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93" r:id="rId7"/>
    <p:sldId id="290" r:id="rId8"/>
    <p:sldId id="291" r:id="rId9"/>
    <p:sldId id="296" r:id="rId10"/>
    <p:sldId id="297" r:id="rId11"/>
    <p:sldId id="298" r:id="rId12"/>
    <p:sldId id="294" r:id="rId13"/>
    <p:sldId id="299" r:id="rId14"/>
    <p:sldId id="304" r:id="rId15"/>
    <p:sldId id="300" r:id="rId16"/>
    <p:sldId id="292" r:id="rId17"/>
    <p:sldId id="295" r:id="rId18"/>
    <p:sldId id="286" r:id="rId19"/>
    <p:sldId id="281" r:id="rId20"/>
    <p:sldId id="285" r:id="rId21"/>
    <p:sldId id="287" r:id="rId22"/>
    <p:sldId id="270" r:id="rId23"/>
    <p:sldId id="271" r:id="rId24"/>
    <p:sldId id="272" r:id="rId25"/>
    <p:sldId id="279" r:id="rId26"/>
    <p:sldId id="283" r:id="rId27"/>
    <p:sldId id="305" r:id="rId28"/>
    <p:sldId id="284" r:id="rId29"/>
    <p:sldId id="288" r:id="rId30"/>
    <p:sldId id="302" r:id="rId31"/>
    <p:sldId id="303" r:id="rId32"/>
    <p:sldId id="262" r:id="rId33"/>
    <p:sldId id="268" r:id="rId34"/>
    <p:sldId id="269" r:id="rId35"/>
    <p:sldId id="263" r:id="rId36"/>
    <p:sldId id="26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536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34E8E-1DC2-433D-B3F0-FB98743A4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BF6C7-C40D-4EDC-998D-8E9DBE46E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5A852-102F-461B-BC41-B5EAC997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11D3D-4972-449C-B3C8-E5DC181C0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30ED8-C444-431E-96F5-CF6B1524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60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3C8A4-F54C-49B0-BC5E-E99A9790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2EB5F-A5EB-43E3-A87D-90AB6809D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A86A0-4FD7-40CE-AB3B-644B3B581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6BFAA-8373-4F24-8344-6A8BAD2F6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D3473-840A-48A7-8845-27FB55F5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02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BDAB7C-3400-412C-BB3C-9869730F7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5FD7B-EDCF-4897-B382-4407B4193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51399-E6A3-46A0-A6C7-FB46D72B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CC35D-DE8A-4F60-A3C7-C31DA9EF5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602BE-A1C4-4024-B4CE-B16DF98F1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2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CFE12-08E5-462C-9772-05DF467C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F4B30-9D55-41A6-BF33-5AF99D92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C47F5-EBDF-4283-802E-405A9DD7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A844B-83C8-4FA5-A1E2-DBF4F7DA6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F199-7ACC-4CA9-B7B4-FE3C01BE6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82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6230D-9285-48B6-B76B-8DB96A834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1A6BD-C997-4442-8125-6CEDCF7AD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DCE70-7821-44E9-A57A-73EA1E746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D0B1A-6917-45C6-9E66-D4F1E1980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69891-5AB9-4EFE-BDA2-103F8438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32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17FC-E151-4792-A2C6-11821FA6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13CE7-CBBC-414B-9776-C81B1410E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9AD48-F3B3-4ED0-9840-11FEBDEBC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74D6B-87CE-49F9-A181-039BCA0C6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12B9A-F081-42A0-A495-127F2E73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DFE95-6275-4CD4-A8A8-CF786E61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15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5B4B4-AE90-4382-B63F-8038B01EC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22E63-548C-437F-95AD-FCB326664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8E09-2EF8-4B67-A73C-EC9A44B8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654561-7754-4918-ABC6-D1065E360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7957AE-2381-4C35-82EC-501F4511F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43117-28B2-4785-84D0-B94FC4EED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3B500D-85F2-4755-894D-B5CC169E9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6E0934-E2CA-43A7-8AE8-D63C0449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85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4A7A-A7AA-4063-B053-17356C05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821134-EEEB-43FC-80EB-CFA12B438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F09396-1548-4CA7-995A-05BF30D5F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41CFC-D10E-43ED-B58C-0FCB1B85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85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50311C-4417-426C-BF40-63A47794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8A8D4A-D61A-45B6-94D9-C125D39DA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6DFB3-D8CE-41F5-8F91-11525BFED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70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1861-7ABC-4DBA-BD2B-75BE1A975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324C-1708-4862-8A26-F749D057A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9F55C-34C0-43C4-B1A2-58FAF7E46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50673-74BF-471E-B638-A445ED65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73126-B239-4F81-9668-7FCC62BA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72EEA-1FEF-4D4D-8146-BA8657385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1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86B3-080C-44AE-9E1C-852FFF80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F4BADE-DE84-4354-AE09-D7A5242D98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E4BF9-413D-429E-9515-C588FD6A0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87AFD-EB3B-42F5-966C-4B6D0E724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3CF1C-1CE1-442B-8657-18B8C34DB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223AB-E333-4DE4-A165-48C706AC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1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A07098-2E2D-45C5-B39F-AFAC22B5B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A2615-7B73-4F31-B939-9CB8310FF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53143-110A-49BB-A3C3-33676EA54F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368A5-1D45-4B7A-A9C6-A43719494C1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BFB08-F21D-456B-BCAC-40C1D18E1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66005-D280-4FE2-A4E4-FE94D854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5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1.png"/><Relationship Id="rId3" Type="http://schemas.openxmlformats.org/officeDocument/2006/relationships/image" Target="../media/image27.png"/><Relationship Id="rId21" Type="http://schemas.openxmlformats.org/officeDocument/2006/relationships/image" Target="../media/image29.png"/><Relationship Id="rId17" Type="http://schemas.openxmlformats.org/officeDocument/2006/relationships/image" Target="../media/image110.png"/><Relationship Id="rId2" Type="http://schemas.openxmlformats.org/officeDocument/2006/relationships/image" Target="../media/image26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19" Type="http://schemas.openxmlformats.org/officeDocument/2006/relationships/image" Target="../media/image112.png"/><Relationship Id="rId4" Type="http://schemas.openxmlformats.org/officeDocument/2006/relationships/image" Target="../media/image28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33.png"/><Relationship Id="rId5" Type="http://schemas.openxmlformats.org/officeDocument/2006/relationships/image" Target="../media/image97.png"/><Relationship Id="rId10" Type="http://schemas.openxmlformats.org/officeDocument/2006/relationships/image" Target="../media/image32.png"/><Relationship Id="rId9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1.svg"/><Relationship Id="rId7" Type="http://schemas.openxmlformats.org/officeDocument/2006/relationships/image" Target="../media/image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3.sv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2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svg"/><Relationship Id="rId7" Type="http://schemas.openxmlformats.org/officeDocument/2006/relationships/image" Target="../media/image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0.png"/><Relationship Id="rId7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0" Type="http://schemas.openxmlformats.org/officeDocument/2006/relationships/image" Target="../media/image102.png"/><Relationship Id="rId4" Type="http://schemas.openxmlformats.org/officeDocument/2006/relationships/image" Target="../media/image4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0.png"/><Relationship Id="rId7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0" Type="http://schemas.openxmlformats.org/officeDocument/2006/relationships/image" Target="../media/image102.png"/><Relationship Id="rId4" Type="http://schemas.openxmlformats.org/officeDocument/2006/relationships/image" Target="../media/image4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380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3.svg"/><Relationship Id="rId10" Type="http://schemas.openxmlformats.org/officeDocument/2006/relationships/image" Target="../media/image22.png"/><Relationship Id="rId9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0.png"/><Relationship Id="rId9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8687CD7-4BE2-40C6-BA60-1AADA2084272}"/>
              </a:ext>
            </a:extLst>
          </p:cNvPr>
          <p:cNvSpPr/>
          <p:nvPr/>
        </p:nvSpPr>
        <p:spPr>
          <a:xfrm>
            <a:off x="1345854" y="1067831"/>
            <a:ext cx="8625009" cy="472233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85E0EA-44BB-42F1-AA0C-3171214B5091}"/>
              </a:ext>
            </a:extLst>
          </p:cNvPr>
          <p:cNvSpPr txBox="1"/>
          <p:nvPr/>
        </p:nvSpPr>
        <p:spPr>
          <a:xfrm>
            <a:off x="8495503" y="1084325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signal blockage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403A1D-EDFD-46CB-98FA-B39F35A3A319}"/>
              </a:ext>
            </a:extLst>
          </p:cNvPr>
          <p:cNvSpPr txBox="1"/>
          <p:nvPr/>
        </p:nvSpPr>
        <p:spPr>
          <a:xfrm>
            <a:off x="8495503" y="200463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Field of view (FOV)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5542B6-4C7B-40CE-8BE2-2D9835801C18}"/>
              </a:ext>
            </a:extLst>
          </p:cNvPr>
          <p:cNvSpPr txBox="1"/>
          <p:nvPr/>
        </p:nvSpPr>
        <p:spPr>
          <a:xfrm>
            <a:off x="8495503" y="615960"/>
            <a:ext cx="220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mmWave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Beam</a:t>
            </a:r>
          </a:p>
        </p:txBody>
      </p:sp>
      <p:grpSp>
        <p:nvGrpSpPr>
          <p:cNvPr id="44" name="그룹 336">
            <a:extLst>
              <a:ext uri="{FF2B5EF4-FFF2-40B4-BE49-F238E27FC236}">
                <a16:creationId xmlns:a16="http://schemas.microsoft.com/office/drawing/2014/main" id="{1AB97ADA-FE5A-4D6B-BB03-FFBBE77CDC9B}"/>
              </a:ext>
            </a:extLst>
          </p:cNvPr>
          <p:cNvGrpSpPr/>
          <p:nvPr/>
        </p:nvGrpSpPr>
        <p:grpSpPr>
          <a:xfrm>
            <a:off x="2064027" y="2602925"/>
            <a:ext cx="923068" cy="1754822"/>
            <a:chOff x="4242743" y="0"/>
            <a:chExt cx="3164666" cy="6016272"/>
          </a:xfrm>
        </p:grpSpPr>
        <p:sp>
          <p:nvSpPr>
            <p:cNvPr id="45" name="직사각형 337">
              <a:extLst>
                <a:ext uri="{FF2B5EF4-FFF2-40B4-BE49-F238E27FC236}">
                  <a16:creationId xmlns:a16="http://schemas.microsoft.com/office/drawing/2014/main" id="{B16C855C-635A-470E-A394-832C8D1BF623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이등변 삼각형 338">
              <a:extLst>
                <a:ext uri="{FF2B5EF4-FFF2-40B4-BE49-F238E27FC236}">
                  <a16:creationId xmlns:a16="http://schemas.microsoft.com/office/drawing/2014/main" id="{F20B605A-E9E4-419F-A983-973D7A3D9A9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339">
              <a:extLst>
                <a:ext uri="{FF2B5EF4-FFF2-40B4-BE49-F238E27FC236}">
                  <a16:creationId xmlns:a16="http://schemas.microsoft.com/office/drawing/2014/main" id="{88A1F790-F7B2-4AD1-B72D-7F30F83C6A14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이등변 삼각형 340">
              <a:extLst>
                <a:ext uri="{FF2B5EF4-FFF2-40B4-BE49-F238E27FC236}">
                  <a16:creationId xmlns:a16="http://schemas.microsoft.com/office/drawing/2014/main" id="{DAF440FC-069B-4CE0-9528-CCEEFF19BEE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341">
              <a:extLst>
                <a:ext uri="{FF2B5EF4-FFF2-40B4-BE49-F238E27FC236}">
                  <a16:creationId xmlns:a16="http://schemas.microsoft.com/office/drawing/2014/main" id="{0F5B372F-D2BB-44C1-AA0A-AEFDD8F90B5B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342">
              <a:extLst>
                <a:ext uri="{FF2B5EF4-FFF2-40B4-BE49-F238E27FC236}">
                  <a16:creationId xmlns:a16="http://schemas.microsoft.com/office/drawing/2014/main" id="{B3765D85-ABDF-4682-98E9-2BA9B3D24BB5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이등변 삼각형 343">
              <a:extLst>
                <a:ext uri="{FF2B5EF4-FFF2-40B4-BE49-F238E27FC236}">
                  <a16:creationId xmlns:a16="http://schemas.microsoft.com/office/drawing/2014/main" id="{7436F5B9-7BDD-4B4C-A7BA-BD67680E3B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344">
              <a:extLst>
                <a:ext uri="{FF2B5EF4-FFF2-40B4-BE49-F238E27FC236}">
                  <a16:creationId xmlns:a16="http://schemas.microsoft.com/office/drawing/2014/main" id="{932269A8-B3FD-4D5A-8160-6A6B2D0E554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이등변 삼각형 345">
              <a:extLst>
                <a:ext uri="{FF2B5EF4-FFF2-40B4-BE49-F238E27FC236}">
                  <a16:creationId xmlns:a16="http://schemas.microsoft.com/office/drawing/2014/main" id="{953AE6C0-94E8-4186-996F-DFE4F633EF5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이등변 삼각형 346">
              <a:extLst>
                <a:ext uri="{FF2B5EF4-FFF2-40B4-BE49-F238E27FC236}">
                  <a16:creationId xmlns:a16="http://schemas.microsoft.com/office/drawing/2014/main" id="{96348349-748A-4C6C-8FBC-52E0474ECC5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347">
              <a:extLst>
                <a:ext uri="{FF2B5EF4-FFF2-40B4-BE49-F238E27FC236}">
                  <a16:creationId xmlns:a16="http://schemas.microsoft.com/office/drawing/2014/main" id="{E3C14C7E-2DD7-4CBC-A546-F9D0C550C83A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직사각형 348">
              <a:extLst>
                <a:ext uri="{FF2B5EF4-FFF2-40B4-BE49-F238E27FC236}">
                  <a16:creationId xmlns:a16="http://schemas.microsoft.com/office/drawing/2014/main" id="{2B7AA0AB-B400-439D-B7E2-E6DD3E05A814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349">
              <a:extLst>
                <a:ext uri="{FF2B5EF4-FFF2-40B4-BE49-F238E27FC236}">
                  <a16:creationId xmlns:a16="http://schemas.microsoft.com/office/drawing/2014/main" id="{66981CD1-2E77-4A61-AFC6-91B0493B8221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122" name="이등변 삼각형 414">
                <a:extLst>
                  <a:ext uri="{FF2B5EF4-FFF2-40B4-BE49-F238E27FC236}">
                    <a16:creationId xmlns:a16="http://schemas.microsoft.com/office/drawing/2014/main" id="{F0130A0D-ED40-4656-81B3-750415E1668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3" name="이등변 삼각형 415">
                <a:extLst>
                  <a:ext uri="{FF2B5EF4-FFF2-40B4-BE49-F238E27FC236}">
                    <a16:creationId xmlns:a16="http://schemas.microsoft.com/office/drawing/2014/main" id="{42C64417-F485-42AF-8628-1A0966FCB0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8" name="직사각형 350">
              <a:extLst>
                <a:ext uri="{FF2B5EF4-FFF2-40B4-BE49-F238E27FC236}">
                  <a16:creationId xmlns:a16="http://schemas.microsoft.com/office/drawing/2014/main" id="{FA7F9E1D-7927-4E70-9386-8531EDC35B7E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이등변 삼각형 351">
              <a:extLst>
                <a:ext uri="{FF2B5EF4-FFF2-40B4-BE49-F238E27FC236}">
                  <a16:creationId xmlns:a16="http://schemas.microsoft.com/office/drawing/2014/main" id="{717D7AAC-4A89-4707-A6E2-719835DA113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352">
              <a:extLst>
                <a:ext uri="{FF2B5EF4-FFF2-40B4-BE49-F238E27FC236}">
                  <a16:creationId xmlns:a16="http://schemas.microsoft.com/office/drawing/2014/main" id="{C76B8A5F-1260-47B3-B5A0-780C1AD9E71D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이등변 삼각형 353">
              <a:extLst>
                <a:ext uri="{FF2B5EF4-FFF2-40B4-BE49-F238E27FC236}">
                  <a16:creationId xmlns:a16="http://schemas.microsoft.com/office/drawing/2014/main" id="{80B932DF-2AAA-4155-A46D-0B514EBDD6D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이등변 삼각형 354">
              <a:extLst>
                <a:ext uri="{FF2B5EF4-FFF2-40B4-BE49-F238E27FC236}">
                  <a16:creationId xmlns:a16="http://schemas.microsoft.com/office/drawing/2014/main" id="{5959A781-E460-4F29-AD81-482252BCD5A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이등변 삼각형 355">
              <a:extLst>
                <a:ext uri="{FF2B5EF4-FFF2-40B4-BE49-F238E27FC236}">
                  <a16:creationId xmlns:a16="http://schemas.microsoft.com/office/drawing/2014/main" id="{EB5A1339-C93F-4EEF-801D-469C579DAA0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356">
              <a:extLst>
                <a:ext uri="{FF2B5EF4-FFF2-40B4-BE49-F238E27FC236}">
                  <a16:creationId xmlns:a16="http://schemas.microsoft.com/office/drawing/2014/main" id="{853CCE28-3AB1-4094-9A3E-CFE02D75BD57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357">
              <a:extLst>
                <a:ext uri="{FF2B5EF4-FFF2-40B4-BE49-F238E27FC236}">
                  <a16:creationId xmlns:a16="http://schemas.microsoft.com/office/drawing/2014/main" id="{C7D8BBE5-78A6-41CB-98FF-5BCF46ED6E61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이등변 삼각형 358">
              <a:extLst>
                <a:ext uri="{FF2B5EF4-FFF2-40B4-BE49-F238E27FC236}">
                  <a16:creationId xmlns:a16="http://schemas.microsoft.com/office/drawing/2014/main" id="{89B8C3D5-1F73-466C-9B3A-86DE0E704AD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이등변 삼각형 359">
              <a:extLst>
                <a:ext uri="{FF2B5EF4-FFF2-40B4-BE49-F238E27FC236}">
                  <a16:creationId xmlns:a16="http://schemas.microsoft.com/office/drawing/2014/main" id="{759FBB23-9368-406F-BB09-4F5D412705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이등변 삼각형 360">
              <a:extLst>
                <a:ext uri="{FF2B5EF4-FFF2-40B4-BE49-F238E27FC236}">
                  <a16:creationId xmlns:a16="http://schemas.microsoft.com/office/drawing/2014/main" id="{B2148ADA-C61C-4CC2-B226-F5B10A5F410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이등변 삼각형 361">
              <a:extLst>
                <a:ext uri="{FF2B5EF4-FFF2-40B4-BE49-F238E27FC236}">
                  <a16:creationId xmlns:a16="http://schemas.microsoft.com/office/drawing/2014/main" id="{C60589ED-5C20-45FA-96AB-CCA754F5C3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362">
              <a:extLst>
                <a:ext uri="{FF2B5EF4-FFF2-40B4-BE49-F238E27FC236}">
                  <a16:creationId xmlns:a16="http://schemas.microsoft.com/office/drawing/2014/main" id="{38DEE8A4-58FB-4EBA-8849-7EF2B46F6BA1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이등변 삼각형 363">
              <a:extLst>
                <a:ext uri="{FF2B5EF4-FFF2-40B4-BE49-F238E27FC236}">
                  <a16:creationId xmlns:a16="http://schemas.microsoft.com/office/drawing/2014/main" id="{95638E41-4AEA-4E81-86A4-FDEFE7CE7CF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364">
              <a:extLst>
                <a:ext uri="{FF2B5EF4-FFF2-40B4-BE49-F238E27FC236}">
                  <a16:creationId xmlns:a16="http://schemas.microsoft.com/office/drawing/2014/main" id="{58EF6757-6F39-492C-A737-5BA8CFE74D9F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이등변 삼각형 365">
              <a:extLst>
                <a:ext uri="{FF2B5EF4-FFF2-40B4-BE49-F238E27FC236}">
                  <a16:creationId xmlns:a16="http://schemas.microsoft.com/office/drawing/2014/main" id="{A24EA2F2-EC88-43C8-B402-25175711C6C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이등변 삼각형 366">
              <a:extLst>
                <a:ext uri="{FF2B5EF4-FFF2-40B4-BE49-F238E27FC236}">
                  <a16:creationId xmlns:a16="http://schemas.microsoft.com/office/drawing/2014/main" id="{FC0A4A96-F79A-4181-8E46-C4BB2B7F66B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이등변 삼각형 367">
              <a:extLst>
                <a:ext uri="{FF2B5EF4-FFF2-40B4-BE49-F238E27FC236}">
                  <a16:creationId xmlns:a16="http://schemas.microsoft.com/office/drawing/2014/main" id="{9D5225C5-12A4-4D20-AF16-C2750006D8A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368">
              <a:extLst>
                <a:ext uri="{FF2B5EF4-FFF2-40B4-BE49-F238E27FC236}">
                  <a16:creationId xmlns:a16="http://schemas.microsoft.com/office/drawing/2014/main" id="{1F71EF7E-EA7D-46FA-B6A1-7D293C1E87B9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369">
              <a:extLst>
                <a:ext uri="{FF2B5EF4-FFF2-40B4-BE49-F238E27FC236}">
                  <a16:creationId xmlns:a16="http://schemas.microsoft.com/office/drawing/2014/main" id="{1501E0CA-0DA1-4002-A0F5-E04FAAF4FE77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이등변 삼각형 370">
              <a:extLst>
                <a:ext uri="{FF2B5EF4-FFF2-40B4-BE49-F238E27FC236}">
                  <a16:creationId xmlns:a16="http://schemas.microsoft.com/office/drawing/2014/main" id="{2022D439-CD12-4F00-B8AB-D0E6C28E86B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이등변 삼각형 371">
              <a:extLst>
                <a:ext uri="{FF2B5EF4-FFF2-40B4-BE49-F238E27FC236}">
                  <a16:creationId xmlns:a16="http://schemas.microsoft.com/office/drawing/2014/main" id="{2B125646-D6F7-4B97-BD67-A5EAF462564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이등변 삼각형 372">
              <a:extLst>
                <a:ext uri="{FF2B5EF4-FFF2-40B4-BE49-F238E27FC236}">
                  <a16:creationId xmlns:a16="http://schemas.microsoft.com/office/drawing/2014/main" id="{FD51B4FF-0D51-466D-984C-25738F64413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373">
              <a:extLst>
                <a:ext uri="{FF2B5EF4-FFF2-40B4-BE49-F238E27FC236}">
                  <a16:creationId xmlns:a16="http://schemas.microsoft.com/office/drawing/2014/main" id="{256F0460-4A7E-4BA8-BA2D-EA1EE5BA6F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직사각형 374">
              <a:extLst>
                <a:ext uri="{FF2B5EF4-FFF2-40B4-BE49-F238E27FC236}">
                  <a16:creationId xmlns:a16="http://schemas.microsoft.com/office/drawing/2014/main" id="{FE5AB91D-8531-4C4C-862F-029A7D794132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이등변 삼각형 375">
              <a:extLst>
                <a:ext uri="{FF2B5EF4-FFF2-40B4-BE49-F238E27FC236}">
                  <a16:creationId xmlns:a16="http://schemas.microsoft.com/office/drawing/2014/main" id="{9FE07E95-96BA-4901-AA20-757053E350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직사각형 376">
              <a:extLst>
                <a:ext uri="{FF2B5EF4-FFF2-40B4-BE49-F238E27FC236}">
                  <a16:creationId xmlns:a16="http://schemas.microsoft.com/office/drawing/2014/main" id="{4533E595-6C45-456B-A3E6-2E6CD5D5DF15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이등변 삼각형 377">
              <a:extLst>
                <a:ext uri="{FF2B5EF4-FFF2-40B4-BE49-F238E27FC236}">
                  <a16:creationId xmlns:a16="http://schemas.microsoft.com/office/drawing/2014/main" id="{EC3132FA-AE45-481E-AF92-32DF884F3D0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이등변 삼각형 378">
              <a:extLst>
                <a:ext uri="{FF2B5EF4-FFF2-40B4-BE49-F238E27FC236}">
                  <a16:creationId xmlns:a16="http://schemas.microsoft.com/office/drawing/2014/main" id="{90D35714-1F0B-41BB-AB3F-37ECC6419F3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이등변 삼각형 379">
              <a:extLst>
                <a:ext uri="{FF2B5EF4-FFF2-40B4-BE49-F238E27FC236}">
                  <a16:creationId xmlns:a16="http://schemas.microsoft.com/office/drawing/2014/main" id="{82E3943B-A79A-4C4E-AF0C-7B8E6364408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380">
              <a:extLst>
                <a:ext uri="{FF2B5EF4-FFF2-40B4-BE49-F238E27FC236}">
                  <a16:creationId xmlns:a16="http://schemas.microsoft.com/office/drawing/2014/main" id="{21DEC3AF-3ED7-4831-A4CD-00BF1835FDD9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381">
              <a:extLst>
                <a:ext uri="{FF2B5EF4-FFF2-40B4-BE49-F238E27FC236}">
                  <a16:creationId xmlns:a16="http://schemas.microsoft.com/office/drawing/2014/main" id="{4B091242-3B35-4355-8A97-C6C349D5BDA2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이등변 삼각형 382">
              <a:extLst>
                <a:ext uri="{FF2B5EF4-FFF2-40B4-BE49-F238E27FC236}">
                  <a16:creationId xmlns:a16="http://schemas.microsoft.com/office/drawing/2014/main" id="{916A96AC-5890-40BB-B7B7-3FF6B51454E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이등변 삼각형 383">
              <a:extLst>
                <a:ext uri="{FF2B5EF4-FFF2-40B4-BE49-F238E27FC236}">
                  <a16:creationId xmlns:a16="http://schemas.microsoft.com/office/drawing/2014/main" id="{5621AE4A-F13F-42E0-A0A3-975B7A44FBB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이등변 삼각형 384">
              <a:extLst>
                <a:ext uri="{FF2B5EF4-FFF2-40B4-BE49-F238E27FC236}">
                  <a16:creationId xmlns:a16="http://schemas.microsoft.com/office/drawing/2014/main" id="{7E23340C-1145-4BB0-B958-B53C7D43DEC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이등변 삼각형 385">
              <a:extLst>
                <a:ext uri="{FF2B5EF4-FFF2-40B4-BE49-F238E27FC236}">
                  <a16:creationId xmlns:a16="http://schemas.microsoft.com/office/drawing/2014/main" id="{D97C161C-E47A-4B53-A581-BDB97D9DD98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4" name="그룹 386">
              <a:extLst>
                <a:ext uri="{FF2B5EF4-FFF2-40B4-BE49-F238E27FC236}">
                  <a16:creationId xmlns:a16="http://schemas.microsoft.com/office/drawing/2014/main" id="{052EC6CF-2DF2-4317-A530-F6F27AF48C84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112" name="직사각형 404">
                <a:extLst>
                  <a:ext uri="{FF2B5EF4-FFF2-40B4-BE49-F238E27FC236}">
                    <a16:creationId xmlns:a16="http://schemas.microsoft.com/office/drawing/2014/main" id="{28382FF1-21CA-4AEF-A798-B565024317BF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3" name="이등변 삼각형 405">
                <a:extLst>
                  <a:ext uri="{FF2B5EF4-FFF2-40B4-BE49-F238E27FC236}">
                    <a16:creationId xmlns:a16="http://schemas.microsoft.com/office/drawing/2014/main" id="{1E39368E-1EF6-4AE1-9623-0ED64B57FFC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4" name="직사각형 406">
                <a:extLst>
                  <a:ext uri="{FF2B5EF4-FFF2-40B4-BE49-F238E27FC236}">
                    <a16:creationId xmlns:a16="http://schemas.microsoft.com/office/drawing/2014/main" id="{305A2745-AEC6-4C18-85FE-99F2B2D0D956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5" name="이등변 삼각형 407">
                <a:extLst>
                  <a:ext uri="{FF2B5EF4-FFF2-40B4-BE49-F238E27FC236}">
                    <a16:creationId xmlns:a16="http://schemas.microsoft.com/office/drawing/2014/main" id="{A0EB9DE0-5877-4DA7-AE72-BB82D81C09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6" name="이등변 삼각형 408">
                <a:extLst>
                  <a:ext uri="{FF2B5EF4-FFF2-40B4-BE49-F238E27FC236}">
                    <a16:creationId xmlns:a16="http://schemas.microsoft.com/office/drawing/2014/main" id="{5F02E462-5DF6-4DC2-8144-D16EC56105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7" name="이등변 삼각형 409">
                <a:extLst>
                  <a:ext uri="{FF2B5EF4-FFF2-40B4-BE49-F238E27FC236}">
                    <a16:creationId xmlns:a16="http://schemas.microsoft.com/office/drawing/2014/main" id="{532999BF-953E-4B59-8504-B058DCD428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8" name="이등변 삼각형 410">
                <a:extLst>
                  <a:ext uri="{FF2B5EF4-FFF2-40B4-BE49-F238E27FC236}">
                    <a16:creationId xmlns:a16="http://schemas.microsoft.com/office/drawing/2014/main" id="{16303E18-E2AF-46B7-8674-EE986C7C2A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9" name="이등변 삼각형 411">
                <a:extLst>
                  <a:ext uri="{FF2B5EF4-FFF2-40B4-BE49-F238E27FC236}">
                    <a16:creationId xmlns:a16="http://schemas.microsoft.com/office/drawing/2014/main" id="{B2558A18-ABF0-478E-A698-AAFCED7A278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0" name="이등변 삼각형 412">
                <a:extLst>
                  <a:ext uri="{FF2B5EF4-FFF2-40B4-BE49-F238E27FC236}">
                    <a16:creationId xmlns:a16="http://schemas.microsoft.com/office/drawing/2014/main" id="{D6E399E5-6C3D-4AE2-8BAD-3EB5A413ECC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1" name="이등변 삼각형 413">
                <a:extLst>
                  <a:ext uri="{FF2B5EF4-FFF2-40B4-BE49-F238E27FC236}">
                    <a16:creationId xmlns:a16="http://schemas.microsoft.com/office/drawing/2014/main" id="{F8B83F9C-74BB-4E7B-84F4-BFFCB95917C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95" name="직선 연결선 387">
              <a:extLst>
                <a:ext uri="{FF2B5EF4-FFF2-40B4-BE49-F238E27FC236}">
                  <a16:creationId xmlns:a16="http://schemas.microsoft.com/office/drawing/2014/main" id="{B730E759-641F-4CE9-8934-27129D8BE323}"/>
                </a:ext>
              </a:extLst>
            </p:cNvPr>
            <p:cNvCxnSpPr>
              <a:cxnSpLocks/>
              <a:stCxn id="113" idx="2"/>
              <a:endCxn id="123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388">
              <a:extLst>
                <a:ext uri="{FF2B5EF4-FFF2-40B4-BE49-F238E27FC236}">
                  <a16:creationId xmlns:a16="http://schemas.microsoft.com/office/drawing/2014/main" id="{2EB2287D-4F0A-4715-8664-876B693702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389">
              <a:extLst>
                <a:ext uri="{FF2B5EF4-FFF2-40B4-BE49-F238E27FC236}">
                  <a16:creationId xmlns:a16="http://schemas.microsoft.com/office/drawing/2014/main" id="{B7925CDD-EABE-4542-AE73-668C91BA92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390">
              <a:extLst>
                <a:ext uri="{FF2B5EF4-FFF2-40B4-BE49-F238E27FC236}">
                  <a16:creationId xmlns:a16="http://schemas.microsoft.com/office/drawing/2014/main" id="{97775C4C-FC0D-4C9F-B7AE-9D6382D95B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391">
              <a:extLst>
                <a:ext uri="{FF2B5EF4-FFF2-40B4-BE49-F238E27FC236}">
                  <a16:creationId xmlns:a16="http://schemas.microsoft.com/office/drawing/2014/main" id="{A52CCA56-0BF6-4FC5-B6C3-944AA4EA7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392">
              <a:extLst>
                <a:ext uri="{FF2B5EF4-FFF2-40B4-BE49-F238E27FC236}">
                  <a16:creationId xmlns:a16="http://schemas.microsoft.com/office/drawing/2014/main" id="{AD871B32-4473-45E1-9F37-EEE990A75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393">
              <a:extLst>
                <a:ext uri="{FF2B5EF4-FFF2-40B4-BE49-F238E27FC236}">
                  <a16:creationId xmlns:a16="http://schemas.microsoft.com/office/drawing/2014/main" id="{9C90FD23-296C-4141-A622-3F5E768809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394">
              <a:extLst>
                <a:ext uri="{FF2B5EF4-FFF2-40B4-BE49-F238E27FC236}">
                  <a16:creationId xmlns:a16="http://schemas.microsoft.com/office/drawing/2014/main" id="{7CB5BA93-D93B-402B-8226-9042D08E91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395">
              <a:extLst>
                <a:ext uri="{FF2B5EF4-FFF2-40B4-BE49-F238E27FC236}">
                  <a16:creationId xmlns:a16="http://schemas.microsoft.com/office/drawing/2014/main" id="{AB5F0621-C739-40A2-895D-69A09009B3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그룹 396">
              <a:extLst>
                <a:ext uri="{FF2B5EF4-FFF2-40B4-BE49-F238E27FC236}">
                  <a16:creationId xmlns:a16="http://schemas.microsoft.com/office/drawing/2014/main" id="{1015CAB0-1952-46EC-81C0-B11E87DF13B0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105" name="그룹 397">
                <a:extLst>
                  <a:ext uri="{FF2B5EF4-FFF2-40B4-BE49-F238E27FC236}">
                    <a16:creationId xmlns:a16="http://schemas.microsoft.com/office/drawing/2014/main" id="{9C824019-AFAC-49E1-B373-26417331CE7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110" name="이등변 삼각형 402">
                  <a:extLst>
                    <a:ext uri="{FF2B5EF4-FFF2-40B4-BE49-F238E27FC236}">
                      <a16:creationId xmlns:a16="http://schemas.microsoft.com/office/drawing/2014/main" id="{99D2A348-63DB-4162-9C17-147D91C333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이등변 삼각형 403">
                  <a:extLst>
                    <a:ext uri="{FF2B5EF4-FFF2-40B4-BE49-F238E27FC236}">
                      <a16:creationId xmlns:a16="http://schemas.microsoft.com/office/drawing/2014/main" id="{73CBF94A-8E00-40EF-801A-26D51F1674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6" name="그룹 398">
                <a:extLst>
                  <a:ext uri="{FF2B5EF4-FFF2-40B4-BE49-F238E27FC236}">
                    <a16:creationId xmlns:a16="http://schemas.microsoft.com/office/drawing/2014/main" id="{2A58B221-E308-44FD-9FA2-0A91A6B2F3D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108" name="이등변 삼각형 400">
                  <a:extLst>
                    <a:ext uri="{FF2B5EF4-FFF2-40B4-BE49-F238E27FC236}">
                      <a16:creationId xmlns:a16="http://schemas.microsoft.com/office/drawing/2014/main" id="{DC36D0ED-6099-4636-9A63-269DB0DC99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이등변 삼각형 401">
                  <a:extLst>
                    <a:ext uri="{FF2B5EF4-FFF2-40B4-BE49-F238E27FC236}">
                      <a16:creationId xmlns:a16="http://schemas.microsoft.com/office/drawing/2014/main" id="{C408DE75-2622-4C47-9FE5-A999F205B8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107" name="직선 연결선 399">
                <a:extLst>
                  <a:ext uri="{FF2B5EF4-FFF2-40B4-BE49-F238E27FC236}">
                    <a16:creationId xmlns:a16="http://schemas.microsoft.com/office/drawing/2014/main" id="{DB76005A-D14C-49B4-8D5E-C4CAE1D22F2C}"/>
                  </a:ext>
                </a:extLst>
              </p:cNvPr>
              <p:cNvCxnSpPr>
                <a:cxnSpLocks/>
                <a:stCxn id="109" idx="1"/>
                <a:endCxn id="108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8" name="그룹 336">
            <a:extLst>
              <a:ext uri="{FF2B5EF4-FFF2-40B4-BE49-F238E27FC236}">
                <a16:creationId xmlns:a16="http://schemas.microsoft.com/office/drawing/2014/main" id="{1DB07DF6-42FA-466A-AC08-36B4D57E8C0B}"/>
              </a:ext>
            </a:extLst>
          </p:cNvPr>
          <p:cNvGrpSpPr/>
          <p:nvPr/>
        </p:nvGrpSpPr>
        <p:grpSpPr>
          <a:xfrm>
            <a:off x="4425819" y="910449"/>
            <a:ext cx="923068" cy="1754822"/>
            <a:chOff x="4242743" y="0"/>
            <a:chExt cx="3164666" cy="6016272"/>
          </a:xfrm>
        </p:grpSpPr>
        <p:sp>
          <p:nvSpPr>
            <p:cNvPr id="179" name="직사각형 337">
              <a:extLst>
                <a:ext uri="{FF2B5EF4-FFF2-40B4-BE49-F238E27FC236}">
                  <a16:creationId xmlns:a16="http://schemas.microsoft.com/office/drawing/2014/main" id="{C52B04E0-BF68-4319-A653-08C7E6B9A859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이등변 삼각형 338">
              <a:extLst>
                <a:ext uri="{FF2B5EF4-FFF2-40B4-BE49-F238E27FC236}">
                  <a16:creationId xmlns:a16="http://schemas.microsoft.com/office/drawing/2014/main" id="{BF45278B-B7F5-49E0-910F-4036D95D520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직사각형 339">
              <a:extLst>
                <a:ext uri="{FF2B5EF4-FFF2-40B4-BE49-F238E27FC236}">
                  <a16:creationId xmlns:a16="http://schemas.microsoft.com/office/drawing/2014/main" id="{F7D6D8A5-DE89-46C7-B994-5C67CBC1A5AA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이등변 삼각형 340">
              <a:extLst>
                <a:ext uri="{FF2B5EF4-FFF2-40B4-BE49-F238E27FC236}">
                  <a16:creationId xmlns:a16="http://schemas.microsoft.com/office/drawing/2014/main" id="{570FC423-6E16-4677-9D90-265DFD9A6C8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직사각형 341">
              <a:extLst>
                <a:ext uri="{FF2B5EF4-FFF2-40B4-BE49-F238E27FC236}">
                  <a16:creationId xmlns:a16="http://schemas.microsoft.com/office/drawing/2014/main" id="{FDCC1BFA-D1ED-4312-9C7E-2DA403859E58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직사각형 342">
              <a:extLst>
                <a:ext uri="{FF2B5EF4-FFF2-40B4-BE49-F238E27FC236}">
                  <a16:creationId xmlns:a16="http://schemas.microsoft.com/office/drawing/2014/main" id="{7465CD3E-05C3-4991-B6F4-97A901EF59FE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이등변 삼각형 343">
              <a:extLst>
                <a:ext uri="{FF2B5EF4-FFF2-40B4-BE49-F238E27FC236}">
                  <a16:creationId xmlns:a16="http://schemas.microsoft.com/office/drawing/2014/main" id="{745D7DD3-B317-4FA8-B95C-9C916E21691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이등변 삼각형 344">
              <a:extLst>
                <a:ext uri="{FF2B5EF4-FFF2-40B4-BE49-F238E27FC236}">
                  <a16:creationId xmlns:a16="http://schemas.microsoft.com/office/drawing/2014/main" id="{50C451A7-EE84-4786-941B-F666523ED94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이등변 삼각형 345">
              <a:extLst>
                <a:ext uri="{FF2B5EF4-FFF2-40B4-BE49-F238E27FC236}">
                  <a16:creationId xmlns:a16="http://schemas.microsoft.com/office/drawing/2014/main" id="{B6AED213-F785-4550-9060-F5E27E26AC5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이등변 삼각형 346">
              <a:extLst>
                <a:ext uri="{FF2B5EF4-FFF2-40B4-BE49-F238E27FC236}">
                  <a16:creationId xmlns:a16="http://schemas.microsoft.com/office/drawing/2014/main" id="{8361B788-B4F8-46D5-AC95-5231C93A867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9" name="직사각형 347">
              <a:extLst>
                <a:ext uri="{FF2B5EF4-FFF2-40B4-BE49-F238E27FC236}">
                  <a16:creationId xmlns:a16="http://schemas.microsoft.com/office/drawing/2014/main" id="{F46F7D40-CA50-4CDC-9BAD-6AAFE80DAF22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0" name="직사각형 348">
              <a:extLst>
                <a:ext uri="{FF2B5EF4-FFF2-40B4-BE49-F238E27FC236}">
                  <a16:creationId xmlns:a16="http://schemas.microsoft.com/office/drawing/2014/main" id="{52D009EF-47C2-4D13-A414-94754A382733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1" name="그룹 349">
              <a:extLst>
                <a:ext uri="{FF2B5EF4-FFF2-40B4-BE49-F238E27FC236}">
                  <a16:creationId xmlns:a16="http://schemas.microsoft.com/office/drawing/2014/main" id="{CBD3D898-8099-427C-9FD9-A1BF6927CF38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256" name="이등변 삼각형 414">
                <a:extLst>
                  <a:ext uri="{FF2B5EF4-FFF2-40B4-BE49-F238E27FC236}">
                    <a16:creationId xmlns:a16="http://schemas.microsoft.com/office/drawing/2014/main" id="{7E36E2FB-3CAE-42AB-B424-84F54BFD37D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7" name="이등변 삼각형 415">
                <a:extLst>
                  <a:ext uri="{FF2B5EF4-FFF2-40B4-BE49-F238E27FC236}">
                    <a16:creationId xmlns:a16="http://schemas.microsoft.com/office/drawing/2014/main" id="{E9525F99-5FB7-4641-A551-B310E058241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2" name="직사각형 350">
              <a:extLst>
                <a:ext uri="{FF2B5EF4-FFF2-40B4-BE49-F238E27FC236}">
                  <a16:creationId xmlns:a16="http://schemas.microsoft.com/office/drawing/2014/main" id="{782575FA-9567-41DD-B28A-5F4229CF5205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이등변 삼각형 351">
              <a:extLst>
                <a:ext uri="{FF2B5EF4-FFF2-40B4-BE49-F238E27FC236}">
                  <a16:creationId xmlns:a16="http://schemas.microsoft.com/office/drawing/2014/main" id="{113B5B00-E607-4062-A1AD-BEF4280F813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직사각형 352">
              <a:extLst>
                <a:ext uri="{FF2B5EF4-FFF2-40B4-BE49-F238E27FC236}">
                  <a16:creationId xmlns:a16="http://schemas.microsoft.com/office/drawing/2014/main" id="{FD5EFEF2-090C-49FB-9984-0BF7DE53E958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이등변 삼각형 353">
              <a:extLst>
                <a:ext uri="{FF2B5EF4-FFF2-40B4-BE49-F238E27FC236}">
                  <a16:creationId xmlns:a16="http://schemas.microsoft.com/office/drawing/2014/main" id="{A07DE9B5-5575-4202-9B97-754E6F47B6C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6" name="이등변 삼각형 354">
              <a:extLst>
                <a:ext uri="{FF2B5EF4-FFF2-40B4-BE49-F238E27FC236}">
                  <a16:creationId xmlns:a16="http://schemas.microsoft.com/office/drawing/2014/main" id="{B6B2DF3E-DBC5-4DD8-B175-AD87320E1D5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이등변 삼각형 355">
              <a:extLst>
                <a:ext uri="{FF2B5EF4-FFF2-40B4-BE49-F238E27FC236}">
                  <a16:creationId xmlns:a16="http://schemas.microsoft.com/office/drawing/2014/main" id="{EBFD29B6-5DCF-4EEC-B9FC-1BB524EEE56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8" name="직사각형 356">
              <a:extLst>
                <a:ext uri="{FF2B5EF4-FFF2-40B4-BE49-F238E27FC236}">
                  <a16:creationId xmlns:a16="http://schemas.microsoft.com/office/drawing/2014/main" id="{42C57A50-31E2-4B96-9C12-5D2DA0188207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사각형 357">
              <a:extLst>
                <a:ext uri="{FF2B5EF4-FFF2-40B4-BE49-F238E27FC236}">
                  <a16:creationId xmlns:a16="http://schemas.microsoft.com/office/drawing/2014/main" id="{70713B68-7A78-4138-BB67-82401533A19C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이등변 삼각형 358">
              <a:extLst>
                <a:ext uri="{FF2B5EF4-FFF2-40B4-BE49-F238E27FC236}">
                  <a16:creationId xmlns:a16="http://schemas.microsoft.com/office/drawing/2014/main" id="{18970A94-7D5F-4968-B08D-74A8C7F3BBC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이등변 삼각형 359">
              <a:extLst>
                <a:ext uri="{FF2B5EF4-FFF2-40B4-BE49-F238E27FC236}">
                  <a16:creationId xmlns:a16="http://schemas.microsoft.com/office/drawing/2014/main" id="{36662E2A-C494-413A-8592-C99258F87EC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이등변 삼각형 360">
              <a:extLst>
                <a:ext uri="{FF2B5EF4-FFF2-40B4-BE49-F238E27FC236}">
                  <a16:creationId xmlns:a16="http://schemas.microsoft.com/office/drawing/2014/main" id="{B53ADF59-210F-4B31-8E6C-B9053A46277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이등변 삼각형 361">
              <a:extLst>
                <a:ext uri="{FF2B5EF4-FFF2-40B4-BE49-F238E27FC236}">
                  <a16:creationId xmlns:a16="http://schemas.microsoft.com/office/drawing/2014/main" id="{B656BA63-56FF-45F7-8F6B-EC16A9AF441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직사각형 362">
              <a:extLst>
                <a:ext uri="{FF2B5EF4-FFF2-40B4-BE49-F238E27FC236}">
                  <a16:creationId xmlns:a16="http://schemas.microsoft.com/office/drawing/2014/main" id="{5E9F67CD-5AA0-4248-B7B4-0443FE259C45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" name="이등변 삼각형 363">
              <a:extLst>
                <a:ext uri="{FF2B5EF4-FFF2-40B4-BE49-F238E27FC236}">
                  <a16:creationId xmlns:a16="http://schemas.microsoft.com/office/drawing/2014/main" id="{E08A64ED-1E7B-47F2-B4B5-EE4C6DEFB64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" name="직사각형 364">
              <a:extLst>
                <a:ext uri="{FF2B5EF4-FFF2-40B4-BE49-F238E27FC236}">
                  <a16:creationId xmlns:a16="http://schemas.microsoft.com/office/drawing/2014/main" id="{93E7F523-3000-4379-ACD2-592E7C8D5DF6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이등변 삼각형 365">
              <a:extLst>
                <a:ext uri="{FF2B5EF4-FFF2-40B4-BE49-F238E27FC236}">
                  <a16:creationId xmlns:a16="http://schemas.microsoft.com/office/drawing/2014/main" id="{F0C2ACDD-7DF9-4236-B9DA-A0B8B5A7683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8" name="이등변 삼각형 366">
              <a:extLst>
                <a:ext uri="{FF2B5EF4-FFF2-40B4-BE49-F238E27FC236}">
                  <a16:creationId xmlns:a16="http://schemas.microsoft.com/office/drawing/2014/main" id="{205CA823-C4FE-490C-B762-5F5E616A53C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9" name="이등변 삼각형 367">
              <a:extLst>
                <a:ext uri="{FF2B5EF4-FFF2-40B4-BE49-F238E27FC236}">
                  <a16:creationId xmlns:a16="http://schemas.microsoft.com/office/drawing/2014/main" id="{EC9988EE-F4AA-4913-806A-E74A112FCDD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0" name="직사각형 368">
              <a:extLst>
                <a:ext uri="{FF2B5EF4-FFF2-40B4-BE49-F238E27FC236}">
                  <a16:creationId xmlns:a16="http://schemas.microsoft.com/office/drawing/2014/main" id="{EED4F69E-22D7-477F-A22B-743F9F4B8FC1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1" name="직사각형 369">
              <a:extLst>
                <a:ext uri="{FF2B5EF4-FFF2-40B4-BE49-F238E27FC236}">
                  <a16:creationId xmlns:a16="http://schemas.microsoft.com/office/drawing/2014/main" id="{E5452F62-813D-49B9-BD85-FAA7DB098E07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2" name="이등변 삼각형 370">
              <a:extLst>
                <a:ext uri="{FF2B5EF4-FFF2-40B4-BE49-F238E27FC236}">
                  <a16:creationId xmlns:a16="http://schemas.microsoft.com/office/drawing/2014/main" id="{2FEBA1A2-0E2E-4DC7-8F9F-E3915DA3017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3" name="이등변 삼각형 371">
              <a:extLst>
                <a:ext uri="{FF2B5EF4-FFF2-40B4-BE49-F238E27FC236}">
                  <a16:creationId xmlns:a16="http://schemas.microsoft.com/office/drawing/2014/main" id="{EB5E32A9-6682-4D2D-8207-A0E09E3AE54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4" name="이등변 삼각형 372">
              <a:extLst>
                <a:ext uri="{FF2B5EF4-FFF2-40B4-BE49-F238E27FC236}">
                  <a16:creationId xmlns:a16="http://schemas.microsoft.com/office/drawing/2014/main" id="{4F9E54F4-8A11-435D-B5D3-9E0E18BFED5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5" name="이등변 삼각형 373">
              <a:extLst>
                <a:ext uri="{FF2B5EF4-FFF2-40B4-BE49-F238E27FC236}">
                  <a16:creationId xmlns:a16="http://schemas.microsoft.com/office/drawing/2014/main" id="{188542A3-969D-41EE-BC0E-CF6CF8571E5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6" name="직사각형 374">
              <a:extLst>
                <a:ext uri="{FF2B5EF4-FFF2-40B4-BE49-F238E27FC236}">
                  <a16:creationId xmlns:a16="http://schemas.microsoft.com/office/drawing/2014/main" id="{D1B293D3-7EEC-4E65-B6C7-92650E10B1D3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7" name="이등변 삼각형 375">
              <a:extLst>
                <a:ext uri="{FF2B5EF4-FFF2-40B4-BE49-F238E27FC236}">
                  <a16:creationId xmlns:a16="http://schemas.microsoft.com/office/drawing/2014/main" id="{5EA4E44F-3515-4165-934B-24EC7E46026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8" name="직사각형 376">
              <a:extLst>
                <a:ext uri="{FF2B5EF4-FFF2-40B4-BE49-F238E27FC236}">
                  <a16:creationId xmlns:a16="http://schemas.microsoft.com/office/drawing/2014/main" id="{70E3E249-D2F1-4030-925C-3DB94090D2E4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9" name="이등변 삼각형 377">
              <a:extLst>
                <a:ext uri="{FF2B5EF4-FFF2-40B4-BE49-F238E27FC236}">
                  <a16:creationId xmlns:a16="http://schemas.microsoft.com/office/drawing/2014/main" id="{B8290BAD-C4CA-4E6E-8BB9-91A8EE713FA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0" name="이등변 삼각형 378">
              <a:extLst>
                <a:ext uri="{FF2B5EF4-FFF2-40B4-BE49-F238E27FC236}">
                  <a16:creationId xmlns:a16="http://schemas.microsoft.com/office/drawing/2014/main" id="{5F572599-49E5-492D-938C-DF429617043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1" name="이등변 삼각형 379">
              <a:extLst>
                <a:ext uri="{FF2B5EF4-FFF2-40B4-BE49-F238E27FC236}">
                  <a16:creationId xmlns:a16="http://schemas.microsoft.com/office/drawing/2014/main" id="{BC4AE575-A1A4-44E1-BBCA-0054065A4CF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2" name="직사각형 380">
              <a:extLst>
                <a:ext uri="{FF2B5EF4-FFF2-40B4-BE49-F238E27FC236}">
                  <a16:creationId xmlns:a16="http://schemas.microsoft.com/office/drawing/2014/main" id="{F8D0858C-14E8-4405-B928-FB85C071782D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3" name="직사각형 381">
              <a:extLst>
                <a:ext uri="{FF2B5EF4-FFF2-40B4-BE49-F238E27FC236}">
                  <a16:creationId xmlns:a16="http://schemas.microsoft.com/office/drawing/2014/main" id="{7ACDC9A5-565F-4916-A32C-560C751E3344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4" name="이등변 삼각형 382">
              <a:extLst>
                <a:ext uri="{FF2B5EF4-FFF2-40B4-BE49-F238E27FC236}">
                  <a16:creationId xmlns:a16="http://schemas.microsoft.com/office/drawing/2014/main" id="{A51333FA-BC7E-46B9-A5E8-57F21F8137A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5" name="이등변 삼각형 383">
              <a:extLst>
                <a:ext uri="{FF2B5EF4-FFF2-40B4-BE49-F238E27FC236}">
                  <a16:creationId xmlns:a16="http://schemas.microsoft.com/office/drawing/2014/main" id="{5B3438C7-D151-4049-97A5-D04DF741635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6" name="이등변 삼각형 384">
              <a:extLst>
                <a:ext uri="{FF2B5EF4-FFF2-40B4-BE49-F238E27FC236}">
                  <a16:creationId xmlns:a16="http://schemas.microsoft.com/office/drawing/2014/main" id="{9CB9A07C-A12C-413A-9DFC-CDB7F19D102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7" name="이등변 삼각형 385">
              <a:extLst>
                <a:ext uri="{FF2B5EF4-FFF2-40B4-BE49-F238E27FC236}">
                  <a16:creationId xmlns:a16="http://schemas.microsoft.com/office/drawing/2014/main" id="{4989A06A-71FF-4604-95EB-5C6A339C80C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8" name="그룹 386">
              <a:extLst>
                <a:ext uri="{FF2B5EF4-FFF2-40B4-BE49-F238E27FC236}">
                  <a16:creationId xmlns:a16="http://schemas.microsoft.com/office/drawing/2014/main" id="{62BF35E7-F8BA-4954-86E7-8060346FF098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246" name="직사각형 404">
                <a:extLst>
                  <a:ext uri="{FF2B5EF4-FFF2-40B4-BE49-F238E27FC236}">
                    <a16:creationId xmlns:a16="http://schemas.microsoft.com/office/drawing/2014/main" id="{A0FCC639-1DE8-446D-BA94-6D7E10CB6B0F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7" name="이등변 삼각형 405">
                <a:extLst>
                  <a:ext uri="{FF2B5EF4-FFF2-40B4-BE49-F238E27FC236}">
                    <a16:creationId xmlns:a16="http://schemas.microsoft.com/office/drawing/2014/main" id="{5A165216-A93B-4A55-914C-010E8D02F3F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8" name="직사각형 406">
                <a:extLst>
                  <a:ext uri="{FF2B5EF4-FFF2-40B4-BE49-F238E27FC236}">
                    <a16:creationId xmlns:a16="http://schemas.microsoft.com/office/drawing/2014/main" id="{9F5D6FE7-9B72-4F8E-818B-DB80E6512534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9" name="이등변 삼각형 407">
                <a:extLst>
                  <a:ext uri="{FF2B5EF4-FFF2-40B4-BE49-F238E27FC236}">
                    <a16:creationId xmlns:a16="http://schemas.microsoft.com/office/drawing/2014/main" id="{B70D28AD-C618-49F2-BA4C-66CAA2D5386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0" name="이등변 삼각형 408">
                <a:extLst>
                  <a:ext uri="{FF2B5EF4-FFF2-40B4-BE49-F238E27FC236}">
                    <a16:creationId xmlns:a16="http://schemas.microsoft.com/office/drawing/2014/main" id="{32CB12EA-EC4C-47A0-9B49-C0962CB59CA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1" name="이등변 삼각형 409">
                <a:extLst>
                  <a:ext uri="{FF2B5EF4-FFF2-40B4-BE49-F238E27FC236}">
                    <a16:creationId xmlns:a16="http://schemas.microsoft.com/office/drawing/2014/main" id="{B62979D8-14A4-4497-8267-978A7C7D481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2" name="이등변 삼각형 410">
                <a:extLst>
                  <a:ext uri="{FF2B5EF4-FFF2-40B4-BE49-F238E27FC236}">
                    <a16:creationId xmlns:a16="http://schemas.microsoft.com/office/drawing/2014/main" id="{C58069DF-5A40-49B3-9360-3BF98FCBD5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3" name="이등변 삼각형 411">
                <a:extLst>
                  <a:ext uri="{FF2B5EF4-FFF2-40B4-BE49-F238E27FC236}">
                    <a16:creationId xmlns:a16="http://schemas.microsoft.com/office/drawing/2014/main" id="{AC04784B-94FA-4D37-BE9D-37A630EAF80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4" name="이등변 삼각형 412">
                <a:extLst>
                  <a:ext uri="{FF2B5EF4-FFF2-40B4-BE49-F238E27FC236}">
                    <a16:creationId xmlns:a16="http://schemas.microsoft.com/office/drawing/2014/main" id="{B221C09A-F71B-4B8F-BCBA-517FECCDA4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5" name="이등변 삼각형 413">
                <a:extLst>
                  <a:ext uri="{FF2B5EF4-FFF2-40B4-BE49-F238E27FC236}">
                    <a16:creationId xmlns:a16="http://schemas.microsoft.com/office/drawing/2014/main" id="{D2B6F4C5-7262-433F-8BD5-8ECBB49E67E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229" name="직선 연결선 387">
              <a:extLst>
                <a:ext uri="{FF2B5EF4-FFF2-40B4-BE49-F238E27FC236}">
                  <a16:creationId xmlns:a16="http://schemas.microsoft.com/office/drawing/2014/main" id="{5C74BB60-4953-4874-A956-4720FA8BE8BE}"/>
                </a:ext>
              </a:extLst>
            </p:cNvPr>
            <p:cNvCxnSpPr>
              <a:cxnSpLocks/>
              <a:stCxn id="247" idx="2"/>
              <a:endCxn id="257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388">
              <a:extLst>
                <a:ext uri="{FF2B5EF4-FFF2-40B4-BE49-F238E27FC236}">
                  <a16:creationId xmlns:a16="http://schemas.microsoft.com/office/drawing/2014/main" id="{3DDBB0FA-9AD9-4A44-ADEF-0D6C9E4F2C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389">
              <a:extLst>
                <a:ext uri="{FF2B5EF4-FFF2-40B4-BE49-F238E27FC236}">
                  <a16:creationId xmlns:a16="http://schemas.microsoft.com/office/drawing/2014/main" id="{75E029E5-C7E2-41D7-865A-92F5EC109E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390">
              <a:extLst>
                <a:ext uri="{FF2B5EF4-FFF2-40B4-BE49-F238E27FC236}">
                  <a16:creationId xmlns:a16="http://schemas.microsoft.com/office/drawing/2014/main" id="{BE40E8A1-A4A9-4A2C-AADC-3FF6C0992E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391">
              <a:extLst>
                <a:ext uri="{FF2B5EF4-FFF2-40B4-BE49-F238E27FC236}">
                  <a16:creationId xmlns:a16="http://schemas.microsoft.com/office/drawing/2014/main" id="{8FB3A5C7-3CEB-4A33-846E-7EFD26DF48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392">
              <a:extLst>
                <a:ext uri="{FF2B5EF4-FFF2-40B4-BE49-F238E27FC236}">
                  <a16:creationId xmlns:a16="http://schemas.microsoft.com/office/drawing/2014/main" id="{3C98EC27-A3C1-429B-813F-E975715D79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393">
              <a:extLst>
                <a:ext uri="{FF2B5EF4-FFF2-40B4-BE49-F238E27FC236}">
                  <a16:creationId xmlns:a16="http://schemas.microsoft.com/office/drawing/2014/main" id="{3A93B413-D78F-4941-B03E-672562423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394">
              <a:extLst>
                <a:ext uri="{FF2B5EF4-FFF2-40B4-BE49-F238E27FC236}">
                  <a16:creationId xmlns:a16="http://schemas.microsoft.com/office/drawing/2014/main" id="{CD0359C6-E650-48FB-BBC6-7C104B5EA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395">
              <a:extLst>
                <a:ext uri="{FF2B5EF4-FFF2-40B4-BE49-F238E27FC236}">
                  <a16:creationId xmlns:a16="http://schemas.microsoft.com/office/drawing/2014/main" id="{B69DACB3-61F5-48F0-B40B-D864A5505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그룹 396">
              <a:extLst>
                <a:ext uri="{FF2B5EF4-FFF2-40B4-BE49-F238E27FC236}">
                  <a16:creationId xmlns:a16="http://schemas.microsoft.com/office/drawing/2014/main" id="{E601BD78-C987-4234-86DE-D90BF015697E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239" name="그룹 397">
                <a:extLst>
                  <a:ext uri="{FF2B5EF4-FFF2-40B4-BE49-F238E27FC236}">
                    <a16:creationId xmlns:a16="http://schemas.microsoft.com/office/drawing/2014/main" id="{DB751C86-6F6C-4FF9-91F4-6984BFC2C7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244" name="이등변 삼각형 402">
                  <a:extLst>
                    <a:ext uri="{FF2B5EF4-FFF2-40B4-BE49-F238E27FC236}">
                      <a16:creationId xmlns:a16="http://schemas.microsoft.com/office/drawing/2014/main" id="{68394112-138E-4040-870C-BB44A86B39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5" name="이등변 삼각형 403">
                  <a:extLst>
                    <a:ext uri="{FF2B5EF4-FFF2-40B4-BE49-F238E27FC236}">
                      <a16:creationId xmlns:a16="http://schemas.microsoft.com/office/drawing/2014/main" id="{3A37D56A-69AA-47CB-8138-B9A58EA786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40" name="그룹 398">
                <a:extLst>
                  <a:ext uri="{FF2B5EF4-FFF2-40B4-BE49-F238E27FC236}">
                    <a16:creationId xmlns:a16="http://schemas.microsoft.com/office/drawing/2014/main" id="{81B35A57-3CC3-474B-B405-EEA6E5A723C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242" name="이등변 삼각형 400">
                  <a:extLst>
                    <a:ext uri="{FF2B5EF4-FFF2-40B4-BE49-F238E27FC236}">
                      <a16:creationId xmlns:a16="http://schemas.microsoft.com/office/drawing/2014/main" id="{963CCE2B-FD5D-4FB3-9543-E0E3E24E90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3" name="이등변 삼각형 401">
                  <a:extLst>
                    <a:ext uri="{FF2B5EF4-FFF2-40B4-BE49-F238E27FC236}">
                      <a16:creationId xmlns:a16="http://schemas.microsoft.com/office/drawing/2014/main" id="{492A9833-E324-41F8-8B8F-FF6EBE6768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41" name="직선 연결선 399">
                <a:extLst>
                  <a:ext uri="{FF2B5EF4-FFF2-40B4-BE49-F238E27FC236}">
                    <a16:creationId xmlns:a16="http://schemas.microsoft.com/office/drawing/2014/main" id="{E54DDA00-378E-428B-8B88-54EAEB3206D9}"/>
                  </a:ext>
                </a:extLst>
              </p:cNvPr>
              <p:cNvCxnSpPr>
                <a:cxnSpLocks/>
                <a:stCxn id="243" idx="1"/>
                <a:endCxn id="242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8" name="그룹 336">
            <a:extLst>
              <a:ext uri="{FF2B5EF4-FFF2-40B4-BE49-F238E27FC236}">
                <a16:creationId xmlns:a16="http://schemas.microsoft.com/office/drawing/2014/main" id="{DA654976-5FC8-4AA3-B082-1FF303CC11A0}"/>
              </a:ext>
            </a:extLst>
          </p:cNvPr>
          <p:cNvGrpSpPr/>
          <p:nvPr/>
        </p:nvGrpSpPr>
        <p:grpSpPr>
          <a:xfrm>
            <a:off x="8524104" y="2267519"/>
            <a:ext cx="923068" cy="1754822"/>
            <a:chOff x="4242743" y="0"/>
            <a:chExt cx="3164666" cy="6016272"/>
          </a:xfrm>
        </p:grpSpPr>
        <p:sp>
          <p:nvSpPr>
            <p:cNvPr id="259" name="직사각형 337">
              <a:extLst>
                <a:ext uri="{FF2B5EF4-FFF2-40B4-BE49-F238E27FC236}">
                  <a16:creationId xmlns:a16="http://schemas.microsoft.com/office/drawing/2014/main" id="{473D2879-EFA4-4B47-8A75-646CFA73D950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0" name="이등변 삼각형 338">
              <a:extLst>
                <a:ext uri="{FF2B5EF4-FFF2-40B4-BE49-F238E27FC236}">
                  <a16:creationId xmlns:a16="http://schemas.microsoft.com/office/drawing/2014/main" id="{8B741D8E-8A99-4B6D-A49A-D35406E8DCE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1" name="직사각형 339">
              <a:extLst>
                <a:ext uri="{FF2B5EF4-FFF2-40B4-BE49-F238E27FC236}">
                  <a16:creationId xmlns:a16="http://schemas.microsoft.com/office/drawing/2014/main" id="{97FE60E9-3652-4260-9E14-2FE4F7CD4CAB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2" name="이등변 삼각형 340">
              <a:extLst>
                <a:ext uri="{FF2B5EF4-FFF2-40B4-BE49-F238E27FC236}">
                  <a16:creationId xmlns:a16="http://schemas.microsoft.com/office/drawing/2014/main" id="{CC591A2A-F28D-4A57-B1D6-ADCCE895FE1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3" name="직사각형 341">
              <a:extLst>
                <a:ext uri="{FF2B5EF4-FFF2-40B4-BE49-F238E27FC236}">
                  <a16:creationId xmlns:a16="http://schemas.microsoft.com/office/drawing/2014/main" id="{982D983A-0D16-4125-AE1E-0CDEC9EFF6F1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4" name="직사각형 342">
              <a:extLst>
                <a:ext uri="{FF2B5EF4-FFF2-40B4-BE49-F238E27FC236}">
                  <a16:creationId xmlns:a16="http://schemas.microsoft.com/office/drawing/2014/main" id="{5E4F3B9F-E3BD-410E-B460-A354E9FDD319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5" name="이등변 삼각형 343">
              <a:extLst>
                <a:ext uri="{FF2B5EF4-FFF2-40B4-BE49-F238E27FC236}">
                  <a16:creationId xmlns:a16="http://schemas.microsoft.com/office/drawing/2014/main" id="{C0791881-C54E-4C77-84CE-0CEE6E1B75C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6" name="이등변 삼각형 344">
              <a:extLst>
                <a:ext uri="{FF2B5EF4-FFF2-40B4-BE49-F238E27FC236}">
                  <a16:creationId xmlns:a16="http://schemas.microsoft.com/office/drawing/2014/main" id="{4B7B232C-BCFE-4A75-838D-3BF587FDDC9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7" name="이등변 삼각형 345">
              <a:extLst>
                <a:ext uri="{FF2B5EF4-FFF2-40B4-BE49-F238E27FC236}">
                  <a16:creationId xmlns:a16="http://schemas.microsoft.com/office/drawing/2014/main" id="{5301B78E-37A0-489F-9190-CB08C6DC99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8" name="이등변 삼각형 346">
              <a:extLst>
                <a:ext uri="{FF2B5EF4-FFF2-40B4-BE49-F238E27FC236}">
                  <a16:creationId xmlns:a16="http://schemas.microsoft.com/office/drawing/2014/main" id="{45F48E5C-4E46-4361-BA5E-A92CF7C2B6C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9" name="직사각형 347">
              <a:extLst>
                <a:ext uri="{FF2B5EF4-FFF2-40B4-BE49-F238E27FC236}">
                  <a16:creationId xmlns:a16="http://schemas.microsoft.com/office/drawing/2014/main" id="{E4E105BA-8074-459D-BFD5-98A43C03E686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0" name="직사각형 348">
              <a:extLst>
                <a:ext uri="{FF2B5EF4-FFF2-40B4-BE49-F238E27FC236}">
                  <a16:creationId xmlns:a16="http://schemas.microsoft.com/office/drawing/2014/main" id="{7A7C639F-557A-4978-88A0-263FCFB44709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1" name="그룹 349">
              <a:extLst>
                <a:ext uri="{FF2B5EF4-FFF2-40B4-BE49-F238E27FC236}">
                  <a16:creationId xmlns:a16="http://schemas.microsoft.com/office/drawing/2014/main" id="{BE80A5D1-F42D-4CEA-BF35-302EED40B43B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336" name="이등변 삼각형 414">
                <a:extLst>
                  <a:ext uri="{FF2B5EF4-FFF2-40B4-BE49-F238E27FC236}">
                    <a16:creationId xmlns:a16="http://schemas.microsoft.com/office/drawing/2014/main" id="{8E77A624-A662-404A-9E2E-513821FDD3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7" name="이등변 삼각형 415">
                <a:extLst>
                  <a:ext uri="{FF2B5EF4-FFF2-40B4-BE49-F238E27FC236}">
                    <a16:creationId xmlns:a16="http://schemas.microsoft.com/office/drawing/2014/main" id="{C10FDB03-888A-4DC1-8D5A-194CE46CDCF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72" name="직사각형 350">
              <a:extLst>
                <a:ext uri="{FF2B5EF4-FFF2-40B4-BE49-F238E27FC236}">
                  <a16:creationId xmlns:a16="http://schemas.microsoft.com/office/drawing/2014/main" id="{4979017B-F02E-4AC9-BEF0-D9473D5D5C94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3" name="이등변 삼각형 351">
              <a:extLst>
                <a:ext uri="{FF2B5EF4-FFF2-40B4-BE49-F238E27FC236}">
                  <a16:creationId xmlns:a16="http://schemas.microsoft.com/office/drawing/2014/main" id="{CA6A6EE1-5F14-46FA-807E-893E1C8789E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4" name="직사각형 352">
              <a:extLst>
                <a:ext uri="{FF2B5EF4-FFF2-40B4-BE49-F238E27FC236}">
                  <a16:creationId xmlns:a16="http://schemas.microsoft.com/office/drawing/2014/main" id="{6758493B-743C-45E5-9696-6DCBFE0194D9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5" name="이등변 삼각형 353">
              <a:extLst>
                <a:ext uri="{FF2B5EF4-FFF2-40B4-BE49-F238E27FC236}">
                  <a16:creationId xmlns:a16="http://schemas.microsoft.com/office/drawing/2014/main" id="{2715DD88-7853-40F0-BE07-BD4D237C26B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이등변 삼각형 354">
              <a:extLst>
                <a:ext uri="{FF2B5EF4-FFF2-40B4-BE49-F238E27FC236}">
                  <a16:creationId xmlns:a16="http://schemas.microsoft.com/office/drawing/2014/main" id="{1B73EE45-8602-4CE6-B0A0-BD393091169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이등변 삼각형 355">
              <a:extLst>
                <a:ext uri="{FF2B5EF4-FFF2-40B4-BE49-F238E27FC236}">
                  <a16:creationId xmlns:a16="http://schemas.microsoft.com/office/drawing/2014/main" id="{9BBE1BAF-8213-4EFC-848F-FF626D0A82F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직사각형 356">
              <a:extLst>
                <a:ext uri="{FF2B5EF4-FFF2-40B4-BE49-F238E27FC236}">
                  <a16:creationId xmlns:a16="http://schemas.microsoft.com/office/drawing/2014/main" id="{3EAEBC22-0444-41EB-921F-FDBBE9764E53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직사각형 357">
              <a:extLst>
                <a:ext uri="{FF2B5EF4-FFF2-40B4-BE49-F238E27FC236}">
                  <a16:creationId xmlns:a16="http://schemas.microsoft.com/office/drawing/2014/main" id="{371A0F42-42A1-4250-828F-BB56A1DA3514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0" name="이등변 삼각형 358">
              <a:extLst>
                <a:ext uri="{FF2B5EF4-FFF2-40B4-BE49-F238E27FC236}">
                  <a16:creationId xmlns:a16="http://schemas.microsoft.com/office/drawing/2014/main" id="{50B1E567-DBB1-492A-8485-4CC79BC60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1" name="이등변 삼각형 359">
              <a:extLst>
                <a:ext uri="{FF2B5EF4-FFF2-40B4-BE49-F238E27FC236}">
                  <a16:creationId xmlns:a16="http://schemas.microsoft.com/office/drawing/2014/main" id="{F923B2E9-49A7-4FA7-A296-14A67FFD065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2" name="이등변 삼각형 360">
              <a:extLst>
                <a:ext uri="{FF2B5EF4-FFF2-40B4-BE49-F238E27FC236}">
                  <a16:creationId xmlns:a16="http://schemas.microsoft.com/office/drawing/2014/main" id="{01A304AA-4BC2-4ADE-85E5-78289B51BD5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이등변 삼각형 361">
              <a:extLst>
                <a:ext uri="{FF2B5EF4-FFF2-40B4-BE49-F238E27FC236}">
                  <a16:creationId xmlns:a16="http://schemas.microsoft.com/office/drawing/2014/main" id="{722246B8-D8DB-4125-8686-36386FEF3E2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4" name="직사각형 362">
              <a:extLst>
                <a:ext uri="{FF2B5EF4-FFF2-40B4-BE49-F238E27FC236}">
                  <a16:creationId xmlns:a16="http://schemas.microsoft.com/office/drawing/2014/main" id="{2DB28D87-8E76-4898-8657-D0DB517E5500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이등변 삼각형 363">
              <a:extLst>
                <a:ext uri="{FF2B5EF4-FFF2-40B4-BE49-F238E27FC236}">
                  <a16:creationId xmlns:a16="http://schemas.microsoft.com/office/drawing/2014/main" id="{2C56E355-FDCE-4E8A-B67F-B15391FF0B8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6" name="직사각형 364">
              <a:extLst>
                <a:ext uri="{FF2B5EF4-FFF2-40B4-BE49-F238E27FC236}">
                  <a16:creationId xmlns:a16="http://schemas.microsoft.com/office/drawing/2014/main" id="{4F9E2EC1-CA07-4F6B-9740-6438785445DF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이등변 삼각형 365">
              <a:extLst>
                <a:ext uri="{FF2B5EF4-FFF2-40B4-BE49-F238E27FC236}">
                  <a16:creationId xmlns:a16="http://schemas.microsoft.com/office/drawing/2014/main" id="{40B9D7EC-BCAF-4840-9EF6-924BD8B8E01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이등변 삼각형 366">
              <a:extLst>
                <a:ext uri="{FF2B5EF4-FFF2-40B4-BE49-F238E27FC236}">
                  <a16:creationId xmlns:a16="http://schemas.microsoft.com/office/drawing/2014/main" id="{EE4B0069-521C-47AB-A42C-F2AB8AC2D40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이등변 삼각형 367">
              <a:extLst>
                <a:ext uri="{FF2B5EF4-FFF2-40B4-BE49-F238E27FC236}">
                  <a16:creationId xmlns:a16="http://schemas.microsoft.com/office/drawing/2014/main" id="{69D01996-69B2-4DB3-8696-6B58D8A437B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직사각형 368">
              <a:extLst>
                <a:ext uri="{FF2B5EF4-FFF2-40B4-BE49-F238E27FC236}">
                  <a16:creationId xmlns:a16="http://schemas.microsoft.com/office/drawing/2014/main" id="{683E368E-1CAD-49BC-AD97-2FE8DBACBF43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직사각형 369">
              <a:extLst>
                <a:ext uri="{FF2B5EF4-FFF2-40B4-BE49-F238E27FC236}">
                  <a16:creationId xmlns:a16="http://schemas.microsoft.com/office/drawing/2014/main" id="{1757EACA-C586-47DD-96E2-56D81EF6BFEF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2" name="이등변 삼각형 370">
              <a:extLst>
                <a:ext uri="{FF2B5EF4-FFF2-40B4-BE49-F238E27FC236}">
                  <a16:creationId xmlns:a16="http://schemas.microsoft.com/office/drawing/2014/main" id="{3CBD3158-F5DD-4122-829F-5505B419A2E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이등변 삼각형 371">
              <a:extLst>
                <a:ext uri="{FF2B5EF4-FFF2-40B4-BE49-F238E27FC236}">
                  <a16:creationId xmlns:a16="http://schemas.microsoft.com/office/drawing/2014/main" id="{E3F5283B-6210-4C31-A76D-24F584907F5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4" name="이등변 삼각형 372">
              <a:extLst>
                <a:ext uri="{FF2B5EF4-FFF2-40B4-BE49-F238E27FC236}">
                  <a16:creationId xmlns:a16="http://schemas.microsoft.com/office/drawing/2014/main" id="{F6C67B96-4F02-4E39-8207-468818E5FA5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5" name="이등변 삼각형 373">
              <a:extLst>
                <a:ext uri="{FF2B5EF4-FFF2-40B4-BE49-F238E27FC236}">
                  <a16:creationId xmlns:a16="http://schemas.microsoft.com/office/drawing/2014/main" id="{247FBDE6-3A59-4E58-B0E6-43847F25A31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6" name="직사각형 374">
              <a:extLst>
                <a:ext uri="{FF2B5EF4-FFF2-40B4-BE49-F238E27FC236}">
                  <a16:creationId xmlns:a16="http://schemas.microsoft.com/office/drawing/2014/main" id="{0BD6067A-6D9B-4E47-AC4E-9E0A90BAA9A0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7" name="이등변 삼각형 375">
              <a:extLst>
                <a:ext uri="{FF2B5EF4-FFF2-40B4-BE49-F238E27FC236}">
                  <a16:creationId xmlns:a16="http://schemas.microsoft.com/office/drawing/2014/main" id="{991201E8-01EE-496C-897A-61C84315AAC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8" name="직사각형 376">
              <a:extLst>
                <a:ext uri="{FF2B5EF4-FFF2-40B4-BE49-F238E27FC236}">
                  <a16:creationId xmlns:a16="http://schemas.microsoft.com/office/drawing/2014/main" id="{67205814-FE48-4B17-AA8A-C0C936DACBE7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9" name="이등변 삼각형 377">
              <a:extLst>
                <a:ext uri="{FF2B5EF4-FFF2-40B4-BE49-F238E27FC236}">
                  <a16:creationId xmlns:a16="http://schemas.microsoft.com/office/drawing/2014/main" id="{1E776A1E-F035-47E3-AA39-0EA904B309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0" name="이등변 삼각형 378">
              <a:extLst>
                <a:ext uri="{FF2B5EF4-FFF2-40B4-BE49-F238E27FC236}">
                  <a16:creationId xmlns:a16="http://schemas.microsoft.com/office/drawing/2014/main" id="{2AEA6526-FAA0-4D1B-83DC-70E22D26D7C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1" name="이등변 삼각형 379">
              <a:extLst>
                <a:ext uri="{FF2B5EF4-FFF2-40B4-BE49-F238E27FC236}">
                  <a16:creationId xmlns:a16="http://schemas.microsoft.com/office/drawing/2014/main" id="{CE81809C-D188-4CC1-99FD-78FD557603F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직사각형 380">
              <a:extLst>
                <a:ext uri="{FF2B5EF4-FFF2-40B4-BE49-F238E27FC236}">
                  <a16:creationId xmlns:a16="http://schemas.microsoft.com/office/drawing/2014/main" id="{172A185A-5FEC-4815-A229-426EFF4D412C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3" name="직사각형 381">
              <a:extLst>
                <a:ext uri="{FF2B5EF4-FFF2-40B4-BE49-F238E27FC236}">
                  <a16:creationId xmlns:a16="http://schemas.microsoft.com/office/drawing/2014/main" id="{C0944B0E-1F55-4459-9C60-4A8CBCBFE84D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4" name="이등변 삼각형 382">
              <a:extLst>
                <a:ext uri="{FF2B5EF4-FFF2-40B4-BE49-F238E27FC236}">
                  <a16:creationId xmlns:a16="http://schemas.microsoft.com/office/drawing/2014/main" id="{3B1AA792-ED66-4B8A-86F8-C8B3325D966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5" name="이등변 삼각형 383">
              <a:extLst>
                <a:ext uri="{FF2B5EF4-FFF2-40B4-BE49-F238E27FC236}">
                  <a16:creationId xmlns:a16="http://schemas.microsoft.com/office/drawing/2014/main" id="{F34CC97F-A707-40CD-9034-9AA667920F1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6" name="이등변 삼각형 384">
              <a:extLst>
                <a:ext uri="{FF2B5EF4-FFF2-40B4-BE49-F238E27FC236}">
                  <a16:creationId xmlns:a16="http://schemas.microsoft.com/office/drawing/2014/main" id="{2CA9DECD-0FBF-442B-9B8B-568DA6DCA1F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" name="이등변 삼각형 385">
              <a:extLst>
                <a:ext uri="{FF2B5EF4-FFF2-40B4-BE49-F238E27FC236}">
                  <a16:creationId xmlns:a16="http://schemas.microsoft.com/office/drawing/2014/main" id="{328B917A-CA17-4FE6-A62E-724D70D9A5A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8" name="그룹 386">
              <a:extLst>
                <a:ext uri="{FF2B5EF4-FFF2-40B4-BE49-F238E27FC236}">
                  <a16:creationId xmlns:a16="http://schemas.microsoft.com/office/drawing/2014/main" id="{79ED5529-8881-4157-AD41-FDD8B3BCC57D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326" name="직사각형 404">
                <a:extLst>
                  <a:ext uri="{FF2B5EF4-FFF2-40B4-BE49-F238E27FC236}">
                    <a16:creationId xmlns:a16="http://schemas.microsoft.com/office/drawing/2014/main" id="{833F1F6D-252A-4925-B282-157DBB757FAD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7" name="이등변 삼각형 405">
                <a:extLst>
                  <a:ext uri="{FF2B5EF4-FFF2-40B4-BE49-F238E27FC236}">
                    <a16:creationId xmlns:a16="http://schemas.microsoft.com/office/drawing/2014/main" id="{20DF05EC-8A28-419C-A265-6A3E3F9020C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8" name="직사각형 406">
                <a:extLst>
                  <a:ext uri="{FF2B5EF4-FFF2-40B4-BE49-F238E27FC236}">
                    <a16:creationId xmlns:a16="http://schemas.microsoft.com/office/drawing/2014/main" id="{4308145F-7FAE-409E-99C0-B72B37E27CD1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9" name="이등변 삼각형 407">
                <a:extLst>
                  <a:ext uri="{FF2B5EF4-FFF2-40B4-BE49-F238E27FC236}">
                    <a16:creationId xmlns:a16="http://schemas.microsoft.com/office/drawing/2014/main" id="{F5F9AB1D-EEF8-423D-A2F9-AC057A62BA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0" name="이등변 삼각형 408">
                <a:extLst>
                  <a:ext uri="{FF2B5EF4-FFF2-40B4-BE49-F238E27FC236}">
                    <a16:creationId xmlns:a16="http://schemas.microsoft.com/office/drawing/2014/main" id="{C9507FB0-4333-4696-ACDD-4227E99E44D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1" name="이등변 삼각형 409">
                <a:extLst>
                  <a:ext uri="{FF2B5EF4-FFF2-40B4-BE49-F238E27FC236}">
                    <a16:creationId xmlns:a16="http://schemas.microsoft.com/office/drawing/2014/main" id="{1921C34E-DEF8-4FEE-8490-93C4C28F5E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2" name="이등변 삼각형 410">
                <a:extLst>
                  <a:ext uri="{FF2B5EF4-FFF2-40B4-BE49-F238E27FC236}">
                    <a16:creationId xmlns:a16="http://schemas.microsoft.com/office/drawing/2014/main" id="{36DD2C12-6DE7-4EB6-ADEB-32137477E6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3" name="이등변 삼각형 411">
                <a:extLst>
                  <a:ext uri="{FF2B5EF4-FFF2-40B4-BE49-F238E27FC236}">
                    <a16:creationId xmlns:a16="http://schemas.microsoft.com/office/drawing/2014/main" id="{4F80DFC0-57CD-4D4C-A4ED-BE28BD9AD54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4" name="이등변 삼각형 412">
                <a:extLst>
                  <a:ext uri="{FF2B5EF4-FFF2-40B4-BE49-F238E27FC236}">
                    <a16:creationId xmlns:a16="http://schemas.microsoft.com/office/drawing/2014/main" id="{E07F2460-36A6-45F9-891C-0E96B83E1C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5" name="이등변 삼각형 413">
                <a:extLst>
                  <a:ext uri="{FF2B5EF4-FFF2-40B4-BE49-F238E27FC236}">
                    <a16:creationId xmlns:a16="http://schemas.microsoft.com/office/drawing/2014/main" id="{DD0DA4C4-B8AE-4EAF-8167-804C5BC22D9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309" name="직선 연결선 387">
              <a:extLst>
                <a:ext uri="{FF2B5EF4-FFF2-40B4-BE49-F238E27FC236}">
                  <a16:creationId xmlns:a16="http://schemas.microsoft.com/office/drawing/2014/main" id="{B7A9CEC3-3F4C-41DB-BE96-6ADF62E4B1EE}"/>
                </a:ext>
              </a:extLst>
            </p:cNvPr>
            <p:cNvCxnSpPr>
              <a:cxnSpLocks/>
              <a:stCxn id="327" idx="2"/>
              <a:endCxn id="337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직선 연결선 388">
              <a:extLst>
                <a:ext uri="{FF2B5EF4-FFF2-40B4-BE49-F238E27FC236}">
                  <a16:creationId xmlns:a16="http://schemas.microsoft.com/office/drawing/2014/main" id="{FE95EA6F-E76E-4648-A107-311480FA8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연결선 389">
              <a:extLst>
                <a:ext uri="{FF2B5EF4-FFF2-40B4-BE49-F238E27FC236}">
                  <a16:creationId xmlns:a16="http://schemas.microsoft.com/office/drawing/2014/main" id="{BE519E5A-E8B1-4A62-A2A4-0E01621525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직선 연결선 390">
              <a:extLst>
                <a:ext uri="{FF2B5EF4-FFF2-40B4-BE49-F238E27FC236}">
                  <a16:creationId xmlns:a16="http://schemas.microsoft.com/office/drawing/2014/main" id="{54C2CB16-EA26-4665-BF26-5952BA56F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연결선 391">
              <a:extLst>
                <a:ext uri="{FF2B5EF4-FFF2-40B4-BE49-F238E27FC236}">
                  <a16:creationId xmlns:a16="http://schemas.microsoft.com/office/drawing/2014/main" id="{2B28698F-5124-4661-8D4B-038D1E7AB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직선 연결선 392">
              <a:extLst>
                <a:ext uri="{FF2B5EF4-FFF2-40B4-BE49-F238E27FC236}">
                  <a16:creationId xmlns:a16="http://schemas.microsoft.com/office/drawing/2014/main" id="{832D27A1-567F-46BA-B896-2B7C1AAF7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직선 연결선 393">
              <a:extLst>
                <a:ext uri="{FF2B5EF4-FFF2-40B4-BE49-F238E27FC236}">
                  <a16:creationId xmlns:a16="http://schemas.microsoft.com/office/drawing/2014/main" id="{372EE2BF-B11E-43C7-B131-037D84878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직선 연결선 394">
              <a:extLst>
                <a:ext uri="{FF2B5EF4-FFF2-40B4-BE49-F238E27FC236}">
                  <a16:creationId xmlns:a16="http://schemas.microsoft.com/office/drawing/2014/main" id="{C8478EE4-EAE8-4509-8E12-D0C075BDF5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연결선 395">
              <a:extLst>
                <a:ext uri="{FF2B5EF4-FFF2-40B4-BE49-F238E27FC236}">
                  <a16:creationId xmlns:a16="http://schemas.microsoft.com/office/drawing/2014/main" id="{B1A0721C-36D3-40CF-BA74-CC02DA23C7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8" name="그룹 396">
              <a:extLst>
                <a:ext uri="{FF2B5EF4-FFF2-40B4-BE49-F238E27FC236}">
                  <a16:creationId xmlns:a16="http://schemas.microsoft.com/office/drawing/2014/main" id="{FB831E2E-86E9-40CB-88AB-4D786785A349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319" name="그룹 397">
                <a:extLst>
                  <a:ext uri="{FF2B5EF4-FFF2-40B4-BE49-F238E27FC236}">
                    <a16:creationId xmlns:a16="http://schemas.microsoft.com/office/drawing/2014/main" id="{B3D287CE-E9D8-423D-BBFF-4BDF31B0E8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324" name="이등변 삼각형 402">
                  <a:extLst>
                    <a:ext uri="{FF2B5EF4-FFF2-40B4-BE49-F238E27FC236}">
                      <a16:creationId xmlns:a16="http://schemas.microsoft.com/office/drawing/2014/main" id="{89280290-0912-4668-A39B-E248C07684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5" name="이등변 삼각형 403">
                  <a:extLst>
                    <a:ext uri="{FF2B5EF4-FFF2-40B4-BE49-F238E27FC236}">
                      <a16:creationId xmlns:a16="http://schemas.microsoft.com/office/drawing/2014/main" id="{F46B24C6-D102-4821-A2F6-1A57CB7405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20" name="그룹 398">
                <a:extLst>
                  <a:ext uri="{FF2B5EF4-FFF2-40B4-BE49-F238E27FC236}">
                    <a16:creationId xmlns:a16="http://schemas.microsoft.com/office/drawing/2014/main" id="{EFD50CE1-044E-4AC8-8A7E-AE86D1680B2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322" name="이등변 삼각형 400">
                  <a:extLst>
                    <a:ext uri="{FF2B5EF4-FFF2-40B4-BE49-F238E27FC236}">
                      <a16:creationId xmlns:a16="http://schemas.microsoft.com/office/drawing/2014/main" id="{225A55AD-1610-4C2B-B798-C3ADD8DEA4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3" name="이등변 삼각형 401">
                  <a:extLst>
                    <a:ext uri="{FF2B5EF4-FFF2-40B4-BE49-F238E27FC236}">
                      <a16:creationId xmlns:a16="http://schemas.microsoft.com/office/drawing/2014/main" id="{2CD7BB88-7A80-447A-8697-2D95310766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21" name="직선 연결선 399">
                <a:extLst>
                  <a:ext uri="{FF2B5EF4-FFF2-40B4-BE49-F238E27FC236}">
                    <a16:creationId xmlns:a16="http://schemas.microsoft.com/office/drawing/2014/main" id="{03609FF1-2AB0-4D83-BAC2-C5633F3D482A}"/>
                  </a:ext>
                </a:extLst>
              </p:cNvPr>
              <p:cNvCxnSpPr>
                <a:cxnSpLocks/>
                <a:stCxn id="323" idx="1"/>
                <a:endCxn id="322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9" name="TextBox 508">
            <a:extLst>
              <a:ext uri="{FF2B5EF4-FFF2-40B4-BE49-F238E27FC236}">
                <a16:creationId xmlns:a16="http://schemas.microsoft.com/office/drawing/2014/main" id="{784B83A9-1FFA-4F16-A19A-E64831109A59}"/>
              </a:ext>
            </a:extLst>
          </p:cNvPr>
          <p:cNvSpPr txBox="1"/>
          <p:nvPr/>
        </p:nvSpPr>
        <p:spPr>
          <a:xfrm>
            <a:off x="3752547" y="492217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</a:t>
            </a:r>
          </a:p>
        </p:txBody>
      </p:sp>
      <p:sp>
        <p:nvSpPr>
          <p:cNvPr id="733" name="TextBox 732">
            <a:extLst>
              <a:ext uri="{FF2B5EF4-FFF2-40B4-BE49-F238E27FC236}">
                <a16:creationId xmlns:a16="http://schemas.microsoft.com/office/drawing/2014/main" id="{DA11009D-0578-454C-AA11-51499CD646B1}"/>
              </a:ext>
            </a:extLst>
          </p:cNvPr>
          <p:cNvSpPr txBox="1"/>
          <p:nvPr/>
        </p:nvSpPr>
        <p:spPr>
          <a:xfrm>
            <a:off x="1697611" y="152482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BS</a:t>
            </a:r>
          </a:p>
        </p:txBody>
      </p:sp>
      <p:grpSp>
        <p:nvGrpSpPr>
          <p:cNvPr id="734" name="그룹 89">
            <a:extLst>
              <a:ext uri="{FF2B5EF4-FFF2-40B4-BE49-F238E27FC236}">
                <a16:creationId xmlns:a16="http://schemas.microsoft.com/office/drawing/2014/main" id="{C09B9D73-E143-4A67-B5BB-57B7D8B2BF71}"/>
              </a:ext>
            </a:extLst>
          </p:cNvPr>
          <p:cNvGrpSpPr/>
          <p:nvPr/>
        </p:nvGrpSpPr>
        <p:grpSpPr>
          <a:xfrm>
            <a:off x="7975809" y="751315"/>
            <a:ext cx="548295" cy="143989"/>
            <a:chOff x="6087494" y="883216"/>
            <a:chExt cx="4981461" cy="748145"/>
          </a:xfrm>
        </p:grpSpPr>
        <p:grpSp>
          <p:nvGrpSpPr>
            <p:cNvPr id="735" name="그룹 90">
              <a:extLst>
                <a:ext uri="{FF2B5EF4-FFF2-40B4-BE49-F238E27FC236}">
                  <a16:creationId xmlns:a16="http://schemas.microsoft.com/office/drawing/2014/main" id="{AB5D5465-E7F0-4342-9FEF-D05B546D9ECB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737" name="이등변 삼각형 92">
                <a:extLst>
                  <a:ext uri="{FF2B5EF4-FFF2-40B4-BE49-F238E27FC236}">
                    <a16:creationId xmlns:a16="http://schemas.microsoft.com/office/drawing/2014/main" id="{0A9890D3-B9BC-4B46-A2A1-621E8D0F6D3A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8" name="타원 93">
                <a:extLst>
                  <a:ext uri="{FF2B5EF4-FFF2-40B4-BE49-F238E27FC236}">
                    <a16:creationId xmlns:a16="http://schemas.microsoft.com/office/drawing/2014/main" id="{B31795D5-7D15-4413-B3C6-B9D63AAA61FD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36" name="타원 91">
              <a:extLst>
                <a:ext uri="{FF2B5EF4-FFF2-40B4-BE49-F238E27FC236}">
                  <a16:creationId xmlns:a16="http://schemas.microsoft.com/office/drawing/2014/main" id="{5FA5D599-2FD6-4E30-831D-F48DDB24B572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4" name="Trapezoid 743">
            <a:extLst>
              <a:ext uri="{FF2B5EF4-FFF2-40B4-BE49-F238E27FC236}">
                <a16:creationId xmlns:a16="http://schemas.microsoft.com/office/drawing/2014/main" id="{75C3841D-299C-4EFB-B4D4-DBBD4E574986}"/>
              </a:ext>
            </a:extLst>
          </p:cNvPr>
          <p:cNvSpPr/>
          <p:nvPr/>
        </p:nvSpPr>
        <p:spPr>
          <a:xfrm rot="5400000">
            <a:off x="8110572" y="112158"/>
            <a:ext cx="342648" cy="585518"/>
          </a:xfrm>
          <a:prstGeom prst="trapezoid">
            <a:avLst>
              <a:gd name="adj" fmla="val 31975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B566BD37-8C06-448B-AF4D-36D707C90E49}"/>
              </a:ext>
            </a:extLst>
          </p:cNvPr>
          <p:cNvGrpSpPr/>
          <p:nvPr/>
        </p:nvGrpSpPr>
        <p:grpSpPr>
          <a:xfrm rot="21394418">
            <a:off x="7975809" y="1251362"/>
            <a:ext cx="635576" cy="115597"/>
            <a:chOff x="7665725" y="657041"/>
            <a:chExt cx="1469105" cy="166303"/>
          </a:xfrm>
        </p:grpSpPr>
        <p:grpSp>
          <p:nvGrpSpPr>
            <p:cNvPr id="746" name="그룹 90">
              <a:extLst>
                <a:ext uri="{FF2B5EF4-FFF2-40B4-BE49-F238E27FC236}">
                  <a16:creationId xmlns:a16="http://schemas.microsoft.com/office/drawing/2014/main" id="{805E6534-7F82-41BA-A60E-8838980DC536}"/>
                </a:ext>
              </a:extLst>
            </p:cNvPr>
            <p:cNvGrpSpPr/>
            <p:nvPr/>
          </p:nvGrpSpPr>
          <p:grpSpPr>
            <a:xfrm rot="5485810">
              <a:off x="8318673" y="7186"/>
              <a:ext cx="163210" cy="1469105"/>
              <a:chOff x="5313255" y="2298360"/>
              <a:chExt cx="748145" cy="4981461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748" name="이등변 삼각형 92">
                <a:extLst>
                  <a:ext uri="{FF2B5EF4-FFF2-40B4-BE49-F238E27FC236}">
                    <a16:creationId xmlns:a16="http://schemas.microsoft.com/office/drawing/2014/main" id="{CAD8033A-9674-4BF6-B4CC-A5B131ABC7BF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9" name="타원 93">
                <a:extLst>
                  <a:ext uri="{FF2B5EF4-FFF2-40B4-BE49-F238E27FC236}">
                    <a16:creationId xmlns:a16="http://schemas.microsoft.com/office/drawing/2014/main" id="{1CCB0758-DA6A-4789-8EA6-D64677BB8DF6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47" name="타원 91">
              <a:extLst>
                <a:ext uri="{FF2B5EF4-FFF2-40B4-BE49-F238E27FC236}">
                  <a16:creationId xmlns:a16="http://schemas.microsoft.com/office/drawing/2014/main" id="{86195231-9C47-463F-B56B-7FCEB22DC187}"/>
                </a:ext>
              </a:extLst>
            </p:cNvPr>
            <p:cNvSpPr/>
            <p:nvPr/>
          </p:nvSpPr>
          <p:spPr>
            <a:xfrm rot="85810">
              <a:off x="7797430" y="657041"/>
              <a:ext cx="372634" cy="14221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03" name="Group 902">
            <a:extLst>
              <a:ext uri="{FF2B5EF4-FFF2-40B4-BE49-F238E27FC236}">
                <a16:creationId xmlns:a16="http://schemas.microsoft.com/office/drawing/2014/main" id="{8BA4C355-94F5-40FC-BC4B-875BD4485528}"/>
              </a:ext>
            </a:extLst>
          </p:cNvPr>
          <p:cNvGrpSpPr/>
          <p:nvPr/>
        </p:nvGrpSpPr>
        <p:grpSpPr>
          <a:xfrm>
            <a:off x="8465927" y="1467939"/>
            <a:ext cx="1046894" cy="1167213"/>
            <a:chOff x="8541267" y="-289953"/>
            <a:chExt cx="4230591" cy="4716810"/>
          </a:xfrm>
        </p:grpSpPr>
        <p:sp>
          <p:nvSpPr>
            <p:cNvPr id="904" name="직사각형 20">
              <a:extLst>
                <a:ext uri="{FF2B5EF4-FFF2-40B4-BE49-F238E27FC236}">
                  <a16:creationId xmlns:a16="http://schemas.microsoft.com/office/drawing/2014/main" id="{3210CF44-FFAF-4FAB-B483-61B42705798F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5" name="직사각형 3">
              <a:extLst>
                <a:ext uri="{FF2B5EF4-FFF2-40B4-BE49-F238E27FC236}">
                  <a16:creationId xmlns:a16="http://schemas.microsoft.com/office/drawing/2014/main" id="{17A5A009-7D33-4BAB-A69C-7E4050CD9482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6" name="직사각형 17">
              <a:extLst>
                <a:ext uri="{FF2B5EF4-FFF2-40B4-BE49-F238E27FC236}">
                  <a16:creationId xmlns:a16="http://schemas.microsoft.com/office/drawing/2014/main" id="{972E8532-30A5-4705-AAA4-D2C103560A98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7" name="직사각형 19">
              <a:extLst>
                <a:ext uri="{FF2B5EF4-FFF2-40B4-BE49-F238E27FC236}">
                  <a16:creationId xmlns:a16="http://schemas.microsoft.com/office/drawing/2014/main" id="{F4EAE975-65EB-4C18-AEE6-28276A46B8A7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08" name="Group 907">
              <a:extLst>
                <a:ext uri="{FF2B5EF4-FFF2-40B4-BE49-F238E27FC236}">
                  <a16:creationId xmlns:a16="http://schemas.microsoft.com/office/drawing/2014/main" id="{59E6AF38-F38E-4325-BFB1-4CC3B465D460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936" name="평행 사변형 14">
                <a:extLst>
                  <a:ext uri="{FF2B5EF4-FFF2-40B4-BE49-F238E27FC236}">
                    <a16:creationId xmlns:a16="http://schemas.microsoft.com/office/drawing/2014/main" id="{D038D176-B0C8-4964-8729-E0BF217BCFA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7" name="평행 사변형 15">
                <a:extLst>
                  <a:ext uri="{FF2B5EF4-FFF2-40B4-BE49-F238E27FC236}">
                    <a16:creationId xmlns:a16="http://schemas.microsoft.com/office/drawing/2014/main" id="{26D2B829-6DA5-4277-8CF3-F77F88551753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8" name="평행 사변형 16">
                <a:extLst>
                  <a:ext uri="{FF2B5EF4-FFF2-40B4-BE49-F238E27FC236}">
                    <a16:creationId xmlns:a16="http://schemas.microsoft.com/office/drawing/2014/main" id="{B1DEDA49-7455-4569-B741-8C59B7BFBA4F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39" name="Group 938">
                <a:extLst>
                  <a:ext uri="{FF2B5EF4-FFF2-40B4-BE49-F238E27FC236}">
                    <a16:creationId xmlns:a16="http://schemas.microsoft.com/office/drawing/2014/main" id="{2D706E81-665F-4886-B37A-BB249893492F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955" name="평행 사변형 14">
                  <a:extLst>
                    <a:ext uri="{FF2B5EF4-FFF2-40B4-BE49-F238E27FC236}">
                      <a16:creationId xmlns:a16="http://schemas.microsoft.com/office/drawing/2014/main" id="{3AA74203-4C2D-4992-B137-3382F0B5808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6" name="평행 사변형 14">
                  <a:extLst>
                    <a:ext uri="{FF2B5EF4-FFF2-40B4-BE49-F238E27FC236}">
                      <a16:creationId xmlns:a16="http://schemas.microsoft.com/office/drawing/2014/main" id="{28E3CB8F-D181-42C1-A9D7-E773027F8003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7" name="평행 사변형 14">
                  <a:extLst>
                    <a:ext uri="{FF2B5EF4-FFF2-40B4-BE49-F238E27FC236}">
                      <a16:creationId xmlns:a16="http://schemas.microsoft.com/office/drawing/2014/main" id="{894A7F58-D544-4E89-AF9C-28F91D9AF14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8" name="평행 사변형 14">
                  <a:extLst>
                    <a:ext uri="{FF2B5EF4-FFF2-40B4-BE49-F238E27FC236}">
                      <a16:creationId xmlns:a16="http://schemas.microsoft.com/office/drawing/2014/main" id="{8D70AFDE-4578-48ED-B624-0E38860DA04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40" name="Group 939">
                <a:extLst>
                  <a:ext uri="{FF2B5EF4-FFF2-40B4-BE49-F238E27FC236}">
                    <a16:creationId xmlns:a16="http://schemas.microsoft.com/office/drawing/2014/main" id="{FF590E03-CBCC-43C9-8CBF-9105F872837C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951" name="평행 사변형 14">
                  <a:extLst>
                    <a:ext uri="{FF2B5EF4-FFF2-40B4-BE49-F238E27FC236}">
                      <a16:creationId xmlns:a16="http://schemas.microsoft.com/office/drawing/2014/main" id="{71416AED-EE85-4A70-88AD-395C7AD51D6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2" name="평행 사변형 14">
                  <a:extLst>
                    <a:ext uri="{FF2B5EF4-FFF2-40B4-BE49-F238E27FC236}">
                      <a16:creationId xmlns:a16="http://schemas.microsoft.com/office/drawing/2014/main" id="{B560DC41-D2F7-473D-B127-66A3F54F0C8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3" name="평행 사변형 14">
                  <a:extLst>
                    <a:ext uri="{FF2B5EF4-FFF2-40B4-BE49-F238E27FC236}">
                      <a16:creationId xmlns:a16="http://schemas.microsoft.com/office/drawing/2014/main" id="{501E9755-8FB8-4220-B077-47028B39BED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4" name="평행 사변형 14">
                  <a:extLst>
                    <a:ext uri="{FF2B5EF4-FFF2-40B4-BE49-F238E27FC236}">
                      <a16:creationId xmlns:a16="http://schemas.microsoft.com/office/drawing/2014/main" id="{06888A6D-F1F6-48D9-8DF3-0A5F854E92C4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41" name="Group 940">
                <a:extLst>
                  <a:ext uri="{FF2B5EF4-FFF2-40B4-BE49-F238E27FC236}">
                    <a16:creationId xmlns:a16="http://schemas.microsoft.com/office/drawing/2014/main" id="{037AA236-91E3-4E7A-AB65-41C0C838DC87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947" name="평행 사변형 14">
                  <a:extLst>
                    <a:ext uri="{FF2B5EF4-FFF2-40B4-BE49-F238E27FC236}">
                      <a16:creationId xmlns:a16="http://schemas.microsoft.com/office/drawing/2014/main" id="{A365F4C6-B548-4E13-8859-83F693BE0F9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8" name="평행 사변형 14">
                  <a:extLst>
                    <a:ext uri="{FF2B5EF4-FFF2-40B4-BE49-F238E27FC236}">
                      <a16:creationId xmlns:a16="http://schemas.microsoft.com/office/drawing/2014/main" id="{2FFA2EE3-8EBC-444E-82F0-7CB500A2F92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9" name="평행 사변형 14">
                  <a:extLst>
                    <a:ext uri="{FF2B5EF4-FFF2-40B4-BE49-F238E27FC236}">
                      <a16:creationId xmlns:a16="http://schemas.microsoft.com/office/drawing/2014/main" id="{9E6E6659-6A31-4EBF-BE1C-73C60F281EB0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0" name="평행 사변형 14">
                  <a:extLst>
                    <a:ext uri="{FF2B5EF4-FFF2-40B4-BE49-F238E27FC236}">
                      <a16:creationId xmlns:a16="http://schemas.microsoft.com/office/drawing/2014/main" id="{4E91A72E-7CA6-440B-9C55-4CB640C8C9E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42" name="Group 941">
                <a:extLst>
                  <a:ext uri="{FF2B5EF4-FFF2-40B4-BE49-F238E27FC236}">
                    <a16:creationId xmlns:a16="http://schemas.microsoft.com/office/drawing/2014/main" id="{85609DFE-D9D3-4115-BAE3-265AE6622D2B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943" name="평행 사변형 14">
                  <a:extLst>
                    <a:ext uri="{FF2B5EF4-FFF2-40B4-BE49-F238E27FC236}">
                      <a16:creationId xmlns:a16="http://schemas.microsoft.com/office/drawing/2014/main" id="{AEDEFB26-2FA1-4C2A-8843-4B58F9F69E80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4" name="평행 사변형 14">
                  <a:extLst>
                    <a:ext uri="{FF2B5EF4-FFF2-40B4-BE49-F238E27FC236}">
                      <a16:creationId xmlns:a16="http://schemas.microsoft.com/office/drawing/2014/main" id="{A2FE1DFC-C658-4B90-B1BD-8004D6CBA62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5" name="평행 사변형 14">
                  <a:extLst>
                    <a:ext uri="{FF2B5EF4-FFF2-40B4-BE49-F238E27FC236}">
                      <a16:creationId xmlns:a16="http://schemas.microsoft.com/office/drawing/2014/main" id="{5808E8D4-E374-4CB9-8E98-3398FB8FE009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6" name="평행 사변형 14">
                  <a:extLst>
                    <a:ext uri="{FF2B5EF4-FFF2-40B4-BE49-F238E27FC236}">
                      <a16:creationId xmlns:a16="http://schemas.microsoft.com/office/drawing/2014/main" id="{819C17E5-C817-424C-AB17-6B9D670BF82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09" name="Group 908">
              <a:extLst>
                <a:ext uri="{FF2B5EF4-FFF2-40B4-BE49-F238E27FC236}">
                  <a16:creationId xmlns:a16="http://schemas.microsoft.com/office/drawing/2014/main" id="{94829C17-81BD-40F0-8BBC-80D70D023C36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913" name="평행 사변형 14">
                <a:extLst>
                  <a:ext uri="{FF2B5EF4-FFF2-40B4-BE49-F238E27FC236}">
                    <a16:creationId xmlns:a16="http://schemas.microsoft.com/office/drawing/2014/main" id="{0407FC03-EDF5-457B-B8C5-A84B8088DA7D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4" name="평행 사변형 15">
                <a:extLst>
                  <a:ext uri="{FF2B5EF4-FFF2-40B4-BE49-F238E27FC236}">
                    <a16:creationId xmlns:a16="http://schemas.microsoft.com/office/drawing/2014/main" id="{1316EDAC-F4B1-479A-8280-3BA44399674D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5" name="평행 사변형 16">
                <a:extLst>
                  <a:ext uri="{FF2B5EF4-FFF2-40B4-BE49-F238E27FC236}">
                    <a16:creationId xmlns:a16="http://schemas.microsoft.com/office/drawing/2014/main" id="{3AD762C3-9B2C-4AA8-8AEC-8F1FBAF9877C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16" name="Group 915">
                <a:extLst>
                  <a:ext uri="{FF2B5EF4-FFF2-40B4-BE49-F238E27FC236}">
                    <a16:creationId xmlns:a16="http://schemas.microsoft.com/office/drawing/2014/main" id="{7D10214A-2837-44DE-881B-BC6DAE5D1ED2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932" name="평행 사변형 14">
                  <a:extLst>
                    <a:ext uri="{FF2B5EF4-FFF2-40B4-BE49-F238E27FC236}">
                      <a16:creationId xmlns:a16="http://schemas.microsoft.com/office/drawing/2014/main" id="{06EC1306-082F-4E91-AEDC-91B69B8F09D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3" name="평행 사변형 14">
                  <a:extLst>
                    <a:ext uri="{FF2B5EF4-FFF2-40B4-BE49-F238E27FC236}">
                      <a16:creationId xmlns:a16="http://schemas.microsoft.com/office/drawing/2014/main" id="{4DD52903-238F-4B96-B67B-F01B19CCD6D4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4" name="평행 사변형 14">
                  <a:extLst>
                    <a:ext uri="{FF2B5EF4-FFF2-40B4-BE49-F238E27FC236}">
                      <a16:creationId xmlns:a16="http://schemas.microsoft.com/office/drawing/2014/main" id="{4E93F230-4F5E-407D-989D-346BF46836B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5" name="평행 사변형 14">
                  <a:extLst>
                    <a:ext uri="{FF2B5EF4-FFF2-40B4-BE49-F238E27FC236}">
                      <a16:creationId xmlns:a16="http://schemas.microsoft.com/office/drawing/2014/main" id="{7526F424-C690-437A-B640-483BD45980A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17" name="Group 916">
                <a:extLst>
                  <a:ext uri="{FF2B5EF4-FFF2-40B4-BE49-F238E27FC236}">
                    <a16:creationId xmlns:a16="http://schemas.microsoft.com/office/drawing/2014/main" id="{04CE0DCD-7920-4E1A-83E3-3BC48F0991E1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928" name="평행 사변형 14">
                  <a:extLst>
                    <a:ext uri="{FF2B5EF4-FFF2-40B4-BE49-F238E27FC236}">
                      <a16:creationId xmlns:a16="http://schemas.microsoft.com/office/drawing/2014/main" id="{83007A88-2E1A-4577-87AA-73ED59C9331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9" name="평행 사변형 14">
                  <a:extLst>
                    <a:ext uri="{FF2B5EF4-FFF2-40B4-BE49-F238E27FC236}">
                      <a16:creationId xmlns:a16="http://schemas.microsoft.com/office/drawing/2014/main" id="{298F1574-DF3F-4FF4-824A-F13B04AF4C00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0" name="평행 사변형 14">
                  <a:extLst>
                    <a:ext uri="{FF2B5EF4-FFF2-40B4-BE49-F238E27FC236}">
                      <a16:creationId xmlns:a16="http://schemas.microsoft.com/office/drawing/2014/main" id="{B7F2C00B-BDF9-4CE6-BADD-049A23FE688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1" name="평행 사변형 14">
                  <a:extLst>
                    <a:ext uri="{FF2B5EF4-FFF2-40B4-BE49-F238E27FC236}">
                      <a16:creationId xmlns:a16="http://schemas.microsoft.com/office/drawing/2014/main" id="{15570C9F-DBA7-48ED-ADC6-3B706B35026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18" name="Group 917">
                <a:extLst>
                  <a:ext uri="{FF2B5EF4-FFF2-40B4-BE49-F238E27FC236}">
                    <a16:creationId xmlns:a16="http://schemas.microsoft.com/office/drawing/2014/main" id="{74F21428-A183-424F-AC87-4710812475C0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924" name="평행 사변형 14">
                  <a:extLst>
                    <a:ext uri="{FF2B5EF4-FFF2-40B4-BE49-F238E27FC236}">
                      <a16:creationId xmlns:a16="http://schemas.microsoft.com/office/drawing/2014/main" id="{E2871E6C-3D5A-4AE4-BC5C-4B1576D1D184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5" name="평행 사변형 14">
                  <a:extLst>
                    <a:ext uri="{FF2B5EF4-FFF2-40B4-BE49-F238E27FC236}">
                      <a16:creationId xmlns:a16="http://schemas.microsoft.com/office/drawing/2014/main" id="{E2C6AC80-46E2-4415-B019-8D53E976F64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6" name="평행 사변형 14">
                  <a:extLst>
                    <a:ext uri="{FF2B5EF4-FFF2-40B4-BE49-F238E27FC236}">
                      <a16:creationId xmlns:a16="http://schemas.microsoft.com/office/drawing/2014/main" id="{75C66161-58CB-445F-8AB8-1179C67553C0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7" name="평행 사변형 14">
                  <a:extLst>
                    <a:ext uri="{FF2B5EF4-FFF2-40B4-BE49-F238E27FC236}">
                      <a16:creationId xmlns:a16="http://schemas.microsoft.com/office/drawing/2014/main" id="{C7D6E392-FDA6-4FBA-812D-EFCCA73D1AC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19" name="Group 918">
                <a:extLst>
                  <a:ext uri="{FF2B5EF4-FFF2-40B4-BE49-F238E27FC236}">
                    <a16:creationId xmlns:a16="http://schemas.microsoft.com/office/drawing/2014/main" id="{9960BDA6-5FFC-4591-8FA3-CD604BB74A51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920" name="평행 사변형 14">
                  <a:extLst>
                    <a:ext uri="{FF2B5EF4-FFF2-40B4-BE49-F238E27FC236}">
                      <a16:creationId xmlns:a16="http://schemas.microsoft.com/office/drawing/2014/main" id="{2C5F912F-330A-4F37-888E-98733B4ABB1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1" name="평행 사변형 14">
                  <a:extLst>
                    <a:ext uri="{FF2B5EF4-FFF2-40B4-BE49-F238E27FC236}">
                      <a16:creationId xmlns:a16="http://schemas.microsoft.com/office/drawing/2014/main" id="{67B3699E-012A-47C8-BF6D-69F8DE51D26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2" name="평행 사변형 14">
                  <a:extLst>
                    <a:ext uri="{FF2B5EF4-FFF2-40B4-BE49-F238E27FC236}">
                      <a16:creationId xmlns:a16="http://schemas.microsoft.com/office/drawing/2014/main" id="{10C313D5-399D-4DEB-9F2E-D508CA8BD56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3" name="평행 사변형 14">
                  <a:extLst>
                    <a:ext uri="{FF2B5EF4-FFF2-40B4-BE49-F238E27FC236}">
                      <a16:creationId xmlns:a16="http://schemas.microsoft.com/office/drawing/2014/main" id="{A44EDBBA-AECA-417C-982B-586E1CFE0AB3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10" name="Group 909">
              <a:extLst>
                <a:ext uri="{FF2B5EF4-FFF2-40B4-BE49-F238E27FC236}">
                  <a16:creationId xmlns:a16="http://schemas.microsoft.com/office/drawing/2014/main" id="{FC6A232D-9419-4ACE-96F6-5565B67C7D68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911" name="직사각형 20">
                <a:extLst>
                  <a:ext uri="{FF2B5EF4-FFF2-40B4-BE49-F238E27FC236}">
                    <a16:creationId xmlns:a16="http://schemas.microsoft.com/office/drawing/2014/main" id="{E3776AEA-ED3F-4284-B53E-5D46DBC851F6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12" name="Graphic 911" descr="Camera">
                <a:extLst>
                  <a:ext uri="{FF2B5EF4-FFF2-40B4-BE49-F238E27FC236}">
                    <a16:creationId xmlns:a16="http://schemas.microsoft.com/office/drawing/2014/main" id="{C7B03175-F18C-4866-AB0F-61E119B99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959" name="Group 958">
            <a:extLst>
              <a:ext uri="{FF2B5EF4-FFF2-40B4-BE49-F238E27FC236}">
                <a16:creationId xmlns:a16="http://schemas.microsoft.com/office/drawing/2014/main" id="{F7C0A1D0-4DF7-4732-BAFC-15847B13FCDC}"/>
              </a:ext>
            </a:extLst>
          </p:cNvPr>
          <p:cNvGrpSpPr/>
          <p:nvPr/>
        </p:nvGrpSpPr>
        <p:grpSpPr>
          <a:xfrm>
            <a:off x="4368980" y="54140"/>
            <a:ext cx="1046894" cy="1167213"/>
            <a:chOff x="8541267" y="-289953"/>
            <a:chExt cx="4230591" cy="4716810"/>
          </a:xfrm>
        </p:grpSpPr>
        <p:sp>
          <p:nvSpPr>
            <p:cNvPr id="960" name="직사각형 20">
              <a:extLst>
                <a:ext uri="{FF2B5EF4-FFF2-40B4-BE49-F238E27FC236}">
                  <a16:creationId xmlns:a16="http://schemas.microsoft.com/office/drawing/2014/main" id="{43581764-EB67-4926-81D5-9745E6624065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1" name="직사각형 3">
              <a:extLst>
                <a:ext uri="{FF2B5EF4-FFF2-40B4-BE49-F238E27FC236}">
                  <a16:creationId xmlns:a16="http://schemas.microsoft.com/office/drawing/2014/main" id="{F7A04EEC-2F01-49EB-8AA6-4FE7C9535683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2" name="직사각형 17">
              <a:extLst>
                <a:ext uri="{FF2B5EF4-FFF2-40B4-BE49-F238E27FC236}">
                  <a16:creationId xmlns:a16="http://schemas.microsoft.com/office/drawing/2014/main" id="{E4ED38B9-E9AB-4357-A8A4-4AD7D282D17E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3" name="직사각형 19">
              <a:extLst>
                <a:ext uri="{FF2B5EF4-FFF2-40B4-BE49-F238E27FC236}">
                  <a16:creationId xmlns:a16="http://schemas.microsoft.com/office/drawing/2014/main" id="{C4D2677E-AF84-4D51-AFEA-6717FFBFD7FA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64" name="Group 963">
              <a:extLst>
                <a:ext uri="{FF2B5EF4-FFF2-40B4-BE49-F238E27FC236}">
                  <a16:creationId xmlns:a16="http://schemas.microsoft.com/office/drawing/2014/main" id="{DF07955C-08BC-4BB0-9CB0-42B432BAA0F2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992" name="평행 사변형 14">
                <a:extLst>
                  <a:ext uri="{FF2B5EF4-FFF2-40B4-BE49-F238E27FC236}">
                    <a16:creationId xmlns:a16="http://schemas.microsoft.com/office/drawing/2014/main" id="{8E16B870-78DC-423C-A644-8005A30578A1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3" name="평행 사변형 15">
                <a:extLst>
                  <a:ext uri="{FF2B5EF4-FFF2-40B4-BE49-F238E27FC236}">
                    <a16:creationId xmlns:a16="http://schemas.microsoft.com/office/drawing/2014/main" id="{857AF402-EC60-4299-BC53-A24E4DA9D10F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4" name="평행 사변형 16">
                <a:extLst>
                  <a:ext uri="{FF2B5EF4-FFF2-40B4-BE49-F238E27FC236}">
                    <a16:creationId xmlns:a16="http://schemas.microsoft.com/office/drawing/2014/main" id="{F1353016-BDD6-4F0C-B4AE-6276BD177FE0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95" name="Group 994">
                <a:extLst>
                  <a:ext uri="{FF2B5EF4-FFF2-40B4-BE49-F238E27FC236}">
                    <a16:creationId xmlns:a16="http://schemas.microsoft.com/office/drawing/2014/main" id="{983C196D-AFB7-4572-B681-6AB72AC37D52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011" name="평행 사변형 14">
                  <a:extLst>
                    <a:ext uri="{FF2B5EF4-FFF2-40B4-BE49-F238E27FC236}">
                      <a16:creationId xmlns:a16="http://schemas.microsoft.com/office/drawing/2014/main" id="{5BC077C6-82BE-4F6E-A85C-5DCA47102F0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2" name="평행 사변형 14">
                  <a:extLst>
                    <a:ext uri="{FF2B5EF4-FFF2-40B4-BE49-F238E27FC236}">
                      <a16:creationId xmlns:a16="http://schemas.microsoft.com/office/drawing/2014/main" id="{F6FDCAB3-868F-436D-803B-3252AC34476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3" name="평행 사변형 14">
                  <a:extLst>
                    <a:ext uri="{FF2B5EF4-FFF2-40B4-BE49-F238E27FC236}">
                      <a16:creationId xmlns:a16="http://schemas.microsoft.com/office/drawing/2014/main" id="{F62F0D42-6063-4A31-8750-31F45B8A2622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4" name="평행 사변형 14">
                  <a:extLst>
                    <a:ext uri="{FF2B5EF4-FFF2-40B4-BE49-F238E27FC236}">
                      <a16:creationId xmlns:a16="http://schemas.microsoft.com/office/drawing/2014/main" id="{5A8DBEA0-3229-4C2F-895F-0AEE09742B9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6" name="Group 995">
                <a:extLst>
                  <a:ext uri="{FF2B5EF4-FFF2-40B4-BE49-F238E27FC236}">
                    <a16:creationId xmlns:a16="http://schemas.microsoft.com/office/drawing/2014/main" id="{584FBCA8-DA40-4D8F-821B-27C4714F9DB1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07" name="평행 사변형 14">
                  <a:extLst>
                    <a:ext uri="{FF2B5EF4-FFF2-40B4-BE49-F238E27FC236}">
                      <a16:creationId xmlns:a16="http://schemas.microsoft.com/office/drawing/2014/main" id="{5E7DEC71-6C79-4158-B7E0-AF1C178B781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8" name="평행 사변형 14">
                  <a:extLst>
                    <a:ext uri="{FF2B5EF4-FFF2-40B4-BE49-F238E27FC236}">
                      <a16:creationId xmlns:a16="http://schemas.microsoft.com/office/drawing/2014/main" id="{86D46E30-294B-43DB-9A22-9FC38CB14A20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9" name="평행 사변형 14">
                  <a:extLst>
                    <a:ext uri="{FF2B5EF4-FFF2-40B4-BE49-F238E27FC236}">
                      <a16:creationId xmlns:a16="http://schemas.microsoft.com/office/drawing/2014/main" id="{58836132-4A82-4326-940B-0FE89E05A81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0" name="평행 사변형 14">
                  <a:extLst>
                    <a:ext uri="{FF2B5EF4-FFF2-40B4-BE49-F238E27FC236}">
                      <a16:creationId xmlns:a16="http://schemas.microsoft.com/office/drawing/2014/main" id="{437D20B7-52C5-4BCE-9FF6-60CB0F15085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7" name="Group 996">
                <a:extLst>
                  <a:ext uri="{FF2B5EF4-FFF2-40B4-BE49-F238E27FC236}">
                    <a16:creationId xmlns:a16="http://schemas.microsoft.com/office/drawing/2014/main" id="{23B6544F-A025-4278-AE3D-D38625CD2F98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03" name="평행 사변형 14">
                  <a:extLst>
                    <a:ext uri="{FF2B5EF4-FFF2-40B4-BE49-F238E27FC236}">
                      <a16:creationId xmlns:a16="http://schemas.microsoft.com/office/drawing/2014/main" id="{97298D34-560E-4119-918D-19AB13038B3F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4" name="평행 사변형 14">
                  <a:extLst>
                    <a:ext uri="{FF2B5EF4-FFF2-40B4-BE49-F238E27FC236}">
                      <a16:creationId xmlns:a16="http://schemas.microsoft.com/office/drawing/2014/main" id="{11349147-EB08-4957-B40C-94CA4CE77A7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5" name="평행 사변형 14">
                  <a:extLst>
                    <a:ext uri="{FF2B5EF4-FFF2-40B4-BE49-F238E27FC236}">
                      <a16:creationId xmlns:a16="http://schemas.microsoft.com/office/drawing/2014/main" id="{9D91262C-8E63-4BA9-83E6-B9C091819AF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6" name="평행 사변형 14">
                  <a:extLst>
                    <a:ext uri="{FF2B5EF4-FFF2-40B4-BE49-F238E27FC236}">
                      <a16:creationId xmlns:a16="http://schemas.microsoft.com/office/drawing/2014/main" id="{F558E520-FE8D-4F9C-B1AB-D694345290C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8" name="Group 997">
                <a:extLst>
                  <a:ext uri="{FF2B5EF4-FFF2-40B4-BE49-F238E27FC236}">
                    <a16:creationId xmlns:a16="http://schemas.microsoft.com/office/drawing/2014/main" id="{01AA945F-D904-4012-9DED-0730636B90B1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999" name="평행 사변형 14">
                  <a:extLst>
                    <a:ext uri="{FF2B5EF4-FFF2-40B4-BE49-F238E27FC236}">
                      <a16:creationId xmlns:a16="http://schemas.microsoft.com/office/drawing/2014/main" id="{6821BD7E-C771-4898-B4AD-342905471DE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0" name="평행 사변형 14">
                  <a:extLst>
                    <a:ext uri="{FF2B5EF4-FFF2-40B4-BE49-F238E27FC236}">
                      <a16:creationId xmlns:a16="http://schemas.microsoft.com/office/drawing/2014/main" id="{4B6E6F96-51ED-4C34-BFD7-6798D221F73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1" name="평행 사변형 14">
                  <a:extLst>
                    <a:ext uri="{FF2B5EF4-FFF2-40B4-BE49-F238E27FC236}">
                      <a16:creationId xmlns:a16="http://schemas.microsoft.com/office/drawing/2014/main" id="{84CE245B-F5CE-430C-9524-80A348B011B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2" name="평행 사변형 14">
                  <a:extLst>
                    <a:ext uri="{FF2B5EF4-FFF2-40B4-BE49-F238E27FC236}">
                      <a16:creationId xmlns:a16="http://schemas.microsoft.com/office/drawing/2014/main" id="{E4843116-7AE8-4DBE-9DCC-3CA9842E551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65" name="Group 964">
              <a:extLst>
                <a:ext uri="{FF2B5EF4-FFF2-40B4-BE49-F238E27FC236}">
                  <a16:creationId xmlns:a16="http://schemas.microsoft.com/office/drawing/2014/main" id="{4007A982-FC6A-4F08-92C8-DA420980C95C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969" name="평행 사변형 14">
                <a:extLst>
                  <a:ext uri="{FF2B5EF4-FFF2-40B4-BE49-F238E27FC236}">
                    <a16:creationId xmlns:a16="http://schemas.microsoft.com/office/drawing/2014/main" id="{182DF540-48B5-4B01-B3E4-625BBB0CCA40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0" name="평행 사변형 15">
                <a:extLst>
                  <a:ext uri="{FF2B5EF4-FFF2-40B4-BE49-F238E27FC236}">
                    <a16:creationId xmlns:a16="http://schemas.microsoft.com/office/drawing/2014/main" id="{D0A0BBA3-30E9-433D-858F-BDC7EA5303A7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1" name="평행 사변형 16">
                <a:extLst>
                  <a:ext uri="{FF2B5EF4-FFF2-40B4-BE49-F238E27FC236}">
                    <a16:creationId xmlns:a16="http://schemas.microsoft.com/office/drawing/2014/main" id="{2C1234D1-33DF-43C9-ABEB-983EC861080E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72" name="Group 971">
                <a:extLst>
                  <a:ext uri="{FF2B5EF4-FFF2-40B4-BE49-F238E27FC236}">
                    <a16:creationId xmlns:a16="http://schemas.microsoft.com/office/drawing/2014/main" id="{F07B6A16-97D4-4BB3-B5C1-954150199869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988" name="평행 사변형 14">
                  <a:extLst>
                    <a:ext uri="{FF2B5EF4-FFF2-40B4-BE49-F238E27FC236}">
                      <a16:creationId xmlns:a16="http://schemas.microsoft.com/office/drawing/2014/main" id="{C8A4BAF5-CB1F-47C3-843F-55CD1B934B39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9" name="평행 사변형 14">
                  <a:extLst>
                    <a:ext uri="{FF2B5EF4-FFF2-40B4-BE49-F238E27FC236}">
                      <a16:creationId xmlns:a16="http://schemas.microsoft.com/office/drawing/2014/main" id="{6AE50519-9DC9-43BB-9E31-DCB3B70C2F7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0" name="평행 사변형 14">
                  <a:extLst>
                    <a:ext uri="{FF2B5EF4-FFF2-40B4-BE49-F238E27FC236}">
                      <a16:creationId xmlns:a16="http://schemas.microsoft.com/office/drawing/2014/main" id="{FCE4857B-2B07-49B6-94AC-00D70625CF5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1" name="평행 사변형 14">
                  <a:extLst>
                    <a:ext uri="{FF2B5EF4-FFF2-40B4-BE49-F238E27FC236}">
                      <a16:creationId xmlns:a16="http://schemas.microsoft.com/office/drawing/2014/main" id="{0697F0F5-8B16-4744-BCEB-E1192C6D2EE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73" name="Group 972">
                <a:extLst>
                  <a:ext uri="{FF2B5EF4-FFF2-40B4-BE49-F238E27FC236}">
                    <a16:creationId xmlns:a16="http://schemas.microsoft.com/office/drawing/2014/main" id="{14A98BF3-85E1-4B79-A815-4922D780E808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984" name="평행 사변형 14">
                  <a:extLst>
                    <a:ext uri="{FF2B5EF4-FFF2-40B4-BE49-F238E27FC236}">
                      <a16:creationId xmlns:a16="http://schemas.microsoft.com/office/drawing/2014/main" id="{41DA2514-8468-49A6-B5E4-738C5104574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5" name="평행 사변형 14">
                  <a:extLst>
                    <a:ext uri="{FF2B5EF4-FFF2-40B4-BE49-F238E27FC236}">
                      <a16:creationId xmlns:a16="http://schemas.microsoft.com/office/drawing/2014/main" id="{F270BE8E-07B3-4D84-82F9-51FD335D491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6" name="평행 사변형 14">
                  <a:extLst>
                    <a:ext uri="{FF2B5EF4-FFF2-40B4-BE49-F238E27FC236}">
                      <a16:creationId xmlns:a16="http://schemas.microsoft.com/office/drawing/2014/main" id="{C1A5C5CC-0D82-428C-80F0-F7E0908F9A1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7" name="평행 사변형 14">
                  <a:extLst>
                    <a:ext uri="{FF2B5EF4-FFF2-40B4-BE49-F238E27FC236}">
                      <a16:creationId xmlns:a16="http://schemas.microsoft.com/office/drawing/2014/main" id="{5995CC32-A668-4286-8315-C2FE719AD563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74" name="Group 973">
                <a:extLst>
                  <a:ext uri="{FF2B5EF4-FFF2-40B4-BE49-F238E27FC236}">
                    <a16:creationId xmlns:a16="http://schemas.microsoft.com/office/drawing/2014/main" id="{A4592487-4181-472E-8E3C-604589C57153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980" name="평행 사변형 14">
                  <a:extLst>
                    <a:ext uri="{FF2B5EF4-FFF2-40B4-BE49-F238E27FC236}">
                      <a16:creationId xmlns:a16="http://schemas.microsoft.com/office/drawing/2014/main" id="{FF050035-FB05-46D0-9F0A-E9A0D601352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1" name="평행 사변형 14">
                  <a:extLst>
                    <a:ext uri="{FF2B5EF4-FFF2-40B4-BE49-F238E27FC236}">
                      <a16:creationId xmlns:a16="http://schemas.microsoft.com/office/drawing/2014/main" id="{AE6CC1B5-D50F-44F2-8D32-84E7A889FB2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2" name="평행 사변형 14">
                  <a:extLst>
                    <a:ext uri="{FF2B5EF4-FFF2-40B4-BE49-F238E27FC236}">
                      <a16:creationId xmlns:a16="http://schemas.microsoft.com/office/drawing/2014/main" id="{A7EA9515-C8EB-4A38-A5F3-1A76B3F1E9A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3" name="평행 사변형 14">
                  <a:extLst>
                    <a:ext uri="{FF2B5EF4-FFF2-40B4-BE49-F238E27FC236}">
                      <a16:creationId xmlns:a16="http://schemas.microsoft.com/office/drawing/2014/main" id="{BE824FED-3F8F-4C29-AFE4-A330AFDB4D6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75" name="Group 974">
                <a:extLst>
                  <a:ext uri="{FF2B5EF4-FFF2-40B4-BE49-F238E27FC236}">
                    <a16:creationId xmlns:a16="http://schemas.microsoft.com/office/drawing/2014/main" id="{89FDB967-90B8-43FB-A9D7-962E758929A6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976" name="평행 사변형 14">
                  <a:extLst>
                    <a:ext uri="{FF2B5EF4-FFF2-40B4-BE49-F238E27FC236}">
                      <a16:creationId xmlns:a16="http://schemas.microsoft.com/office/drawing/2014/main" id="{FFFDFA69-5BD5-430E-8F7C-15F1A0E5FA1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7" name="평행 사변형 14">
                  <a:extLst>
                    <a:ext uri="{FF2B5EF4-FFF2-40B4-BE49-F238E27FC236}">
                      <a16:creationId xmlns:a16="http://schemas.microsoft.com/office/drawing/2014/main" id="{9AC3CD49-CC2F-402D-ACF9-E46D69B79CA5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8" name="평행 사변형 14">
                  <a:extLst>
                    <a:ext uri="{FF2B5EF4-FFF2-40B4-BE49-F238E27FC236}">
                      <a16:creationId xmlns:a16="http://schemas.microsoft.com/office/drawing/2014/main" id="{765E1796-A43C-497E-9B98-E16F25FF0730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9" name="평행 사변형 14">
                  <a:extLst>
                    <a:ext uri="{FF2B5EF4-FFF2-40B4-BE49-F238E27FC236}">
                      <a16:creationId xmlns:a16="http://schemas.microsoft.com/office/drawing/2014/main" id="{B8079712-B3AE-41A8-8AFB-D8F6871B09F5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66" name="Group 965">
              <a:extLst>
                <a:ext uri="{FF2B5EF4-FFF2-40B4-BE49-F238E27FC236}">
                  <a16:creationId xmlns:a16="http://schemas.microsoft.com/office/drawing/2014/main" id="{E23804B7-76A0-4811-AA6E-19B0AEC4DFA8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967" name="직사각형 20">
                <a:extLst>
                  <a:ext uri="{FF2B5EF4-FFF2-40B4-BE49-F238E27FC236}">
                    <a16:creationId xmlns:a16="http://schemas.microsoft.com/office/drawing/2014/main" id="{2E1B72C6-C63D-45D6-8905-4EAC630026C7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68" name="Graphic 967" descr="Camera">
                <a:extLst>
                  <a:ext uri="{FF2B5EF4-FFF2-40B4-BE49-F238E27FC236}">
                    <a16:creationId xmlns:a16="http://schemas.microsoft.com/office/drawing/2014/main" id="{2E899BE5-5F02-4E14-B200-DEF3183AE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1015" name="Group 1014">
            <a:extLst>
              <a:ext uri="{FF2B5EF4-FFF2-40B4-BE49-F238E27FC236}">
                <a16:creationId xmlns:a16="http://schemas.microsoft.com/office/drawing/2014/main" id="{2B4704A4-6CDF-4682-9E15-0757F393503E}"/>
              </a:ext>
            </a:extLst>
          </p:cNvPr>
          <p:cNvGrpSpPr/>
          <p:nvPr/>
        </p:nvGrpSpPr>
        <p:grpSpPr>
          <a:xfrm>
            <a:off x="1998708" y="1766214"/>
            <a:ext cx="1046894" cy="1167213"/>
            <a:chOff x="8541267" y="-289953"/>
            <a:chExt cx="4230591" cy="4716810"/>
          </a:xfrm>
        </p:grpSpPr>
        <p:sp>
          <p:nvSpPr>
            <p:cNvPr id="1016" name="직사각형 20">
              <a:extLst>
                <a:ext uri="{FF2B5EF4-FFF2-40B4-BE49-F238E27FC236}">
                  <a16:creationId xmlns:a16="http://schemas.microsoft.com/office/drawing/2014/main" id="{2FC5A097-F2D6-44C7-A2B3-C7660AD06596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7" name="직사각형 3">
              <a:extLst>
                <a:ext uri="{FF2B5EF4-FFF2-40B4-BE49-F238E27FC236}">
                  <a16:creationId xmlns:a16="http://schemas.microsoft.com/office/drawing/2014/main" id="{F178BFEC-956E-4370-B752-4AF346C16DC2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8" name="직사각형 17">
              <a:extLst>
                <a:ext uri="{FF2B5EF4-FFF2-40B4-BE49-F238E27FC236}">
                  <a16:creationId xmlns:a16="http://schemas.microsoft.com/office/drawing/2014/main" id="{055CAD88-F2ED-49DF-BE18-448D9FCF7F6C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9" name="직사각형 19">
              <a:extLst>
                <a:ext uri="{FF2B5EF4-FFF2-40B4-BE49-F238E27FC236}">
                  <a16:creationId xmlns:a16="http://schemas.microsoft.com/office/drawing/2014/main" id="{04A4A922-CB21-4BB5-9706-E22887B29D4C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20" name="Group 1019">
              <a:extLst>
                <a:ext uri="{FF2B5EF4-FFF2-40B4-BE49-F238E27FC236}">
                  <a16:creationId xmlns:a16="http://schemas.microsoft.com/office/drawing/2014/main" id="{AB2F94AB-78A2-4F7D-9CD0-ECCC4BB227EB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1048" name="평행 사변형 14">
                <a:extLst>
                  <a:ext uri="{FF2B5EF4-FFF2-40B4-BE49-F238E27FC236}">
                    <a16:creationId xmlns:a16="http://schemas.microsoft.com/office/drawing/2014/main" id="{74339657-4788-4432-8783-D1D7162B677D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9" name="평행 사변형 15">
                <a:extLst>
                  <a:ext uri="{FF2B5EF4-FFF2-40B4-BE49-F238E27FC236}">
                    <a16:creationId xmlns:a16="http://schemas.microsoft.com/office/drawing/2014/main" id="{F5160D9B-A279-424D-BFD2-B6760C2D7AB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0" name="평행 사변형 16">
                <a:extLst>
                  <a:ext uri="{FF2B5EF4-FFF2-40B4-BE49-F238E27FC236}">
                    <a16:creationId xmlns:a16="http://schemas.microsoft.com/office/drawing/2014/main" id="{D6BFB163-ECC4-4C1A-8C8A-F4C78B9FFC42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51" name="Group 1050">
                <a:extLst>
                  <a:ext uri="{FF2B5EF4-FFF2-40B4-BE49-F238E27FC236}">
                    <a16:creationId xmlns:a16="http://schemas.microsoft.com/office/drawing/2014/main" id="{0569B12B-9306-4FDC-93FB-298363BEA079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067" name="평행 사변형 14">
                  <a:extLst>
                    <a:ext uri="{FF2B5EF4-FFF2-40B4-BE49-F238E27FC236}">
                      <a16:creationId xmlns:a16="http://schemas.microsoft.com/office/drawing/2014/main" id="{5D6F78BE-9A1F-494E-AA16-828B10EBC1C0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8" name="평행 사변형 14">
                  <a:extLst>
                    <a:ext uri="{FF2B5EF4-FFF2-40B4-BE49-F238E27FC236}">
                      <a16:creationId xmlns:a16="http://schemas.microsoft.com/office/drawing/2014/main" id="{CB4B34C4-CEC6-4401-91E0-8CA758D5CFF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9" name="평행 사변형 14">
                  <a:extLst>
                    <a:ext uri="{FF2B5EF4-FFF2-40B4-BE49-F238E27FC236}">
                      <a16:creationId xmlns:a16="http://schemas.microsoft.com/office/drawing/2014/main" id="{55828551-D696-4FDD-8833-9A94D580867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0" name="평행 사변형 14">
                  <a:extLst>
                    <a:ext uri="{FF2B5EF4-FFF2-40B4-BE49-F238E27FC236}">
                      <a16:creationId xmlns:a16="http://schemas.microsoft.com/office/drawing/2014/main" id="{F52290B8-4131-46E4-B233-EE7350BD9EE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52" name="Group 1051">
                <a:extLst>
                  <a:ext uri="{FF2B5EF4-FFF2-40B4-BE49-F238E27FC236}">
                    <a16:creationId xmlns:a16="http://schemas.microsoft.com/office/drawing/2014/main" id="{21F95C35-307C-43FE-8503-0427AFB1D7C5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63" name="평행 사변형 14">
                  <a:extLst>
                    <a:ext uri="{FF2B5EF4-FFF2-40B4-BE49-F238E27FC236}">
                      <a16:creationId xmlns:a16="http://schemas.microsoft.com/office/drawing/2014/main" id="{BDBF4167-E67D-4BD1-B814-3EDC93D601F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4" name="평행 사변형 14">
                  <a:extLst>
                    <a:ext uri="{FF2B5EF4-FFF2-40B4-BE49-F238E27FC236}">
                      <a16:creationId xmlns:a16="http://schemas.microsoft.com/office/drawing/2014/main" id="{4FC5D87B-0E1F-462B-8464-4887CD1CE8A4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5" name="평행 사변형 14">
                  <a:extLst>
                    <a:ext uri="{FF2B5EF4-FFF2-40B4-BE49-F238E27FC236}">
                      <a16:creationId xmlns:a16="http://schemas.microsoft.com/office/drawing/2014/main" id="{2D50E317-79F8-4C89-AE1F-7E67E3381959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6" name="평행 사변형 14">
                  <a:extLst>
                    <a:ext uri="{FF2B5EF4-FFF2-40B4-BE49-F238E27FC236}">
                      <a16:creationId xmlns:a16="http://schemas.microsoft.com/office/drawing/2014/main" id="{3C809DE7-0CAB-4D6F-BA78-EC9CC56B4E9B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7422FEA1-C3EF-437D-B2E2-2F323A80DFD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59" name="평행 사변형 14">
                  <a:extLst>
                    <a:ext uri="{FF2B5EF4-FFF2-40B4-BE49-F238E27FC236}">
                      <a16:creationId xmlns:a16="http://schemas.microsoft.com/office/drawing/2014/main" id="{BF2EFE95-916D-4310-8675-336E3C221EC4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0" name="평행 사변형 14">
                  <a:extLst>
                    <a:ext uri="{FF2B5EF4-FFF2-40B4-BE49-F238E27FC236}">
                      <a16:creationId xmlns:a16="http://schemas.microsoft.com/office/drawing/2014/main" id="{FF082B9E-0A48-4E3A-A7F5-763CA7981E2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1" name="평행 사변형 14">
                  <a:extLst>
                    <a:ext uri="{FF2B5EF4-FFF2-40B4-BE49-F238E27FC236}">
                      <a16:creationId xmlns:a16="http://schemas.microsoft.com/office/drawing/2014/main" id="{6487C900-60D5-4B49-B49C-49804B22E58C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2" name="평행 사변형 14">
                  <a:extLst>
                    <a:ext uri="{FF2B5EF4-FFF2-40B4-BE49-F238E27FC236}">
                      <a16:creationId xmlns:a16="http://schemas.microsoft.com/office/drawing/2014/main" id="{2170595E-18F3-48B3-86C7-A7E4C34B8DA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54" name="Group 1053">
                <a:extLst>
                  <a:ext uri="{FF2B5EF4-FFF2-40B4-BE49-F238E27FC236}">
                    <a16:creationId xmlns:a16="http://schemas.microsoft.com/office/drawing/2014/main" id="{CD175002-D09E-4899-8C00-DE3F2F3F2948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055" name="평행 사변형 14">
                  <a:extLst>
                    <a:ext uri="{FF2B5EF4-FFF2-40B4-BE49-F238E27FC236}">
                      <a16:creationId xmlns:a16="http://schemas.microsoft.com/office/drawing/2014/main" id="{CF74AC4A-358F-4085-B268-D74E277DA9D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6" name="평행 사변형 14">
                  <a:extLst>
                    <a:ext uri="{FF2B5EF4-FFF2-40B4-BE49-F238E27FC236}">
                      <a16:creationId xmlns:a16="http://schemas.microsoft.com/office/drawing/2014/main" id="{B62ADA03-DC88-4091-9E69-5D0DCCFB5334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7" name="평행 사변형 14">
                  <a:extLst>
                    <a:ext uri="{FF2B5EF4-FFF2-40B4-BE49-F238E27FC236}">
                      <a16:creationId xmlns:a16="http://schemas.microsoft.com/office/drawing/2014/main" id="{D99E3875-3FA0-4EEC-B651-45C0D55F6C5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8" name="평행 사변형 14">
                  <a:extLst>
                    <a:ext uri="{FF2B5EF4-FFF2-40B4-BE49-F238E27FC236}">
                      <a16:creationId xmlns:a16="http://schemas.microsoft.com/office/drawing/2014/main" id="{B2F1624B-BF31-48DA-A6B2-715D856D91EF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021" name="Group 1020">
              <a:extLst>
                <a:ext uri="{FF2B5EF4-FFF2-40B4-BE49-F238E27FC236}">
                  <a16:creationId xmlns:a16="http://schemas.microsoft.com/office/drawing/2014/main" id="{80A05A11-D628-4D97-B4BA-474D0002C0C6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1025" name="평행 사변형 14">
                <a:extLst>
                  <a:ext uri="{FF2B5EF4-FFF2-40B4-BE49-F238E27FC236}">
                    <a16:creationId xmlns:a16="http://schemas.microsoft.com/office/drawing/2014/main" id="{F877CFA6-A1C5-4FC1-9740-E24960E5F493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6" name="평행 사변형 15">
                <a:extLst>
                  <a:ext uri="{FF2B5EF4-FFF2-40B4-BE49-F238E27FC236}">
                    <a16:creationId xmlns:a16="http://schemas.microsoft.com/office/drawing/2014/main" id="{0315A628-4A45-4BA9-962F-DCCBCCDF09D3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7" name="평행 사변형 16">
                <a:extLst>
                  <a:ext uri="{FF2B5EF4-FFF2-40B4-BE49-F238E27FC236}">
                    <a16:creationId xmlns:a16="http://schemas.microsoft.com/office/drawing/2014/main" id="{992D818B-9FA7-4045-A196-FCDC999DB247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28" name="Group 1027">
                <a:extLst>
                  <a:ext uri="{FF2B5EF4-FFF2-40B4-BE49-F238E27FC236}">
                    <a16:creationId xmlns:a16="http://schemas.microsoft.com/office/drawing/2014/main" id="{294DFE70-6F22-4EC6-8721-9937C6B3ABF1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044" name="평행 사변형 14">
                  <a:extLst>
                    <a:ext uri="{FF2B5EF4-FFF2-40B4-BE49-F238E27FC236}">
                      <a16:creationId xmlns:a16="http://schemas.microsoft.com/office/drawing/2014/main" id="{1199EB41-B8B9-4180-AE6B-89154F3B742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5" name="평행 사변형 14">
                  <a:extLst>
                    <a:ext uri="{FF2B5EF4-FFF2-40B4-BE49-F238E27FC236}">
                      <a16:creationId xmlns:a16="http://schemas.microsoft.com/office/drawing/2014/main" id="{A19EEF83-3C06-4693-95FC-DD004271BCA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6" name="평행 사변형 14">
                  <a:extLst>
                    <a:ext uri="{FF2B5EF4-FFF2-40B4-BE49-F238E27FC236}">
                      <a16:creationId xmlns:a16="http://schemas.microsoft.com/office/drawing/2014/main" id="{8999B310-941D-4C15-B84D-5836F7D17F6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7" name="평행 사변형 14">
                  <a:extLst>
                    <a:ext uri="{FF2B5EF4-FFF2-40B4-BE49-F238E27FC236}">
                      <a16:creationId xmlns:a16="http://schemas.microsoft.com/office/drawing/2014/main" id="{212BF86B-1806-4C5F-9E03-7514B3FDC12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70ADB61E-F931-40D1-961E-6B4D8D0FB5CF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40" name="평행 사변형 14">
                  <a:extLst>
                    <a:ext uri="{FF2B5EF4-FFF2-40B4-BE49-F238E27FC236}">
                      <a16:creationId xmlns:a16="http://schemas.microsoft.com/office/drawing/2014/main" id="{F18672A7-DE83-4ECB-B68E-6E75735AD36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1" name="평행 사변형 14">
                  <a:extLst>
                    <a:ext uri="{FF2B5EF4-FFF2-40B4-BE49-F238E27FC236}">
                      <a16:creationId xmlns:a16="http://schemas.microsoft.com/office/drawing/2014/main" id="{7F38825A-FE87-4359-A468-E5875323988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2" name="평행 사변형 14">
                  <a:extLst>
                    <a:ext uri="{FF2B5EF4-FFF2-40B4-BE49-F238E27FC236}">
                      <a16:creationId xmlns:a16="http://schemas.microsoft.com/office/drawing/2014/main" id="{392D3F46-8BEA-43A0-A410-D44F8C6D56D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3" name="평행 사변형 14">
                  <a:extLst>
                    <a:ext uri="{FF2B5EF4-FFF2-40B4-BE49-F238E27FC236}">
                      <a16:creationId xmlns:a16="http://schemas.microsoft.com/office/drawing/2014/main" id="{BBB612BB-AC62-4A3D-9FDF-E6346A654643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30" name="Group 1029">
                <a:extLst>
                  <a:ext uri="{FF2B5EF4-FFF2-40B4-BE49-F238E27FC236}">
                    <a16:creationId xmlns:a16="http://schemas.microsoft.com/office/drawing/2014/main" id="{45C146DD-9C83-49A4-B921-7242C40453B9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36" name="평행 사변형 14">
                  <a:extLst>
                    <a:ext uri="{FF2B5EF4-FFF2-40B4-BE49-F238E27FC236}">
                      <a16:creationId xmlns:a16="http://schemas.microsoft.com/office/drawing/2014/main" id="{20F547BB-8CC2-4CBE-9A53-3F8F6DE5DE9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7" name="평행 사변형 14">
                  <a:extLst>
                    <a:ext uri="{FF2B5EF4-FFF2-40B4-BE49-F238E27FC236}">
                      <a16:creationId xmlns:a16="http://schemas.microsoft.com/office/drawing/2014/main" id="{B9F4B1CA-C945-49F1-9C16-84932E53FB3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8" name="평행 사변형 14">
                  <a:extLst>
                    <a:ext uri="{FF2B5EF4-FFF2-40B4-BE49-F238E27FC236}">
                      <a16:creationId xmlns:a16="http://schemas.microsoft.com/office/drawing/2014/main" id="{81AB994F-58CC-4DE3-A754-ECEF45AA988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9" name="평행 사변형 14">
                  <a:extLst>
                    <a:ext uri="{FF2B5EF4-FFF2-40B4-BE49-F238E27FC236}">
                      <a16:creationId xmlns:a16="http://schemas.microsoft.com/office/drawing/2014/main" id="{A3B2E49D-F15A-46E2-B91C-29DBFA85040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31" name="Group 1030">
                <a:extLst>
                  <a:ext uri="{FF2B5EF4-FFF2-40B4-BE49-F238E27FC236}">
                    <a16:creationId xmlns:a16="http://schemas.microsoft.com/office/drawing/2014/main" id="{EA983E6D-21B9-4499-87D0-BA1E5371CAD7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032" name="평행 사변형 14">
                  <a:extLst>
                    <a:ext uri="{FF2B5EF4-FFF2-40B4-BE49-F238E27FC236}">
                      <a16:creationId xmlns:a16="http://schemas.microsoft.com/office/drawing/2014/main" id="{264AA7D0-5BBF-4163-A6F1-2749C79776F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3" name="평행 사변형 14">
                  <a:extLst>
                    <a:ext uri="{FF2B5EF4-FFF2-40B4-BE49-F238E27FC236}">
                      <a16:creationId xmlns:a16="http://schemas.microsoft.com/office/drawing/2014/main" id="{218A8D03-6582-4571-B54A-C8F5A824A6A5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4" name="평행 사변형 14">
                  <a:extLst>
                    <a:ext uri="{FF2B5EF4-FFF2-40B4-BE49-F238E27FC236}">
                      <a16:creationId xmlns:a16="http://schemas.microsoft.com/office/drawing/2014/main" id="{0F8AECA2-CF0E-45D2-9AD1-A2AD6D3BDD5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5" name="평행 사변형 14">
                  <a:extLst>
                    <a:ext uri="{FF2B5EF4-FFF2-40B4-BE49-F238E27FC236}">
                      <a16:creationId xmlns:a16="http://schemas.microsoft.com/office/drawing/2014/main" id="{DC028FFB-48D8-4199-A44A-81550A44C87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022" name="Group 1021">
              <a:extLst>
                <a:ext uri="{FF2B5EF4-FFF2-40B4-BE49-F238E27FC236}">
                  <a16:creationId xmlns:a16="http://schemas.microsoft.com/office/drawing/2014/main" id="{7FA755F6-636F-42F1-9FC5-F8D2BE535E30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1023" name="직사각형 20">
                <a:extLst>
                  <a:ext uri="{FF2B5EF4-FFF2-40B4-BE49-F238E27FC236}">
                    <a16:creationId xmlns:a16="http://schemas.microsoft.com/office/drawing/2014/main" id="{795965DB-D255-4B7F-8818-1A5B0DC7FD58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24" name="Graphic 1023" descr="Camera">
                <a:extLst>
                  <a:ext uri="{FF2B5EF4-FFF2-40B4-BE49-F238E27FC236}">
                    <a16:creationId xmlns:a16="http://schemas.microsoft.com/office/drawing/2014/main" id="{83921558-CA9E-4F88-AA29-493A59578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sp>
        <p:nvSpPr>
          <p:cNvPr id="448" name="Trapezoid 447">
            <a:extLst>
              <a:ext uri="{FF2B5EF4-FFF2-40B4-BE49-F238E27FC236}">
                <a16:creationId xmlns:a16="http://schemas.microsoft.com/office/drawing/2014/main" id="{91ED1268-C36B-4770-8E74-611997768FB4}"/>
              </a:ext>
            </a:extLst>
          </p:cNvPr>
          <p:cNvSpPr/>
          <p:nvPr/>
        </p:nvSpPr>
        <p:spPr>
          <a:xfrm rot="17762056">
            <a:off x="2289059" y="1253418"/>
            <a:ext cx="3063285" cy="2823952"/>
          </a:xfrm>
          <a:prstGeom prst="trapezoid">
            <a:avLst>
              <a:gd name="adj" fmla="val 54238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2" name="그룹 89">
            <a:extLst>
              <a:ext uri="{FF2B5EF4-FFF2-40B4-BE49-F238E27FC236}">
                <a16:creationId xmlns:a16="http://schemas.microsoft.com/office/drawing/2014/main" id="{A3D63406-1393-48F8-B592-A7C196F1E6E6}"/>
              </a:ext>
            </a:extLst>
          </p:cNvPr>
          <p:cNvGrpSpPr/>
          <p:nvPr/>
        </p:nvGrpSpPr>
        <p:grpSpPr>
          <a:xfrm rot="11860476">
            <a:off x="3091871" y="2503664"/>
            <a:ext cx="1250653" cy="168151"/>
            <a:chOff x="6087494" y="883216"/>
            <a:chExt cx="4981461" cy="748145"/>
          </a:xfrm>
        </p:grpSpPr>
        <p:grpSp>
          <p:nvGrpSpPr>
            <p:cNvPr id="843" name="그룹 90">
              <a:extLst>
                <a:ext uri="{FF2B5EF4-FFF2-40B4-BE49-F238E27FC236}">
                  <a16:creationId xmlns:a16="http://schemas.microsoft.com/office/drawing/2014/main" id="{D5A2A464-4DFB-4548-A9B7-C1D20BB6C2F4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845" name="이등변 삼각형 92">
                <a:extLst>
                  <a:ext uri="{FF2B5EF4-FFF2-40B4-BE49-F238E27FC236}">
                    <a16:creationId xmlns:a16="http://schemas.microsoft.com/office/drawing/2014/main" id="{21670157-AD6F-49E5-95D3-F4878DC4BB6A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6" name="타원 93">
                <a:extLst>
                  <a:ext uri="{FF2B5EF4-FFF2-40B4-BE49-F238E27FC236}">
                    <a16:creationId xmlns:a16="http://schemas.microsoft.com/office/drawing/2014/main" id="{D204D11C-6FE9-44BC-8BE4-9609A116B6B0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44" name="타원 91">
              <a:extLst>
                <a:ext uri="{FF2B5EF4-FFF2-40B4-BE49-F238E27FC236}">
                  <a16:creationId xmlns:a16="http://schemas.microsoft.com/office/drawing/2014/main" id="{D199FABF-5FDF-4068-8A2C-EF7B9C97F303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7" name="Group 716">
            <a:extLst>
              <a:ext uri="{FF2B5EF4-FFF2-40B4-BE49-F238E27FC236}">
                <a16:creationId xmlns:a16="http://schemas.microsoft.com/office/drawing/2014/main" id="{F481DAB9-EE55-41F2-A959-401C35323911}"/>
              </a:ext>
            </a:extLst>
          </p:cNvPr>
          <p:cNvGrpSpPr/>
          <p:nvPr/>
        </p:nvGrpSpPr>
        <p:grpSpPr>
          <a:xfrm rot="653899">
            <a:off x="2982958" y="2881524"/>
            <a:ext cx="1166698" cy="260584"/>
            <a:chOff x="2544520" y="2901408"/>
            <a:chExt cx="1469105" cy="260584"/>
          </a:xfrm>
        </p:grpSpPr>
        <p:grpSp>
          <p:nvGrpSpPr>
            <p:cNvPr id="713" name="그룹 90">
              <a:extLst>
                <a:ext uri="{FF2B5EF4-FFF2-40B4-BE49-F238E27FC236}">
                  <a16:creationId xmlns:a16="http://schemas.microsoft.com/office/drawing/2014/main" id="{D3F194B2-074C-4F96-A963-07F0BD7F13BA}"/>
                </a:ext>
              </a:extLst>
            </p:cNvPr>
            <p:cNvGrpSpPr/>
            <p:nvPr/>
          </p:nvGrpSpPr>
          <p:grpSpPr>
            <a:xfrm rot="17073759">
              <a:off x="3197468" y="2248460"/>
              <a:ext cx="163210" cy="1469105"/>
              <a:chOff x="5313255" y="2298360"/>
              <a:chExt cx="748145" cy="4981461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715" name="이등변 삼각형 92">
                <a:extLst>
                  <a:ext uri="{FF2B5EF4-FFF2-40B4-BE49-F238E27FC236}">
                    <a16:creationId xmlns:a16="http://schemas.microsoft.com/office/drawing/2014/main" id="{EC6EFB01-427D-42CD-BAF6-A2D920BB4303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6" name="타원 93">
                <a:extLst>
                  <a:ext uri="{FF2B5EF4-FFF2-40B4-BE49-F238E27FC236}">
                    <a16:creationId xmlns:a16="http://schemas.microsoft.com/office/drawing/2014/main" id="{340CB8BE-4877-45BE-88E1-5D90BEA546AE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14" name="타원 91">
              <a:extLst>
                <a:ext uri="{FF2B5EF4-FFF2-40B4-BE49-F238E27FC236}">
                  <a16:creationId xmlns:a16="http://schemas.microsoft.com/office/drawing/2014/main" id="{18A2FC55-642A-44E3-9A66-68851DB534D9}"/>
                </a:ext>
              </a:extLst>
            </p:cNvPr>
            <p:cNvSpPr/>
            <p:nvPr/>
          </p:nvSpPr>
          <p:spPr>
            <a:xfrm rot="11673759">
              <a:off x="3495305" y="3019782"/>
              <a:ext cx="372634" cy="14221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7" name="Trapezoid 446">
            <a:extLst>
              <a:ext uri="{FF2B5EF4-FFF2-40B4-BE49-F238E27FC236}">
                <a16:creationId xmlns:a16="http://schemas.microsoft.com/office/drawing/2014/main" id="{1D418AE2-ED0A-4773-8BDB-D8179F7F2B68}"/>
              </a:ext>
            </a:extLst>
          </p:cNvPr>
          <p:cNvSpPr/>
          <p:nvPr/>
        </p:nvSpPr>
        <p:spPr>
          <a:xfrm rot="3759404">
            <a:off x="6073502" y="965177"/>
            <a:ext cx="3359164" cy="2749500"/>
          </a:xfrm>
          <a:prstGeom prst="trapezoid">
            <a:avLst>
              <a:gd name="adj" fmla="val 6108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Trapezoid 445">
            <a:extLst>
              <a:ext uri="{FF2B5EF4-FFF2-40B4-BE49-F238E27FC236}">
                <a16:creationId xmlns:a16="http://schemas.microsoft.com/office/drawing/2014/main" id="{89B50EEC-9711-4179-A4AB-9B13AD4047B4}"/>
              </a:ext>
            </a:extLst>
          </p:cNvPr>
          <p:cNvSpPr/>
          <p:nvPr/>
        </p:nvSpPr>
        <p:spPr>
          <a:xfrm rot="19749512">
            <a:off x="4396071" y="143375"/>
            <a:ext cx="2527864" cy="2966702"/>
          </a:xfrm>
          <a:prstGeom prst="trapezoid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2" name="그룹 89">
            <a:extLst>
              <a:ext uri="{FF2B5EF4-FFF2-40B4-BE49-F238E27FC236}">
                <a16:creationId xmlns:a16="http://schemas.microsoft.com/office/drawing/2014/main" id="{472BEAFC-C092-4188-A9A4-0BA694CC431A}"/>
              </a:ext>
            </a:extLst>
          </p:cNvPr>
          <p:cNvGrpSpPr/>
          <p:nvPr/>
        </p:nvGrpSpPr>
        <p:grpSpPr>
          <a:xfrm rot="12820520">
            <a:off x="5338060" y="1242986"/>
            <a:ext cx="1465627" cy="167662"/>
            <a:chOff x="6087494" y="883216"/>
            <a:chExt cx="4981461" cy="748145"/>
          </a:xfrm>
        </p:grpSpPr>
        <p:grpSp>
          <p:nvGrpSpPr>
            <p:cNvPr id="693" name="그룹 90">
              <a:extLst>
                <a:ext uri="{FF2B5EF4-FFF2-40B4-BE49-F238E27FC236}">
                  <a16:creationId xmlns:a16="http://schemas.microsoft.com/office/drawing/2014/main" id="{92F37395-D89C-4621-B512-C12F1AE67A04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695" name="이등변 삼각형 92">
                <a:extLst>
                  <a:ext uri="{FF2B5EF4-FFF2-40B4-BE49-F238E27FC236}">
                    <a16:creationId xmlns:a16="http://schemas.microsoft.com/office/drawing/2014/main" id="{E0B18B4E-B986-405A-900C-A9BC4A34F5B5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6" name="타원 93">
                <a:extLst>
                  <a:ext uri="{FF2B5EF4-FFF2-40B4-BE49-F238E27FC236}">
                    <a16:creationId xmlns:a16="http://schemas.microsoft.com/office/drawing/2014/main" id="{7C14AE4F-FEF6-466D-8615-88CA79599D36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94" name="타원 91">
              <a:extLst>
                <a:ext uri="{FF2B5EF4-FFF2-40B4-BE49-F238E27FC236}">
                  <a16:creationId xmlns:a16="http://schemas.microsoft.com/office/drawing/2014/main" id="{D4D39B92-7222-49CA-911E-071C41A6E38D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7" name="그룹 89">
            <a:extLst>
              <a:ext uri="{FF2B5EF4-FFF2-40B4-BE49-F238E27FC236}">
                <a16:creationId xmlns:a16="http://schemas.microsoft.com/office/drawing/2014/main" id="{CA921F6C-066E-4B54-AB1A-EE403F2BB365}"/>
              </a:ext>
            </a:extLst>
          </p:cNvPr>
          <p:cNvGrpSpPr/>
          <p:nvPr/>
        </p:nvGrpSpPr>
        <p:grpSpPr>
          <a:xfrm rot="19836505">
            <a:off x="7509125" y="2465273"/>
            <a:ext cx="1319687" cy="273267"/>
            <a:chOff x="6087494" y="883216"/>
            <a:chExt cx="4981461" cy="748145"/>
          </a:xfrm>
        </p:grpSpPr>
        <p:grpSp>
          <p:nvGrpSpPr>
            <p:cNvPr id="698" name="그룹 90">
              <a:extLst>
                <a:ext uri="{FF2B5EF4-FFF2-40B4-BE49-F238E27FC236}">
                  <a16:creationId xmlns:a16="http://schemas.microsoft.com/office/drawing/2014/main" id="{A17A23A1-D853-481B-BD75-257AC1C98ED8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700" name="이등변 삼각형 92">
                <a:extLst>
                  <a:ext uri="{FF2B5EF4-FFF2-40B4-BE49-F238E27FC236}">
                    <a16:creationId xmlns:a16="http://schemas.microsoft.com/office/drawing/2014/main" id="{81AB215F-3220-4D6E-932B-B83F1571324C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1" name="타원 93">
                <a:extLst>
                  <a:ext uri="{FF2B5EF4-FFF2-40B4-BE49-F238E27FC236}">
                    <a16:creationId xmlns:a16="http://schemas.microsoft.com/office/drawing/2014/main" id="{F649316A-969D-4E92-B536-B1541ED2D5A5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99" name="타원 91">
              <a:extLst>
                <a:ext uri="{FF2B5EF4-FFF2-40B4-BE49-F238E27FC236}">
                  <a16:creationId xmlns:a16="http://schemas.microsoft.com/office/drawing/2014/main" id="{95B34C6F-B78D-4B36-B5AA-B9B9F6B18B2F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02" name="그룹 89">
            <a:extLst>
              <a:ext uri="{FF2B5EF4-FFF2-40B4-BE49-F238E27FC236}">
                <a16:creationId xmlns:a16="http://schemas.microsoft.com/office/drawing/2014/main" id="{002ABBDD-E6C7-4AAA-A28C-B1054EB7C913}"/>
              </a:ext>
            </a:extLst>
          </p:cNvPr>
          <p:cNvGrpSpPr/>
          <p:nvPr/>
        </p:nvGrpSpPr>
        <p:grpSpPr>
          <a:xfrm>
            <a:off x="7206971" y="1729672"/>
            <a:ext cx="1395141" cy="156997"/>
            <a:chOff x="6087494" y="883216"/>
            <a:chExt cx="4981461" cy="748145"/>
          </a:xfrm>
        </p:grpSpPr>
        <p:grpSp>
          <p:nvGrpSpPr>
            <p:cNvPr id="703" name="그룹 90">
              <a:extLst>
                <a:ext uri="{FF2B5EF4-FFF2-40B4-BE49-F238E27FC236}">
                  <a16:creationId xmlns:a16="http://schemas.microsoft.com/office/drawing/2014/main" id="{6BB2A854-5322-46AA-8DEC-5E16258D9CF8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705" name="이등변 삼각형 92">
                <a:extLst>
                  <a:ext uri="{FF2B5EF4-FFF2-40B4-BE49-F238E27FC236}">
                    <a16:creationId xmlns:a16="http://schemas.microsoft.com/office/drawing/2014/main" id="{50F3DF9D-A1F3-482A-B9CC-8614014B1E57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6" name="타원 93">
                <a:extLst>
                  <a:ext uri="{FF2B5EF4-FFF2-40B4-BE49-F238E27FC236}">
                    <a16:creationId xmlns:a16="http://schemas.microsoft.com/office/drawing/2014/main" id="{DCED4D2D-28B5-4308-886B-B092D4E28044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04" name="타원 91">
              <a:extLst>
                <a:ext uri="{FF2B5EF4-FFF2-40B4-BE49-F238E27FC236}">
                  <a16:creationId xmlns:a16="http://schemas.microsoft.com/office/drawing/2014/main" id="{388D5C8E-FCF0-478F-A410-9C0AD5F98649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1C8BD060-DF11-4D3A-9230-092D3E5427AF}"/>
              </a:ext>
            </a:extLst>
          </p:cNvPr>
          <p:cNvGrpSpPr/>
          <p:nvPr/>
        </p:nvGrpSpPr>
        <p:grpSpPr>
          <a:xfrm>
            <a:off x="3571820" y="3298003"/>
            <a:ext cx="1288974" cy="1674607"/>
            <a:chOff x="7114424" y="997211"/>
            <a:chExt cx="3164666" cy="4111464"/>
          </a:xfrm>
        </p:grpSpPr>
        <p:sp>
          <p:nvSpPr>
            <p:cNvPr id="450" name="직사각형 337">
              <a:extLst>
                <a:ext uri="{FF2B5EF4-FFF2-40B4-BE49-F238E27FC236}">
                  <a16:creationId xmlns:a16="http://schemas.microsoft.com/office/drawing/2014/main" id="{A39C485B-1415-4840-AB6F-2BAC330E682E}"/>
                </a:ext>
              </a:extLst>
            </p:cNvPr>
            <p:cNvSpPr/>
            <p:nvPr/>
          </p:nvSpPr>
          <p:spPr>
            <a:xfrm>
              <a:off x="8694397" y="4018213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1" name="이등변 삼각형 338">
              <a:extLst>
                <a:ext uri="{FF2B5EF4-FFF2-40B4-BE49-F238E27FC236}">
                  <a16:creationId xmlns:a16="http://schemas.microsoft.com/office/drawing/2014/main" id="{77A27D1E-2672-4A13-941F-56679CF47DB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3486590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2" name="직사각형 339">
              <a:extLst>
                <a:ext uri="{FF2B5EF4-FFF2-40B4-BE49-F238E27FC236}">
                  <a16:creationId xmlns:a16="http://schemas.microsoft.com/office/drawing/2014/main" id="{F9B1FDE2-5D4F-422B-AD6D-35790DE41282}"/>
                </a:ext>
              </a:extLst>
            </p:cNvPr>
            <p:cNvSpPr/>
            <p:nvPr/>
          </p:nvSpPr>
          <p:spPr>
            <a:xfrm>
              <a:off x="7117656" y="4118957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3" name="이등변 삼각형 340">
              <a:extLst>
                <a:ext uri="{FF2B5EF4-FFF2-40B4-BE49-F238E27FC236}">
                  <a16:creationId xmlns:a16="http://schemas.microsoft.com/office/drawing/2014/main" id="{57BAF886-44BB-4D88-BDB6-7BE7B57D268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8927" y="3488492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4" name="직사각형 341">
              <a:extLst>
                <a:ext uri="{FF2B5EF4-FFF2-40B4-BE49-F238E27FC236}">
                  <a16:creationId xmlns:a16="http://schemas.microsoft.com/office/drawing/2014/main" id="{E8460061-3C8B-4077-9A07-6B9D875F1207}"/>
                </a:ext>
              </a:extLst>
            </p:cNvPr>
            <p:cNvSpPr/>
            <p:nvPr/>
          </p:nvSpPr>
          <p:spPr>
            <a:xfrm>
              <a:off x="7117635" y="3728241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5" name="직사각형 342">
              <a:extLst>
                <a:ext uri="{FF2B5EF4-FFF2-40B4-BE49-F238E27FC236}">
                  <a16:creationId xmlns:a16="http://schemas.microsoft.com/office/drawing/2014/main" id="{6FAAF232-9C93-4A4F-83A6-C293843BD362}"/>
                </a:ext>
              </a:extLst>
            </p:cNvPr>
            <p:cNvSpPr/>
            <p:nvPr/>
          </p:nvSpPr>
          <p:spPr>
            <a:xfrm>
              <a:off x="8705282" y="3721410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6" name="이등변 삼각형 343">
              <a:extLst>
                <a:ext uri="{FF2B5EF4-FFF2-40B4-BE49-F238E27FC236}">
                  <a16:creationId xmlns:a16="http://schemas.microsoft.com/office/drawing/2014/main" id="{A15EC367-F826-46D0-95AC-F7B9C22C312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7024" y="332286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7" name="이등변 삼각형 344">
              <a:extLst>
                <a:ext uri="{FF2B5EF4-FFF2-40B4-BE49-F238E27FC236}">
                  <a16:creationId xmlns:a16="http://schemas.microsoft.com/office/drawing/2014/main" id="{DF6710C8-2D40-4A17-899A-AD74B5C9D6D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7004" y="3323753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8" name="이등변 삼각형 345">
              <a:extLst>
                <a:ext uri="{FF2B5EF4-FFF2-40B4-BE49-F238E27FC236}">
                  <a16:creationId xmlns:a16="http://schemas.microsoft.com/office/drawing/2014/main" id="{24C391B3-2203-45AE-9B97-EF50A15C2DE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3415" y="2937899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9" name="이등변 삼각형 346">
              <a:extLst>
                <a:ext uri="{FF2B5EF4-FFF2-40B4-BE49-F238E27FC236}">
                  <a16:creationId xmlns:a16="http://schemas.microsoft.com/office/drawing/2014/main" id="{643EBB80-6EC7-4A53-A9D9-DB2F6F85BDE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293372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0" name="직사각형 347">
              <a:extLst>
                <a:ext uri="{FF2B5EF4-FFF2-40B4-BE49-F238E27FC236}">
                  <a16:creationId xmlns:a16="http://schemas.microsoft.com/office/drawing/2014/main" id="{DC3FA1DB-F1D7-4BB4-B707-1B1DE839B95C}"/>
                </a:ext>
              </a:extLst>
            </p:cNvPr>
            <p:cNvSpPr/>
            <p:nvPr/>
          </p:nvSpPr>
          <p:spPr>
            <a:xfrm>
              <a:off x="8693369" y="1814553"/>
              <a:ext cx="1436065" cy="18832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1" name="직사각형 348">
              <a:extLst>
                <a:ext uri="{FF2B5EF4-FFF2-40B4-BE49-F238E27FC236}">
                  <a16:creationId xmlns:a16="http://schemas.microsoft.com/office/drawing/2014/main" id="{220521CA-4D11-4EC6-B603-8516152EE11A}"/>
                </a:ext>
              </a:extLst>
            </p:cNvPr>
            <p:cNvSpPr/>
            <p:nvPr/>
          </p:nvSpPr>
          <p:spPr>
            <a:xfrm>
              <a:off x="7257323" y="1789955"/>
              <a:ext cx="1436064" cy="19078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462" name="그룹 349">
              <a:extLst>
                <a:ext uri="{FF2B5EF4-FFF2-40B4-BE49-F238E27FC236}">
                  <a16:creationId xmlns:a16="http://schemas.microsoft.com/office/drawing/2014/main" id="{180F6B92-2B59-4606-A72A-ADFA3BC62AE1}"/>
                </a:ext>
              </a:extLst>
            </p:cNvPr>
            <p:cNvGrpSpPr/>
            <p:nvPr/>
          </p:nvGrpSpPr>
          <p:grpSpPr>
            <a:xfrm>
              <a:off x="7257322" y="2945908"/>
              <a:ext cx="2872162" cy="1503865"/>
              <a:chOff x="3844103" y="4603820"/>
              <a:chExt cx="2872162" cy="1503865"/>
            </a:xfrm>
          </p:grpSpPr>
          <p:sp>
            <p:nvSpPr>
              <p:cNvPr id="507" name="이등변 삼각형 414">
                <a:extLst>
                  <a:ext uri="{FF2B5EF4-FFF2-40B4-BE49-F238E27FC236}">
                    <a16:creationId xmlns:a16="http://schemas.microsoft.com/office/drawing/2014/main" id="{21DDD212-410E-40C2-B75B-28A52CD6B8A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8" name="이등변 삼각형 415">
                <a:extLst>
                  <a:ext uri="{FF2B5EF4-FFF2-40B4-BE49-F238E27FC236}">
                    <a16:creationId xmlns:a16="http://schemas.microsoft.com/office/drawing/2014/main" id="{1CB1C37D-2212-4B13-B31B-BEB4B192B0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sp>
          <p:nvSpPr>
            <p:cNvPr id="463" name="직사각형 350">
              <a:extLst>
                <a:ext uri="{FF2B5EF4-FFF2-40B4-BE49-F238E27FC236}">
                  <a16:creationId xmlns:a16="http://schemas.microsoft.com/office/drawing/2014/main" id="{517EC87A-00FA-46E6-8DE2-9E54F6D2B321}"/>
                </a:ext>
              </a:extLst>
            </p:cNvPr>
            <p:cNvSpPr/>
            <p:nvPr/>
          </p:nvSpPr>
          <p:spPr>
            <a:xfrm flipH="1">
              <a:off x="8692924" y="2893677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4" name="이등변 삼각형 351">
              <a:extLst>
                <a:ext uri="{FF2B5EF4-FFF2-40B4-BE49-F238E27FC236}">
                  <a16:creationId xmlns:a16="http://schemas.microsoft.com/office/drawing/2014/main" id="{C0A60418-F4D1-451A-940C-E196AD066DB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42" y="2259049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5" name="직사각형 352">
              <a:extLst>
                <a:ext uri="{FF2B5EF4-FFF2-40B4-BE49-F238E27FC236}">
                  <a16:creationId xmlns:a16="http://schemas.microsoft.com/office/drawing/2014/main" id="{58AAC264-5C37-4B9E-B7D9-F9B493722702}"/>
                </a:ext>
              </a:extLst>
            </p:cNvPr>
            <p:cNvSpPr/>
            <p:nvPr/>
          </p:nvSpPr>
          <p:spPr>
            <a:xfrm>
              <a:off x="7256858" y="2893679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6" name="이등변 삼각형 353">
              <a:extLst>
                <a:ext uri="{FF2B5EF4-FFF2-40B4-BE49-F238E27FC236}">
                  <a16:creationId xmlns:a16="http://schemas.microsoft.com/office/drawing/2014/main" id="{E98896E1-7732-4D98-B918-B9CED7F18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6" y="2259051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7" name="이등변 삼각형 354">
              <a:extLst>
                <a:ext uri="{FF2B5EF4-FFF2-40B4-BE49-F238E27FC236}">
                  <a16:creationId xmlns:a16="http://schemas.microsoft.com/office/drawing/2014/main" id="{DD81753C-10B6-414F-A738-98B1CE1909B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9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8" name="이등변 삼각형 355">
              <a:extLst>
                <a:ext uri="{FF2B5EF4-FFF2-40B4-BE49-F238E27FC236}">
                  <a16:creationId xmlns:a16="http://schemas.microsoft.com/office/drawing/2014/main" id="{48841DAB-B0CA-43E1-8EFB-B38CC4E4ADA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8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9" name="직사각형 356">
              <a:extLst>
                <a:ext uri="{FF2B5EF4-FFF2-40B4-BE49-F238E27FC236}">
                  <a16:creationId xmlns:a16="http://schemas.microsoft.com/office/drawing/2014/main" id="{B2F7AAD5-E917-4827-9032-CA4FE0CF28B5}"/>
                </a:ext>
              </a:extLst>
            </p:cNvPr>
            <p:cNvSpPr/>
            <p:nvPr/>
          </p:nvSpPr>
          <p:spPr>
            <a:xfrm flipH="1">
              <a:off x="8692855" y="2864877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0" name="직사각형 357">
              <a:extLst>
                <a:ext uri="{FF2B5EF4-FFF2-40B4-BE49-F238E27FC236}">
                  <a16:creationId xmlns:a16="http://schemas.microsoft.com/office/drawing/2014/main" id="{A56D2FB3-FEEF-4616-9415-D0BDAE7CC436}"/>
                </a:ext>
              </a:extLst>
            </p:cNvPr>
            <p:cNvSpPr/>
            <p:nvPr/>
          </p:nvSpPr>
          <p:spPr>
            <a:xfrm>
              <a:off x="7256790" y="2864879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1" name="이등변 삼각형 358">
              <a:extLst>
                <a:ext uri="{FF2B5EF4-FFF2-40B4-BE49-F238E27FC236}">
                  <a16:creationId xmlns:a16="http://schemas.microsoft.com/office/drawing/2014/main" id="{DA719BA9-CE17-4786-8578-E71E233F5E8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63" y="217817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2" name="이등변 삼각형 359">
              <a:extLst>
                <a:ext uri="{FF2B5EF4-FFF2-40B4-BE49-F238E27FC236}">
                  <a16:creationId xmlns:a16="http://schemas.microsoft.com/office/drawing/2014/main" id="{929D4FEC-BDF8-4F63-8205-725C65EDA4C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82" y="2178175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3" name="이등변 삼각형 360">
              <a:extLst>
                <a:ext uri="{FF2B5EF4-FFF2-40B4-BE49-F238E27FC236}">
                  <a16:creationId xmlns:a16="http://schemas.microsoft.com/office/drawing/2014/main" id="{81EE91CD-EE10-418D-907A-BE0C69DA8AE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881" y="2144453"/>
              <a:ext cx="1503865" cy="14360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4" name="이등변 삼각형 361">
              <a:extLst>
                <a:ext uri="{FF2B5EF4-FFF2-40B4-BE49-F238E27FC236}">
                  <a16:creationId xmlns:a16="http://schemas.microsoft.com/office/drawing/2014/main" id="{BCE5895C-F3D2-4049-BA3E-061211953AE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786" y="2144453"/>
              <a:ext cx="1503865" cy="143608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5" name="직사각형 362">
              <a:extLst>
                <a:ext uri="{FF2B5EF4-FFF2-40B4-BE49-F238E27FC236}">
                  <a16:creationId xmlns:a16="http://schemas.microsoft.com/office/drawing/2014/main" id="{91FF8DE3-D35E-4039-93B2-6C7CA85E8B9F}"/>
                </a:ext>
              </a:extLst>
            </p:cNvPr>
            <p:cNvSpPr/>
            <p:nvPr/>
          </p:nvSpPr>
          <p:spPr>
            <a:xfrm flipH="1">
              <a:off x="8693016" y="1804126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6" name="이등변 삼각형 363">
              <a:extLst>
                <a:ext uri="{FF2B5EF4-FFF2-40B4-BE49-F238E27FC236}">
                  <a16:creationId xmlns:a16="http://schemas.microsoft.com/office/drawing/2014/main" id="{4763BD8E-EAD1-443C-BA4D-C3D8C6735A7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34" y="1169498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7" name="직사각형 364">
              <a:extLst>
                <a:ext uri="{FF2B5EF4-FFF2-40B4-BE49-F238E27FC236}">
                  <a16:creationId xmlns:a16="http://schemas.microsoft.com/office/drawing/2014/main" id="{7C537185-CCDD-4507-A4E9-CC95AEB1D1C8}"/>
                </a:ext>
              </a:extLst>
            </p:cNvPr>
            <p:cNvSpPr/>
            <p:nvPr/>
          </p:nvSpPr>
          <p:spPr>
            <a:xfrm>
              <a:off x="7256950" y="1804128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8" name="이등변 삼각형 365">
              <a:extLst>
                <a:ext uri="{FF2B5EF4-FFF2-40B4-BE49-F238E27FC236}">
                  <a16:creationId xmlns:a16="http://schemas.microsoft.com/office/drawing/2014/main" id="{3E20324D-1A4E-46A1-A1D3-8A123B0C0E7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68" y="1169500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9" name="이등변 삼각형 366">
              <a:extLst>
                <a:ext uri="{FF2B5EF4-FFF2-40B4-BE49-F238E27FC236}">
                  <a16:creationId xmlns:a16="http://schemas.microsoft.com/office/drawing/2014/main" id="{60909DC8-E99C-4A86-8E2E-A16D4052FF6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51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0" name="이등변 삼각형 367">
              <a:extLst>
                <a:ext uri="{FF2B5EF4-FFF2-40B4-BE49-F238E27FC236}">
                  <a16:creationId xmlns:a16="http://schemas.microsoft.com/office/drawing/2014/main" id="{17C5AA31-A731-455B-9722-24F0FBE711B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70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1" name="직사각형 368">
              <a:extLst>
                <a:ext uri="{FF2B5EF4-FFF2-40B4-BE49-F238E27FC236}">
                  <a16:creationId xmlns:a16="http://schemas.microsoft.com/office/drawing/2014/main" id="{695CE4A7-2C97-424E-9929-DA47B9579BDA}"/>
                </a:ext>
              </a:extLst>
            </p:cNvPr>
            <p:cNvSpPr/>
            <p:nvPr/>
          </p:nvSpPr>
          <p:spPr>
            <a:xfrm flipH="1">
              <a:off x="8692947" y="1775326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2" name="직사각형 369">
              <a:extLst>
                <a:ext uri="{FF2B5EF4-FFF2-40B4-BE49-F238E27FC236}">
                  <a16:creationId xmlns:a16="http://schemas.microsoft.com/office/drawing/2014/main" id="{4DDE94AB-9C96-4DA7-9A0A-71C588E9C03A}"/>
                </a:ext>
              </a:extLst>
            </p:cNvPr>
            <p:cNvSpPr/>
            <p:nvPr/>
          </p:nvSpPr>
          <p:spPr>
            <a:xfrm>
              <a:off x="7256882" y="1775328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3" name="이등변 삼각형 370">
              <a:extLst>
                <a:ext uri="{FF2B5EF4-FFF2-40B4-BE49-F238E27FC236}">
                  <a16:creationId xmlns:a16="http://schemas.microsoft.com/office/drawing/2014/main" id="{78F3D80A-FFBC-46ED-8787-A52A0DBF56F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5" y="1088624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4" name="이등변 삼각형 371">
              <a:extLst>
                <a:ext uri="{FF2B5EF4-FFF2-40B4-BE49-F238E27FC236}">
                  <a16:creationId xmlns:a16="http://schemas.microsoft.com/office/drawing/2014/main" id="{6D40FD54-8776-4B02-9259-33EEAB25E43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4" y="1088624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5" name="이등변 삼각형 372">
              <a:extLst>
                <a:ext uri="{FF2B5EF4-FFF2-40B4-BE49-F238E27FC236}">
                  <a16:creationId xmlns:a16="http://schemas.microsoft.com/office/drawing/2014/main" id="{9FBE0843-AF28-4F87-9A01-EC6EF711A43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73" y="1054902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6" name="이등변 삼각형 373">
              <a:extLst>
                <a:ext uri="{FF2B5EF4-FFF2-40B4-BE49-F238E27FC236}">
                  <a16:creationId xmlns:a16="http://schemas.microsoft.com/office/drawing/2014/main" id="{0FDF6302-9975-40B9-9EFA-C255D9CBA81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78" y="1054902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487" name="그룹 386">
              <a:extLst>
                <a:ext uri="{FF2B5EF4-FFF2-40B4-BE49-F238E27FC236}">
                  <a16:creationId xmlns:a16="http://schemas.microsoft.com/office/drawing/2014/main" id="{3825B676-C9C7-41F0-A3EE-09283F82D1A2}"/>
                </a:ext>
              </a:extLst>
            </p:cNvPr>
            <p:cNvGrpSpPr/>
            <p:nvPr/>
          </p:nvGrpSpPr>
          <p:grpSpPr>
            <a:xfrm>
              <a:off x="7257337" y="997211"/>
              <a:ext cx="2872174" cy="1584740"/>
              <a:chOff x="4827098" y="300735"/>
              <a:chExt cx="2872174" cy="1584740"/>
            </a:xfrm>
          </p:grpSpPr>
          <p:sp>
            <p:nvSpPr>
              <p:cNvPr id="497" name="직사각형 404">
                <a:extLst>
                  <a:ext uri="{FF2B5EF4-FFF2-40B4-BE49-F238E27FC236}">
                    <a16:creationId xmlns:a16="http://schemas.microsoft.com/office/drawing/2014/main" id="{7C754B20-2724-4099-9B5F-A37658EB7729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498" name="이등변 삼각형 405">
                <a:extLst>
                  <a:ext uri="{FF2B5EF4-FFF2-40B4-BE49-F238E27FC236}">
                    <a16:creationId xmlns:a16="http://schemas.microsoft.com/office/drawing/2014/main" id="{5BCA2C8B-77A3-476E-BA1D-C67F2A9EBAB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499" name="직사각형 406">
                <a:extLst>
                  <a:ext uri="{FF2B5EF4-FFF2-40B4-BE49-F238E27FC236}">
                    <a16:creationId xmlns:a16="http://schemas.microsoft.com/office/drawing/2014/main" id="{1687489D-6DA7-429F-B300-BAA25E9FE781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0" name="이등변 삼각형 407">
                <a:extLst>
                  <a:ext uri="{FF2B5EF4-FFF2-40B4-BE49-F238E27FC236}">
                    <a16:creationId xmlns:a16="http://schemas.microsoft.com/office/drawing/2014/main" id="{06759A5E-100D-4986-87FA-20817BA3AE5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1" name="이등변 삼각형 408">
                <a:extLst>
                  <a:ext uri="{FF2B5EF4-FFF2-40B4-BE49-F238E27FC236}">
                    <a16:creationId xmlns:a16="http://schemas.microsoft.com/office/drawing/2014/main" id="{01F98AFF-22D6-4878-AA92-351A00229F8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2" name="이등변 삼각형 409">
                <a:extLst>
                  <a:ext uri="{FF2B5EF4-FFF2-40B4-BE49-F238E27FC236}">
                    <a16:creationId xmlns:a16="http://schemas.microsoft.com/office/drawing/2014/main" id="{59B393F9-ACA0-459B-849B-618948BD673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3" name="이등변 삼각형 410">
                <a:extLst>
                  <a:ext uri="{FF2B5EF4-FFF2-40B4-BE49-F238E27FC236}">
                    <a16:creationId xmlns:a16="http://schemas.microsoft.com/office/drawing/2014/main" id="{54A7DE0C-09EF-4B4B-BB3D-F2B51D01688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4" name="이등변 삼각형 411">
                <a:extLst>
                  <a:ext uri="{FF2B5EF4-FFF2-40B4-BE49-F238E27FC236}">
                    <a16:creationId xmlns:a16="http://schemas.microsoft.com/office/drawing/2014/main" id="{3E6F7F8E-B246-4DFA-BB44-518C011D85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5" name="이등변 삼각형 412">
                <a:extLst>
                  <a:ext uri="{FF2B5EF4-FFF2-40B4-BE49-F238E27FC236}">
                    <a16:creationId xmlns:a16="http://schemas.microsoft.com/office/drawing/2014/main" id="{199C7114-CEFA-46BC-B90F-3A6751CF5A5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6" name="이등변 삼각형 413">
                <a:extLst>
                  <a:ext uri="{FF2B5EF4-FFF2-40B4-BE49-F238E27FC236}">
                    <a16:creationId xmlns:a16="http://schemas.microsoft.com/office/drawing/2014/main" id="{81C8293C-5148-4C88-A906-B294097CAEB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cxnSp>
          <p:nvCxnSpPr>
            <p:cNvPr id="488" name="직선 연결선 387">
              <a:extLst>
                <a:ext uri="{FF2B5EF4-FFF2-40B4-BE49-F238E27FC236}">
                  <a16:creationId xmlns:a16="http://schemas.microsoft.com/office/drawing/2014/main" id="{57D18D2E-1AAE-41DD-94B2-EEAB4CBEF7C4}"/>
                </a:ext>
              </a:extLst>
            </p:cNvPr>
            <p:cNvCxnSpPr>
              <a:cxnSpLocks/>
              <a:stCxn id="476" idx="2"/>
              <a:endCxn id="508" idx="2"/>
            </p:cNvCxnSpPr>
            <p:nvPr/>
          </p:nvCxnSpPr>
          <p:spPr>
            <a:xfrm>
              <a:off x="8693026" y="2639471"/>
              <a:ext cx="377" cy="181030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직선 연결선 388">
              <a:extLst>
                <a:ext uri="{FF2B5EF4-FFF2-40B4-BE49-F238E27FC236}">
                  <a16:creationId xmlns:a16="http://schemas.microsoft.com/office/drawing/2014/main" id="{E2C739BE-982E-44C4-A67A-806F40137D77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37" y="2022430"/>
              <a:ext cx="0" cy="1819886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직선 연결선 389">
              <a:extLst>
                <a:ext uri="{FF2B5EF4-FFF2-40B4-BE49-F238E27FC236}">
                  <a16:creationId xmlns:a16="http://schemas.microsoft.com/office/drawing/2014/main" id="{596E0D42-79A8-43EC-8E35-699BFA509CAC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02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직선 연결선 390">
              <a:extLst>
                <a:ext uri="{FF2B5EF4-FFF2-40B4-BE49-F238E27FC236}">
                  <a16:creationId xmlns:a16="http://schemas.microsoft.com/office/drawing/2014/main" id="{854FAD83-F50E-4C73-A82F-C015E4096AB8}"/>
                </a:ext>
              </a:extLst>
            </p:cNvPr>
            <p:cNvCxnSpPr>
              <a:cxnSpLocks/>
            </p:cNvCxnSpPr>
            <p:nvPr/>
          </p:nvCxnSpPr>
          <p:spPr>
            <a:xfrm>
              <a:off x="9844179" y="1977567"/>
              <a:ext cx="0" cy="1864749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직선 연결선 391">
              <a:extLst>
                <a:ext uri="{FF2B5EF4-FFF2-40B4-BE49-F238E27FC236}">
                  <a16:creationId xmlns:a16="http://schemas.microsoft.com/office/drawing/2014/main" id="{1640BF1F-6C15-4B35-BFAC-4A4CE50FD98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874" y="2144282"/>
              <a:ext cx="0" cy="1859993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직선 연결선 392">
              <a:extLst>
                <a:ext uri="{FF2B5EF4-FFF2-40B4-BE49-F238E27FC236}">
                  <a16:creationId xmlns:a16="http://schemas.microsoft.com/office/drawing/2014/main" id="{A92957EF-FFAD-462B-8DD8-DA364FC0C912}"/>
                </a:ext>
              </a:extLst>
            </p:cNvPr>
            <p:cNvCxnSpPr>
              <a:cxnSpLocks/>
            </p:cNvCxnSpPr>
            <p:nvPr/>
          </p:nvCxnSpPr>
          <p:spPr>
            <a:xfrm>
              <a:off x="7825335" y="2110560"/>
              <a:ext cx="0" cy="189371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직선 연결선 393">
              <a:extLst>
                <a:ext uri="{FF2B5EF4-FFF2-40B4-BE49-F238E27FC236}">
                  <a16:creationId xmlns:a16="http://schemas.microsoft.com/office/drawing/2014/main" id="{7950BF3F-B8A0-4EAC-9B8A-BC1D936D6C48}"/>
                </a:ext>
              </a:extLst>
            </p:cNvPr>
            <p:cNvCxnSpPr>
              <a:cxnSpLocks/>
            </p:cNvCxnSpPr>
            <p:nvPr/>
          </p:nvCxnSpPr>
          <p:spPr>
            <a:xfrm>
              <a:off x="9273807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직선 연결선 394">
              <a:extLst>
                <a:ext uri="{FF2B5EF4-FFF2-40B4-BE49-F238E27FC236}">
                  <a16:creationId xmlns:a16="http://schemas.microsoft.com/office/drawing/2014/main" id="{B59D59A2-A155-43A4-B7A8-96C62D9D1E7F}"/>
                </a:ext>
              </a:extLst>
            </p:cNvPr>
            <p:cNvCxnSpPr>
              <a:cxnSpLocks/>
            </p:cNvCxnSpPr>
            <p:nvPr/>
          </p:nvCxnSpPr>
          <p:spPr>
            <a:xfrm>
              <a:off x="8406073" y="2494268"/>
              <a:ext cx="0" cy="1810857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직선 연결선 395">
              <a:extLst>
                <a:ext uri="{FF2B5EF4-FFF2-40B4-BE49-F238E27FC236}">
                  <a16:creationId xmlns:a16="http://schemas.microsoft.com/office/drawing/2014/main" id="{28D147EE-4029-40D3-A640-DA6C3FEBDD49}"/>
                </a:ext>
              </a:extLst>
            </p:cNvPr>
            <p:cNvCxnSpPr>
              <a:cxnSpLocks/>
            </p:cNvCxnSpPr>
            <p:nvPr/>
          </p:nvCxnSpPr>
          <p:spPr>
            <a:xfrm>
              <a:off x="8988274" y="2450731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8B1ED4FF-AE84-49B1-BACC-5F8B459859CC}"/>
              </a:ext>
            </a:extLst>
          </p:cNvPr>
          <p:cNvGrpSpPr/>
          <p:nvPr/>
        </p:nvGrpSpPr>
        <p:grpSpPr>
          <a:xfrm>
            <a:off x="6741351" y="1649014"/>
            <a:ext cx="405747" cy="652078"/>
            <a:chOff x="6621752" y="1950829"/>
            <a:chExt cx="904354" cy="1453393"/>
          </a:xfrm>
        </p:grpSpPr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27B9E20D-B1A0-40C7-B583-5EF43819914F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328511C3-85F5-40B5-8702-7D115DC1E7F6}"/>
                </a:ext>
              </a:extLst>
            </p:cNvPr>
            <p:cNvGrpSpPr/>
            <p:nvPr/>
          </p:nvGrpSpPr>
          <p:grpSpPr>
            <a:xfrm>
              <a:off x="6816622" y="2219752"/>
              <a:ext cx="274320" cy="731520"/>
              <a:chOff x="6276975" y="2308860"/>
              <a:chExt cx="274320" cy="731520"/>
            </a:xfrm>
          </p:grpSpPr>
          <p:sp>
            <p:nvSpPr>
              <p:cNvPr id="644" name="Rectangle 643">
                <a:extLst>
                  <a:ext uri="{FF2B5EF4-FFF2-40B4-BE49-F238E27FC236}">
                    <a16:creationId xmlns:a16="http://schemas.microsoft.com/office/drawing/2014/main" id="{543412CE-F83A-4E41-814D-BD2532047CF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5932FD4B-ECD6-4865-A123-633D05E04B9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6E530D06-357A-4B12-979D-F025EA200591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5" name="Group 604">
              <a:extLst>
                <a:ext uri="{FF2B5EF4-FFF2-40B4-BE49-F238E27FC236}">
                  <a16:creationId xmlns:a16="http://schemas.microsoft.com/office/drawing/2014/main" id="{FDDE921B-EF80-478D-98E3-41B49DBAD253}"/>
                </a:ext>
              </a:extLst>
            </p:cNvPr>
            <p:cNvGrpSpPr/>
            <p:nvPr/>
          </p:nvGrpSpPr>
          <p:grpSpPr>
            <a:xfrm rot="18520563">
              <a:off x="7070932" y="2224383"/>
              <a:ext cx="137160" cy="387336"/>
              <a:chOff x="6276975" y="2308860"/>
              <a:chExt cx="274320" cy="731520"/>
            </a:xfrm>
          </p:grpSpPr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E743BA12-B786-4466-9BF0-C15B6ADA7EB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B92738C7-D6A2-471D-8295-5DE0BAC2E2D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07C236ED-A7EB-4468-A0B6-F8B1A9269A5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AD5AA33C-A8E1-4B25-8967-14939865F672}"/>
                </a:ext>
              </a:extLst>
            </p:cNvPr>
            <p:cNvGrpSpPr/>
            <p:nvPr/>
          </p:nvGrpSpPr>
          <p:grpSpPr>
            <a:xfrm rot="3064416" flipH="1">
              <a:off x="7274646" y="2246243"/>
              <a:ext cx="137160" cy="365760"/>
              <a:chOff x="6276975" y="2308860"/>
              <a:chExt cx="274320" cy="73152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A2AE0568-88B2-4084-824F-784445DFAB8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B030AB96-8000-4BEF-9214-C726B7DEC41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77F3A02B-AB80-49B0-81E6-265A4E908BF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7" name="Group 606">
              <a:extLst>
                <a:ext uri="{FF2B5EF4-FFF2-40B4-BE49-F238E27FC236}">
                  <a16:creationId xmlns:a16="http://schemas.microsoft.com/office/drawing/2014/main" id="{A9725BDA-021E-436B-B2DD-618695F1AB07}"/>
                </a:ext>
              </a:extLst>
            </p:cNvPr>
            <p:cNvGrpSpPr/>
            <p:nvPr/>
          </p:nvGrpSpPr>
          <p:grpSpPr>
            <a:xfrm rot="2827789" flipH="1">
              <a:off x="6744216" y="2213627"/>
              <a:ext cx="137160" cy="365760"/>
              <a:chOff x="6276975" y="2308860"/>
              <a:chExt cx="274320" cy="731520"/>
            </a:xfrm>
          </p:grpSpPr>
          <p:sp>
            <p:nvSpPr>
              <p:cNvPr id="635" name="Rectangle 634">
                <a:extLst>
                  <a:ext uri="{FF2B5EF4-FFF2-40B4-BE49-F238E27FC236}">
                    <a16:creationId xmlns:a16="http://schemas.microsoft.com/office/drawing/2014/main" id="{8126B1E3-862E-418D-A093-CC403E00814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68E37723-7237-4AA5-88AA-9EB3E925DC4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712B940F-282E-4C91-9BAC-B36B839DCD9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A0CAA5A7-0FB8-485D-9737-636E988578BE}"/>
                </a:ext>
              </a:extLst>
            </p:cNvPr>
            <p:cNvGrpSpPr/>
            <p:nvPr/>
          </p:nvGrpSpPr>
          <p:grpSpPr>
            <a:xfrm rot="822769" flipH="1">
              <a:off x="6621752" y="2420040"/>
              <a:ext cx="137160" cy="365760"/>
              <a:chOff x="6276975" y="2308860"/>
              <a:chExt cx="274320" cy="731520"/>
            </a:xfrm>
          </p:grpSpPr>
          <p:sp>
            <p:nvSpPr>
              <p:cNvPr id="632" name="Rectangle 631">
                <a:extLst>
                  <a:ext uri="{FF2B5EF4-FFF2-40B4-BE49-F238E27FC236}">
                    <a16:creationId xmlns:a16="http://schemas.microsoft.com/office/drawing/2014/main" id="{51F9DFBE-F408-46EC-A422-5420531AC95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4AA3556F-9885-4A46-ACC1-BF95C199D0F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41DD631F-6D49-4651-AC0B-0011D22CD71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945AA7BE-CB53-45EC-A713-240E74B29BEE}"/>
                </a:ext>
              </a:extLst>
            </p:cNvPr>
            <p:cNvGrpSpPr/>
            <p:nvPr/>
          </p:nvGrpSpPr>
          <p:grpSpPr>
            <a:xfrm rot="674548" flipH="1">
              <a:off x="6792271" y="2777923"/>
              <a:ext cx="137160" cy="365760"/>
              <a:chOff x="6276975" y="2308860"/>
              <a:chExt cx="274320" cy="731520"/>
            </a:xfrm>
          </p:grpSpPr>
          <p:sp>
            <p:nvSpPr>
              <p:cNvPr id="629" name="Rectangle 628">
                <a:extLst>
                  <a:ext uri="{FF2B5EF4-FFF2-40B4-BE49-F238E27FC236}">
                    <a16:creationId xmlns:a16="http://schemas.microsoft.com/office/drawing/2014/main" id="{F7FDB220-C60D-418D-AC9E-4212EEA2161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25FBD925-1FCF-4FF6-9186-D94CBD312C5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9A83A247-6A87-4D36-8A47-017345D4EE1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085D8FA8-177F-4377-94B6-1C3EE76DB5EC}"/>
                </a:ext>
              </a:extLst>
            </p:cNvPr>
            <p:cNvGrpSpPr/>
            <p:nvPr/>
          </p:nvGrpSpPr>
          <p:grpSpPr>
            <a:xfrm rot="20909712">
              <a:off x="6983184" y="2799504"/>
              <a:ext cx="137160" cy="365760"/>
              <a:chOff x="6276975" y="2308860"/>
              <a:chExt cx="274320" cy="731520"/>
            </a:xfrm>
          </p:grpSpPr>
          <p:sp>
            <p:nvSpPr>
              <p:cNvPr id="626" name="Rectangle 625">
                <a:extLst>
                  <a:ext uri="{FF2B5EF4-FFF2-40B4-BE49-F238E27FC236}">
                    <a16:creationId xmlns:a16="http://schemas.microsoft.com/office/drawing/2014/main" id="{04E79D7F-2D23-4F6C-881D-7056E513652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Oval 626">
                <a:extLst>
                  <a:ext uri="{FF2B5EF4-FFF2-40B4-BE49-F238E27FC236}">
                    <a16:creationId xmlns:a16="http://schemas.microsoft.com/office/drawing/2014/main" id="{EE838DB2-371F-455B-9305-2C15D4FA75A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C57A7937-C625-4EB2-BA83-8CC15E74BFC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E4EEEAC2-B1CC-4512-AFA9-E18B2AC40D61}"/>
                </a:ext>
              </a:extLst>
            </p:cNvPr>
            <p:cNvGrpSpPr/>
            <p:nvPr/>
          </p:nvGrpSpPr>
          <p:grpSpPr>
            <a:xfrm rot="352598">
              <a:off x="6752921" y="3025790"/>
              <a:ext cx="137160" cy="365760"/>
              <a:chOff x="6276975" y="2308860"/>
              <a:chExt cx="274320" cy="731520"/>
            </a:xfrm>
          </p:grpSpPr>
          <p:sp>
            <p:nvSpPr>
              <p:cNvPr id="623" name="Rectangle 622">
                <a:extLst>
                  <a:ext uri="{FF2B5EF4-FFF2-40B4-BE49-F238E27FC236}">
                    <a16:creationId xmlns:a16="http://schemas.microsoft.com/office/drawing/2014/main" id="{5E5481C4-C33B-4197-9629-007325FC308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Oval 623">
                <a:extLst>
                  <a:ext uri="{FF2B5EF4-FFF2-40B4-BE49-F238E27FC236}">
                    <a16:creationId xmlns:a16="http://schemas.microsoft.com/office/drawing/2014/main" id="{C677DE9C-F361-4814-9148-A46BFDD4BD4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C81820AC-4BE6-4583-8BAB-64B7FEA621C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8C799D94-5A01-4E0C-999E-BEFBCCA93C2F}"/>
                </a:ext>
              </a:extLst>
            </p:cNvPr>
            <p:cNvGrpSpPr/>
            <p:nvPr/>
          </p:nvGrpSpPr>
          <p:grpSpPr>
            <a:xfrm rot="20891397">
              <a:off x="7034680" y="3038462"/>
              <a:ext cx="137160" cy="365760"/>
              <a:chOff x="6276975" y="2308860"/>
              <a:chExt cx="274320" cy="731520"/>
            </a:xfrm>
          </p:grpSpPr>
          <p:sp>
            <p:nvSpPr>
              <p:cNvPr id="620" name="Rectangle 619">
                <a:extLst>
                  <a:ext uri="{FF2B5EF4-FFF2-40B4-BE49-F238E27FC236}">
                    <a16:creationId xmlns:a16="http://schemas.microsoft.com/office/drawing/2014/main" id="{F8F0D91D-A1DE-44C8-A1E0-0C5BCFD4D59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Oval 620">
                <a:extLst>
                  <a:ext uri="{FF2B5EF4-FFF2-40B4-BE49-F238E27FC236}">
                    <a16:creationId xmlns:a16="http://schemas.microsoft.com/office/drawing/2014/main" id="{16A077BD-997E-4863-83D3-B7C130664CA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Oval 621">
                <a:extLst>
                  <a:ext uri="{FF2B5EF4-FFF2-40B4-BE49-F238E27FC236}">
                    <a16:creationId xmlns:a16="http://schemas.microsoft.com/office/drawing/2014/main" id="{FC3DC4BD-0557-41CC-935C-FB22620E42DC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3" name="그룹 111">
              <a:extLst>
                <a:ext uri="{FF2B5EF4-FFF2-40B4-BE49-F238E27FC236}">
                  <a16:creationId xmlns:a16="http://schemas.microsoft.com/office/drawing/2014/main" id="{027CC83A-C771-4DEB-AF6C-9C5067B390E2}"/>
                </a:ext>
              </a:extLst>
            </p:cNvPr>
            <p:cNvGrpSpPr/>
            <p:nvPr/>
          </p:nvGrpSpPr>
          <p:grpSpPr>
            <a:xfrm>
              <a:off x="7389139" y="2183491"/>
              <a:ext cx="104482" cy="161172"/>
              <a:chOff x="7916612" y="1510288"/>
              <a:chExt cx="1809747" cy="2791671"/>
            </a:xfrm>
          </p:grpSpPr>
          <p:sp>
            <p:nvSpPr>
              <p:cNvPr id="614" name="사각형: 둥근 모서리 105">
                <a:extLst>
                  <a:ext uri="{FF2B5EF4-FFF2-40B4-BE49-F238E27FC236}">
                    <a16:creationId xmlns:a16="http://schemas.microsoft.com/office/drawing/2014/main" id="{FC1D1027-09E4-4647-B784-912487CE4CB8}"/>
                  </a:ext>
                </a:extLst>
              </p:cNvPr>
              <p:cNvSpPr/>
              <p:nvPr/>
            </p:nvSpPr>
            <p:spPr>
              <a:xfrm>
                <a:off x="7916612" y="1510288"/>
                <a:ext cx="1809747" cy="2791671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5" name="직사각형 106">
                <a:extLst>
                  <a:ext uri="{FF2B5EF4-FFF2-40B4-BE49-F238E27FC236}">
                    <a16:creationId xmlns:a16="http://schemas.microsoft.com/office/drawing/2014/main" id="{C7B74E30-DB1D-4DE8-845F-5548AB7C6FCA}"/>
                  </a:ext>
                </a:extLst>
              </p:cNvPr>
              <p:cNvSpPr/>
              <p:nvPr/>
            </p:nvSpPr>
            <p:spPr>
              <a:xfrm>
                <a:off x="8064907" y="1885949"/>
                <a:ext cx="1513151" cy="1988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6" name="사각형: 둥근 모서리 107">
                <a:extLst>
                  <a:ext uri="{FF2B5EF4-FFF2-40B4-BE49-F238E27FC236}">
                    <a16:creationId xmlns:a16="http://schemas.microsoft.com/office/drawing/2014/main" id="{200D4092-996C-4882-82AA-97FEFAF084AF}"/>
                  </a:ext>
                </a:extLst>
              </p:cNvPr>
              <p:cNvSpPr/>
              <p:nvPr/>
            </p:nvSpPr>
            <p:spPr>
              <a:xfrm>
                <a:off x="8515505" y="1664227"/>
                <a:ext cx="611957" cy="10412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7" name="타원 108">
                <a:extLst>
                  <a:ext uri="{FF2B5EF4-FFF2-40B4-BE49-F238E27FC236}">
                    <a16:creationId xmlns:a16="http://schemas.microsoft.com/office/drawing/2014/main" id="{162CEBE7-76CE-4505-BF72-A39A53CB2933}"/>
                  </a:ext>
                </a:extLst>
              </p:cNvPr>
              <p:cNvSpPr/>
              <p:nvPr/>
            </p:nvSpPr>
            <p:spPr>
              <a:xfrm>
                <a:off x="8695082" y="3957818"/>
                <a:ext cx="252799" cy="261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8" name="타원 109">
                <a:extLst>
                  <a:ext uri="{FF2B5EF4-FFF2-40B4-BE49-F238E27FC236}">
                    <a16:creationId xmlns:a16="http://schemas.microsoft.com/office/drawing/2014/main" id="{6E567381-82BC-445F-AD36-D02B9761B03A}"/>
                  </a:ext>
                </a:extLst>
              </p:cNvPr>
              <p:cNvSpPr/>
              <p:nvPr/>
            </p:nvSpPr>
            <p:spPr>
              <a:xfrm>
                <a:off x="8263322" y="1643693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9" name="타원 110">
                <a:extLst>
                  <a:ext uri="{FF2B5EF4-FFF2-40B4-BE49-F238E27FC236}">
                    <a16:creationId xmlns:a16="http://schemas.microsoft.com/office/drawing/2014/main" id="{C37AB8CB-A8B4-4E1D-842F-57B8618137C3}"/>
                  </a:ext>
                </a:extLst>
              </p:cNvPr>
              <p:cNvSpPr/>
              <p:nvPr/>
            </p:nvSpPr>
            <p:spPr>
              <a:xfrm>
                <a:off x="8105797" y="160483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647" name="Group 646">
            <a:extLst>
              <a:ext uri="{FF2B5EF4-FFF2-40B4-BE49-F238E27FC236}">
                <a16:creationId xmlns:a16="http://schemas.microsoft.com/office/drawing/2014/main" id="{B1271E64-0A65-4069-8230-8D9C710A0444}"/>
              </a:ext>
            </a:extLst>
          </p:cNvPr>
          <p:cNvGrpSpPr/>
          <p:nvPr/>
        </p:nvGrpSpPr>
        <p:grpSpPr>
          <a:xfrm>
            <a:off x="6911408" y="2528098"/>
            <a:ext cx="405747" cy="652078"/>
            <a:chOff x="6621752" y="1950829"/>
            <a:chExt cx="904354" cy="1453393"/>
          </a:xfrm>
        </p:grpSpPr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B5E517CF-4A4C-449A-ACAE-476FAD1121E5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9" name="Group 648">
              <a:extLst>
                <a:ext uri="{FF2B5EF4-FFF2-40B4-BE49-F238E27FC236}">
                  <a16:creationId xmlns:a16="http://schemas.microsoft.com/office/drawing/2014/main" id="{FDD27EDA-4876-447D-949A-9D5BADAD5FAC}"/>
                </a:ext>
              </a:extLst>
            </p:cNvPr>
            <p:cNvGrpSpPr/>
            <p:nvPr/>
          </p:nvGrpSpPr>
          <p:grpSpPr>
            <a:xfrm>
              <a:off x="6816622" y="2219752"/>
              <a:ext cx="274320" cy="731520"/>
              <a:chOff x="6276975" y="2308860"/>
              <a:chExt cx="274320" cy="731520"/>
            </a:xfrm>
          </p:grpSpPr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F153BE57-C3EC-48B1-AC72-4D53D2D2F1B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8BAC760D-E70D-4E41-B63D-ABD0DD15601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7BB7A435-D7A8-4634-AA3F-0A9EB66FDE9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0" name="Group 649">
              <a:extLst>
                <a:ext uri="{FF2B5EF4-FFF2-40B4-BE49-F238E27FC236}">
                  <a16:creationId xmlns:a16="http://schemas.microsoft.com/office/drawing/2014/main" id="{2FA903D8-F0E3-4D02-87E3-C3C131A174B9}"/>
                </a:ext>
              </a:extLst>
            </p:cNvPr>
            <p:cNvGrpSpPr/>
            <p:nvPr/>
          </p:nvGrpSpPr>
          <p:grpSpPr>
            <a:xfrm rot="18520563">
              <a:off x="7070932" y="2224383"/>
              <a:ext cx="137160" cy="387336"/>
              <a:chOff x="6276975" y="2308860"/>
              <a:chExt cx="274320" cy="731520"/>
            </a:xfrm>
          </p:grpSpPr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id="{C795DDDD-71A3-4C58-BAF4-73A19006DDC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7" name="Oval 686">
                <a:extLst>
                  <a:ext uri="{FF2B5EF4-FFF2-40B4-BE49-F238E27FC236}">
                    <a16:creationId xmlns:a16="http://schemas.microsoft.com/office/drawing/2014/main" id="{96778571-DB13-4FF7-86F8-836CC30536C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690A4B9A-47C2-471A-ABC7-C8596134056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1" name="Group 650">
              <a:extLst>
                <a:ext uri="{FF2B5EF4-FFF2-40B4-BE49-F238E27FC236}">
                  <a16:creationId xmlns:a16="http://schemas.microsoft.com/office/drawing/2014/main" id="{490BD27B-0B1F-461A-B3CE-E934BE0ADE1F}"/>
                </a:ext>
              </a:extLst>
            </p:cNvPr>
            <p:cNvGrpSpPr/>
            <p:nvPr/>
          </p:nvGrpSpPr>
          <p:grpSpPr>
            <a:xfrm rot="3064416" flipH="1">
              <a:off x="7274646" y="2246243"/>
              <a:ext cx="137160" cy="365760"/>
              <a:chOff x="6276975" y="2308860"/>
              <a:chExt cx="274320" cy="731520"/>
            </a:xfrm>
          </p:grpSpPr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id="{94B9589B-BBCB-4353-8D67-CA128163950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453F1E95-4933-42FA-BE4C-51DDDFC447C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7C5994BD-CDD7-43DA-89BF-2FF8DF2E861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2" name="Group 651">
              <a:extLst>
                <a:ext uri="{FF2B5EF4-FFF2-40B4-BE49-F238E27FC236}">
                  <a16:creationId xmlns:a16="http://schemas.microsoft.com/office/drawing/2014/main" id="{3DFFA346-6EE7-43E9-812D-F63410A4EC31}"/>
                </a:ext>
              </a:extLst>
            </p:cNvPr>
            <p:cNvGrpSpPr/>
            <p:nvPr/>
          </p:nvGrpSpPr>
          <p:grpSpPr>
            <a:xfrm rot="2827789" flipH="1">
              <a:off x="6744216" y="2213627"/>
              <a:ext cx="137160" cy="365760"/>
              <a:chOff x="6276975" y="2308860"/>
              <a:chExt cx="274320" cy="731520"/>
            </a:xfrm>
          </p:grpSpPr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id="{82D4D0A2-8103-4E67-AE8B-21D37B74762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Oval 680">
                <a:extLst>
                  <a:ext uri="{FF2B5EF4-FFF2-40B4-BE49-F238E27FC236}">
                    <a16:creationId xmlns:a16="http://schemas.microsoft.com/office/drawing/2014/main" id="{B0586566-22A3-47C7-BA67-D510ED27E08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2FECFD82-CC05-41A4-83D3-13351661BC3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3" name="Group 652">
              <a:extLst>
                <a:ext uri="{FF2B5EF4-FFF2-40B4-BE49-F238E27FC236}">
                  <a16:creationId xmlns:a16="http://schemas.microsoft.com/office/drawing/2014/main" id="{25220B27-5160-4A9D-947F-0904B8D94E49}"/>
                </a:ext>
              </a:extLst>
            </p:cNvPr>
            <p:cNvGrpSpPr/>
            <p:nvPr/>
          </p:nvGrpSpPr>
          <p:grpSpPr>
            <a:xfrm rot="822769" flipH="1">
              <a:off x="6621752" y="2420040"/>
              <a:ext cx="137160" cy="365760"/>
              <a:chOff x="6276975" y="2308860"/>
              <a:chExt cx="274320" cy="731520"/>
            </a:xfrm>
          </p:grpSpPr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341373FC-3946-477B-8C4F-EAD3DA7355A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8" name="Oval 677">
                <a:extLst>
                  <a:ext uri="{FF2B5EF4-FFF2-40B4-BE49-F238E27FC236}">
                    <a16:creationId xmlns:a16="http://schemas.microsoft.com/office/drawing/2014/main" id="{C67E6213-1FDF-41A6-82A7-EF19A2DFFC8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9" name="Oval 678">
                <a:extLst>
                  <a:ext uri="{FF2B5EF4-FFF2-40B4-BE49-F238E27FC236}">
                    <a16:creationId xmlns:a16="http://schemas.microsoft.com/office/drawing/2014/main" id="{6541132C-9880-43FC-B487-8DE977A41B6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7F940D29-733A-4049-874F-EEC6AF97C0C1}"/>
                </a:ext>
              </a:extLst>
            </p:cNvPr>
            <p:cNvGrpSpPr/>
            <p:nvPr/>
          </p:nvGrpSpPr>
          <p:grpSpPr>
            <a:xfrm rot="674548" flipH="1">
              <a:off x="6792271" y="2777923"/>
              <a:ext cx="137160" cy="365760"/>
              <a:chOff x="6276975" y="2308860"/>
              <a:chExt cx="274320" cy="73152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4FEFBF85-2955-4DFF-A18D-6062E9DBC00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5" name="Oval 674">
                <a:extLst>
                  <a:ext uri="{FF2B5EF4-FFF2-40B4-BE49-F238E27FC236}">
                    <a16:creationId xmlns:a16="http://schemas.microsoft.com/office/drawing/2014/main" id="{011D57A2-2E38-4CB4-B365-BEB7AF51BE9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6" name="Oval 675">
                <a:extLst>
                  <a:ext uri="{FF2B5EF4-FFF2-40B4-BE49-F238E27FC236}">
                    <a16:creationId xmlns:a16="http://schemas.microsoft.com/office/drawing/2014/main" id="{16949C77-FA64-474E-9A75-50FD29FE5B4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5" name="Group 654">
              <a:extLst>
                <a:ext uri="{FF2B5EF4-FFF2-40B4-BE49-F238E27FC236}">
                  <a16:creationId xmlns:a16="http://schemas.microsoft.com/office/drawing/2014/main" id="{CB3F3A44-2FD3-45D9-AA82-A720EC929391}"/>
                </a:ext>
              </a:extLst>
            </p:cNvPr>
            <p:cNvGrpSpPr/>
            <p:nvPr/>
          </p:nvGrpSpPr>
          <p:grpSpPr>
            <a:xfrm rot="20909712">
              <a:off x="6983184" y="2799504"/>
              <a:ext cx="137160" cy="365760"/>
              <a:chOff x="6276975" y="2308860"/>
              <a:chExt cx="274320" cy="731520"/>
            </a:xfrm>
          </p:grpSpPr>
          <p:sp>
            <p:nvSpPr>
              <p:cNvPr id="671" name="Rectangle 670">
                <a:extLst>
                  <a:ext uri="{FF2B5EF4-FFF2-40B4-BE49-F238E27FC236}">
                    <a16:creationId xmlns:a16="http://schemas.microsoft.com/office/drawing/2014/main" id="{A3E51825-25D3-4617-BD08-AD6EA075E24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2" name="Oval 671">
                <a:extLst>
                  <a:ext uri="{FF2B5EF4-FFF2-40B4-BE49-F238E27FC236}">
                    <a16:creationId xmlns:a16="http://schemas.microsoft.com/office/drawing/2014/main" id="{EC4EDD47-4708-48DD-BEAC-21D97160B69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Oval 672">
                <a:extLst>
                  <a:ext uri="{FF2B5EF4-FFF2-40B4-BE49-F238E27FC236}">
                    <a16:creationId xmlns:a16="http://schemas.microsoft.com/office/drawing/2014/main" id="{725332D0-0C06-487C-B563-F258E9B36AD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6" name="Group 655">
              <a:extLst>
                <a:ext uri="{FF2B5EF4-FFF2-40B4-BE49-F238E27FC236}">
                  <a16:creationId xmlns:a16="http://schemas.microsoft.com/office/drawing/2014/main" id="{FA827AC3-2CEC-4625-A8C6-486DCAAA9EF5}"/>
                </a:ext>
              </a:extLst>
            </p:cNvPr>
            <p:cNvGrpSpPr/>
            <p:nvPr/>
          </p:nvGrpSpPr>
          <p:grpSpPr>
            <a:xfrm rot="352598">
              <a:off x="6752921" y="3025790"/>
              <a:ext cx="137160" cy="365760"/>
              <a:chOff x="6276975" y="2308860"/>
              <a:chExt cx="274320" cy="731520"/>
            </a:xfrm>
          </p:grpSpPr>
          <p:sp>
            <p:nvSpPr>
              <p:cNvPr id="668" name="Rectangle 667">
                <a:extLst>
                  <a:ext uri="{FF2B5EF4-FFF2-40B4-BE49-F238E27FC236}">
                    <a16:creationId xmlns:a16="http://schemas.microsoft.com/office/drawing/2014/main" id="{EC7C898F-A14F-477C-A5A1-A10BC3776CD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9" name="Oval 668">
                <a:extLst>
                  <a:ext uri="{FF2B5EF4-FFF2-40B4-BE49-F238E27FC236}">
                    <a16:creationId xmlns:a16="http://schemas.microsoft.com/office/drawing/2014/main" id="{A3C1C433-DBFF-456F-9D05-EC3450674DB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Oval 669">
                <a:extLst>
                  <a:ext uri="{FF2B5EF4-FFF2-40B4-BE49-F238E27FC236}">
                    <a16:creationId xmlns:a16="http://schemas.microsoft.com/office/drawing/2014/main" id="{2337757C-5FD5-4441-BA30-A803E879092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7" name="Group 656">
              <a:extLst>
                <a:ext uri="{FF2B5EF4-FFF2-40B4-BE49-F238E27FC236}">
                  <a16:creationId xmlns:a16="http://schemas.microsoft.com/office/drawing/2014/main" id="{28E210C0-9FBB-4E69-BA6F-EDC8980E50E1}"/>
                </a:ext>
              </a:extLst>
            </p:cNvPr>
            <p:cNvGrpSpPr/>
            <p:nvPr/>
          </p:nvGrpSpPr>
          <p:grpSpPr>
            <a:xfrm rot="20891397">
              <a:off x="7034680" y="3038462"/>
              <a:ext cx="137160" cy="365760"/>
              <a:chOff x="6276975" y="2308860"/>
              <a:chExt cx="274320" cy="731520"/>
            </a:xfrm>
          </p:grpSpPr>
          <p:sp>
            <p:nvSpPr>
              <p:cNvPr id="665" name="Rectangle 664">
                <a:extLst>
                  <a:ext uri="{FF2B5EF4-FFF2-40B4-BE49-F238E27FC236}">
                    <a16:creationId xmlns:a16="http://schemas.microsoft.com/office/drawing/2014/main" id="{629FF310-81DE-44DE-A45F-32E0263ECA8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0319393B-9B02-4BF9-A25A-9B116474A29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Oval 666">
                <a:extLst>
                  <a:ext uri="{FF2B5EF4-FFF2-40B4-BE49-F238E27FC236}">
                    <a16:creationId xmlns:a16="http://schemas.microsoft.com/office/drawing/2014/main" id="{FCDA2F3D-6D73-40B5-B2F0-807BDA239FB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8" name="그룹 111">
              <a:extLst>
                <a:ext uri="{FF2B5EF4-FFF2-40B4-BE49-F238E27FC236}">
                  <a16:creationId xmlns:a16="http://schemas.microsoft.com/office/drawing/2014/main" id="{91580454-D494-45B5-8FC6-069641C84EAC}"/>
                </a:ext>
              </a:extLst>
            </p:cNvPr>
            <p:cNvGrpSpPr/>
            <p:nvPr/>
          </p:nvGrpSpPr>
          <p:grpSpPr>
            <a:xfrm>
              <a:off x="7389139" y="2183491"/>
              <a:ext cx="104482" cy="161172"/>
              <a:chOff x="7916612" y="1510288"/>
              <a:chExt cx="1809747" cy="2791671"/>
            </a:xfrm>
          </p:grpSpPr>
          <p:sp>
            <p:nvSpPr>
              <p:cNvPr id="659" name="사각형: 둥근 모서리 105">
                <a:extLst>
                  <a:ext uri="{FF2B5EF4-FFF2-40B4-BE49-F238E27FC236}">
                    <a16:creationId xmlns:a16="http://schemas.microsoft.com/office/drawing/2014/main" id="{C6C76D24-9F0A-42E0-820F-22D2F87FFA78}"/>
                  </a:ext>
                </a:extLst>
              </p:cNvPr>
              <p:cNvSpPr/>
              <p:nvPr/>
            </p:nvSpPr>
            <p:spPr>
              <a:xfrm>
                <a:off x="7916612" y="1510288"/>
                <a:ext cx="1809747" cy="2791671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0" name="직사각형 106">
                <a:extLst>
                  <a:ext uri="{FF2B5EF4-FFF2-40B4-BE49-F238E27FC236}">
                    <a16:creationId xmlns:a16="http://schemas.microsoft.com/office/drawing/2014/main" id="{6B388A3F-8699-4390-83F2-79929822DE42}"/>
                  </a:ext>
                </a:extLst>
              </p:cNvPr>
              <p:cNvSpPr/>
              <p:nvPr/>
            </p:nvSpPr>
            <p:spPr>
              <a:xfrm>
                <a:off x="8064907" y="1885949"/>
                <a:ext cx="1513151" cy="1988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1" name="사각형: 둥근 모서리 107">
                <a:extLst>
                  <a:ext uri="{FF2B5EF4-FFF2-40B4-BE49-F238E27FC236}">
                    <a16:creationId xmlns:a16="http://schemas.microsoft.com/office/drawing/2014/main" id="{1E3E9907-ABCC-4D9A-81C3-9422DF8EF4D1}"/>
                  </a:ext>
                </a:extLst>
              </p:cNvPr>
              <p:cNvSpPr/>
              <p:nvPr/>
            </p:nvSpPr>
            <p:spPr>
              <a:xfrm>
                <a:off x="8515505" y="1664227"/>
                <a:ext cx="611957" cy="10412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2" name="타원 108">
                <a:extLst>
                  <a:ext uri="{FF2B5EF4-FFF2-40B4-BE49-F238E27FC236}">
                    <a16:creationId xmlns:a16="http://schemas.microsoft.com/office/drawing/2014/main" id="{A1252F66-BFAA-4BFC-900B-5BCDCE0FA6D9}"/>
                  </a:ext>
                </a:extLst>
              </p:cNvPr>
              <p:cNvSpPr/>
              <p:nvPr/>
            </p:nvSpPr>
            <p:spPr>
              <a:xfrm>
                <a:off x="8695082" y="3957818"/>
                <a:ext cx="252799" cy="261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3" name="타원 109">
                <a:extLst>
                  <a:ext uri="{FF2B5EF4-FFF2-40B4-BE49-F238E27FC236}">
                    <a16:creationId xmlns:a16="http://schemas.microsoft.com/office/drawing/2014/main" id="{AE56E776-8A95-4EFC-A5A6-69DD5DEE7444}"/>
                  </a:ext>
                </a:extLst>
              </p:cNvPr>
              <p:cNvSpPr/>
              <p:nvPr/>
            </p:nvSpPr>
            <p:spPr>
              <a:xfrm>
                <a:off x="8263322" y="1643693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4" name="타원 110">
                <a:extLst>
                  <a:ext uri="{FF2B5EF4-FFF2-40B4-BE49-F238E27FC236}">
                    <a16:creationId xmlns:a16="http://schemas.microsoft.com/office/drawing/2014/main" id="{E34884E3-DC2B-4E49-ABB0-C74CAB84D161}"/>
                  </a:ext>
                </a:extLst>
              </p:cNvPr>
              <p:cNvSpPr/>
              <p:nvPr/>
            </p:nvSpPr>
            <p:spPr>
              <a:xfrm>
                <a:off x="8105797" y="160483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D36144C4-0883-44EB-A809-893FF56CD0F4}"/>
              </a:ext>
            </a:extLst>
          </p:cNvPr>
          <p:cNvGrpSpPr/>
          <p:nvPr/>
        </p:nvGrpSpPr>
        <p:grpSpPr>
          <a:xfrm>
            <a:off x="4483880" y="2710284"/>
            <a:ext cx="405747" cy="652078"/>
            <a:chOff x="6621752" y="1950829"/>
            <a:chExt cx="904354" cy="1453393"/>
          </a:xfrm>
        </p:grpSpPr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9EE09CB9-8E29-450E-8183-6444765AB9E3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73" name="Group 1072">
              <a:extLst>
                <a:ext uri="{FF2B5EF4-FFF2-40B4-BE49-F238E27FC236}">
                  <a16:creationId xmlns:a16="http://schemas.microsoft.com/office/drawing/2014/main" id="{B36EFD4F-3C41-4706-B0A2-725EE8C98B1B}"/>
                </a:ext>
              </a:extLst>
            </p:cNvPr>
            <p:cNvGrpSpPr/>
            <p:nvPr/>
          </p:nvGrpSpPr>
          <p:grpSpPr>
            <a:xfrm>
              <a:off x="6816622" y="2219752"/>
              <a:ext cx="274320" cy="731520"/>
              <a:chOff x="6276975" y="2308860"/>
              <a:chExt cx="274320" cy="731520"/>
            </a:xfrm>
          </p:grpSpPr>
          <p:sp>
            <p:nvSpPr>
              <p:cNvPr id="1113" name="Rectangle 1112">
                <a:extLst>
                  <a:ext uri="{FF2B5EF4-FFF2-40B4-BE49-F238E27FC236}">
                    <a16:creationId xmlns:a16="http://schemas.microsoft.com/office/drawing/2014/main" id="{3B714CE6-E58A-4738-BF54-B2A796375A8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4" name="Oval 1113">
                <a:extLst>
                  <a:ext uri="{FF2B5EF4-FFF2-40B4-BE49-F238E27FC236}">
                    <a16:creationId xmlns:a16="http://schemas.microsoft.com/office/drawing/2014/main" id="{E8CF0DEF-BB64-4259-A207-42F647BFC93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5" name="Oval 1114">
                <a:extLst>
                  <a:ext uri="{FF2B5EF4-FFF2-40B4-BE49-F238E27FC236}">
                    <a16:creationId xmlns:a16="http://schemas.microsoft.com/office/drawing/2014/main" id="{32089BD6-0AFB-4ADD-BEAA-974A57663A1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4" name="Group 1073">
              <a:extLst>
                <a:ext uri="{FF2B5EF4-FFF2-40B4-BE49-F238E27FC236}">
                  <a16:creationId xmlns:a16="http://schemas.microsoft.com/office/drawing/2014/main" id="{C6E433CB-E2BF-4B31-B244-F287BBE45B68}"/>
                </a:ext>
              </a:extLst>
            </p:cNvPr>
            <p:cNvGrpSpPr/>
            <p:nvPr/>
          </p:nvGrpSpPr>
          <p:grpSpPr>
            <a:xfrm rot="18520563">
              <a:off x="7070932" y="2224383"/>
              <a:ext cx="137160" cy="387336"/>
              <a:chOff x="6276975" y="2308860"/>
              <a:chExt cx="274320" cy="731520"/>
            </a:xfrm>
          </p:grpSpPr>
          <p:sp>
            <p:nvSpPr>
              <p:cNvPr id="1110" name="Rectangle 1109">
                <a:extLst>
                  <a:ext uri="{FF2B5EF4-FFF2-40B4-BE49-F238E27FC236}">
                    <a16:creationId xmlns:a16="http://schemas.microsoft.com/office/drawing/2014/main" id="{C407A530-CAC9-4BBC-B5B5-6D5DB172B6B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Oval 1110">
                <a:extLst>
                  <a:ext uri="{FF2B5EF4-FFF2-40B4-BE49-F238E27FC236}">
                    <a16:creationId xmlns:a16="http://schemas.microsoft.com/office/drawing/2014/main" id="{FF8E4F8D-4E40-495D-8A08-07180A5CE5F9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2" name="Oval 1111">
                <a:extLst>
                  <a:ext uri="{FF2B5EF4-FFF2-40B4-BE49-F238E27FC236}">
                    <a16:creationId xmlns:a16="http://schemas.microsoft.com/office/drawing/2014/main" id="{73862D8B-AB6B-437F-A49E-9CCC3527C63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5" name="Group 1074">
              <a:extLst>
                <a:ext uri="{FF2B5EF4-FFF2-40B4-BE49-F238E27FC236}">
                  <a16:creationId xmlns:a16="http://schemas.microsoft.com/office/drawing/2014/main" id="{638E4345-9A68-4604-998A-984503524E6D}"/>
                </a:ext>
              </a:extLst>
            </p:cNvPr>
            <p:cNvGrpSpPr/>
            <p:nvPr/>
          </p:nvGrpSpPr>
          <p:grpSpPr>
            <a:xfrm rot="3064416" flipH="1">
              <a:off x="7274646" y="2246243"/>
              <a:ext cx="137160" cy="365760"/>
              <a:chOff x="6276975" y="2308860"/>
              <a:chExt cx="274320" cy="731520"/>
            </a:xfrm>
          </p:grpSpPr>
          <p:sp>
            <p:nvSpPr>
              <p:cNvPr id="1107" name="Rectangle 1106">
                <a:extLst>
                  <a:ext uri="{FF2B5EF4-FFF2-40B4-BE49-F238E27FC236}">
                    <a16:creationId xmlns:a16="http://schemas.microsoft.com/office/drawing/2014/main" id="{909B8DE7-4F36-4730-8B02-A8B0FE0A0C5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8" name="Oval 1107">
                <a:extLst>
                  <a:ext uri="{FF2B5EF4-FFF2-40B4-BE49-F238E27FC236}">
                    <a16:creationId xmlns:a16="http://schemas.microsoft.com/office/drawing/2014/main" id="{64558941-3E71-4BF9-B41D-961BA02259C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9" name="Oval 1108">
                <a:extLst>
                  <a:ext uri="{FF2B5EF4-FFF2-40B4-BE49-F238E27FC236}">
                    <a16:creationId xmlns:a16="http://schemas.microsoft.com/office/drawing/2014/main" id="{BB0EAD2D-9A21-4ACC-8EF5-A719FC00752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6" name="Group 1075">
              <a:extLst>
                <a:ext uri="{FF2B5EF4-FFF2-40B4-BE49-F238E27FC236}">
                  <a16:creationId xmlns:a16="http://schemas.microsoft.com/office/drawing/2014/main" id="{06B93BDB-0B3B-4719-84C3-70551754ED8F}"/>
                </a:ext>
              </a:extLst>
            </p:cNvPr>
            <p:cNvGrpSpPr/>
            <p:nvPr/>
          </p:nvGrpSpPr>
          <p:grpSpPr>
            <a:xfrm rot="2827789" flipH="1">
              <a:off x="6744216" y="2213627"/>
              <a:ext cx="137160" cy="365760"/>
              <a:chOff x="6276975" y="2308860"/>
              <a:chExt cx="274320" cy="731520"/>
            </a:xfrm>
          </p:grpSpPr>
          <p:sp>
            <p:nvSpPr>
              <p:cNvPr id="1104" name="Rectangle 1103">
                <a:extLst>
                  <a:ext uri="{FF2B5EF4-FFF2-40B4-BE49-F238E27FC236}">
                    <a16:creationId xmlns:a16="http://schemas.microsoft.com/office/drawing/2014/main" id="{E62E4B55-BFD0-4CEC-ADAC-8376007EB2C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5" name="Oval 1104">
                <a:extLst>
                  <a:ext uri="{FF2B5EF4-FFF2-40B4-BE49-F238E27FC236}">
                    <a16:creationId xmlns:a16="http://schemas.microsoft.com/office/drawing/2014/main" id="{7D1E8D86-1F2D-4743-917C-A106398AA09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6" name="Oval 1105">
                <a:extLst>
                  <a:ext uri="{FF2B5EF4-FFF2-40B4-BE49-F238E27FC236}">
                    <a16:creationId xmlns:a16="http://schemas.microsoft.com/office/drawing/2014/main" id="{8F16E07F-8635-48B4-8FDB-EFE87047CA3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7" name="Group 1076">
              <a:extLst>
                <a:ext uri="{FF2B5EF4-FFF2-40B4-BE49-F238E27FC236}">
                  <a16:creationId xmlns:a16="http://schemas.microsoft.com/office/drawing/2014/main" id="{714DF2E2-C6D3-43B5-9AB8-FE4E7614411B}"/>
                </a:ext>
              </a:extLst>
            </p:cNvPr>
            <p:cNvGrpSpPr/>
            <p:nvPr/>
          </p:nvGrpSpPr>
          <p:grpSpPr>
            <a:xfrm rot="822769" flipH="1">
              <a:off x="6621752" y="2420040"/>
              <a:ext cx="137160" cy="365760"/>
              <a:chOff x="6276975" y="2308860"/>
              <a:chExt cx="274320" cy="731520"/>
            </a:xfrm>
          </p:grpSpPr>
          <p:sp>
            <p:nvSpPr>
              <p:cNvPr id="1101" name="Rectangle 1100">
                <a:extLst>
                  <a:ext uri="{FF2B5EF4-FFF2-40B4-BE49-F238E27FC236}">
                    <a16:creationId xmlns:a16="http://schemas.microsoft.com/office/drawing/2014/main" id="{04FEA622-98EB-4F8D-B243-B0930198606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2" name="Oval 1101">
                <a:extLst>
                  <a:ext uri="{FF2B5EF4-FFF2-40B4-BE49-F238E27FC236}">
                    <a16:creationId xmlns:a16="http://schemas.microsoft.com/office/drawing/2014/main" id="{75651292-7E01-44CC-8E97-069CA4EDD09F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9CF1EDCC-970D-4D3B-945F-02FF7AA3C99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885F4C67-18E0-4861-A295-A7F884AB98DE}"/>
                </a:ext>
              </a:extLst>
            </p:cNvPr>
            <p:cNvGrpSpPr/>
            <p:nvPr/>
          </p:nvGrpSpPr>
          <p:grpSpPr>
            <a:xfrm rot="674548" flipH="1">
              <a:off x="6792271" y="2777923"/>
              <a:ext cx="137160" cy="365760"/>
              <a:chOff x="6276975" y="2308860"/>
              <a:chExt cx="274320" cy="731520"/>
            </a:xfrm>
          </p:grpSpPr>
          <p:sp>
            <p:nvSpPr>
              <p:cNvPr id="1098" name="Rectangle 1097">
                <a:extLst>
                  <a:ext uri="{FF2B5EF4-FFF2-40B4-BE49-F238E27FC236}">
                    <a16:creationId xmlns:a16="http://schemas.microsoft.com/office/drawing/2014/main" id="{3C8FD196-2B7A-40D6-8E49-262A71234A46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Oval 1098">
                <a:extLst>
                  <a:ext uri="{FF2B5EF4-FFF2-40B4-BE49-F238E27FC236}">
                    <a16:creationId xmlns:a16="http://schemas.microsoft.com/office/drawing/2014/main" id="{E4FC652C-4A42-4831-8A94-0605C46288F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0" name="Oval 1099">
                <a:extLst>
                  <a:ext uri="{FF2B5EF4-FFF2-40B4-BE49-F238E27FC236}">
                    <a16:creationId xmlns:a16="http://schemas.microsoft.com/office/drawing/2014/main" id="{5D08F515-4A92-4797-BC55-82D2CE034D3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64F92598-F5BB-44C9-B9F1-4F6A6425E794}"/>
                </a:ext>
              </a:extLst>
            </p:cNvPr>
            <p:cNvGrpSpPr/>
            <p:nvPr/>
          </p:nvGrpSpPr>
          <p:grpSpPr>
            <a:xfrm rot="20909712">
              <a:off x="6983184" y="2799504"/>
              <a:ext cx="137160" cy="365760"/>
              <a:chOff x="6276975" y="2308860"/>
              <a:chExt cx="274320" cy="731520"/>
            </a:xfrm>
          </p:grpSpPr>
          <p:sp>
            <p:nvSpPr>
              <p:cNvPr id="1095" name="Rectangle 1094">
                <a:extLst>
                  <a:ext uri="{FF2B5EF4-FFF2-40B4-BE49-F238E27FC236}">
                    <a16:creationId xmlns:a16="http://schemas.microsoft.com/office/drawing/2014/main" id="{24086C6B-98FB-4AFE-BEFC-6A656767950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6" name="Oval 1095">
                <a:extLst>
                  <a:ext uri="{FF2B5EF4-FFF2-40B4-BE49-F238E27FC236}">
                    <a16:creationId xmlns:a16="http://schemas.microsoft.com/office/drawing/2014/main" id="{C18127E4-8341-4254-BE5C-6A715E9B288F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7" name="Oval 1096">
                <a:extLst>
                  <a:ext uri="{FF2B5EF4-FFF2-40B4-BE49-F238E27FC236}">
                    <a16:creationId xmlns:a16="http://schemas.microsoft.com/office/drawing/2014/main" id="{37F0D6A5-6073-44CC-8AAB-E90863ACD22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0" name="Group 1079">
              <a:extLst>
                <a:ext uri="{FF2B5EF4-FFF2-40B4-BE49-F238E27FC236}">
                  <a16:creationId xmlns:a16="http://schemas.microsoft.com/office/drawing/2014/main" id="{AC9BDC70-D617-4B9D-BD05-2574B606B028}"/>
                </a:ext>
              </a:extLst>
            </p:cNvPr>
            <p:cNvGrpSpPr/>
            <p:nvPr/>
          </p:nvGrpSpPr>
          <p:grpSpPr>
            <a:xfrm rot="352598">
              <a:off x="6752921" y="3025790"/>
              <a:ext cx="137160" cy="365760"/>
              <a:chOff x="6276975" y="2308860"/>
              <a:chExt cx="274320" cy="731520"/>
            </a:xfrm>
          </p:grpSpPr>
          <p:sp>
            <p:nvSpPr>
              <p:cNvPr id="1092" name="Rectangle 1091">
                <a:extLst>
                  <a:ext uri="{FF2B5EF4-FFF2-40B4-BE49-F238E27FC236}">
                    <a16:creationId xmlns:a16="http://schemas.microsoft.com/office/drawing/2014/main" id="{BF9F2B79-F312-4B3F-B009-66132C03D04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3" name="Oval 1092">
                <a:extLst>
                  <a:ext uri="{FF2B5EF4-FFF2-40B4-BE49-F238E27FC236}">
                    <a16:creationId xmlns:a16="http://schemas.microsoft.com/office/drawing/2014/main" id="{07116C4F-7CF7-4847-A289-EADE99B2755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4" name="Oval 1093">
                <a:extLst>
                  <a:ext uri="{FF2B5EF4-FFF2-40B4-BE49-F238E27FC236}">
                    <a16:creationId xmlns:a16="http://schemas.microsoft.com/office/drawing/2014/main" id="{92F7CDFF-2724-4DFD-B568-C244EF257E7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FA97DA83-6E03-4AD0-BB08-EBFEA0500F36}"/>
                </a:ext>
              </a:extLst>
            </p:cNvPr>
            <p:cNvGrpSpPr/>
            <p:nvPr/>
          </p:nvGrpSpPr>
          <p:grpSpPr>
            <a:xfrm rot="20891397">
              <a:off x="7034680" y="3038462"/>
              <a:ext cx="137160" cy="365760"/>
              <a:chOff x="6276975" y="2308860"/>
              <a:chExt cx="274320" cy="731520"/>
            </a:xfrm>
          </p:grpSpPr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D8C4FFC5-48D4-48AD-A746-5BB9C76E905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0" name="Oval 1089">
                <a:extLst>
                  <a:ext uri="{FF2B5EF4-FFF2-40B4-BE49-F238E27FC236}">
                    <a16:creationId xmlns:a16="http://schemas.microsoft.com/office/drawing/2014/main" id="{B7DF9DAF-0D49-4D6B-B722-82DBD91DE07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1" name="Oval 1090">
                <a:extLst>
                  <a:ext uri="{FF2B5EF4-FFF2-40B4-BE49-F238E27FC236}">
                    <a16:creationId xmlns:a16="http://schemas.microsoft.com/office/drawing/2014/main" id="{370B89FE-4452-4814-BBEE-71E1DD1CC47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2" name="그룹 111">
              <a:extLst>
                <a:ext uri="{FF2B5EF4-FFF2-40B4-BE49-F238E27FC236}">
                  <a16:creationId xmlns:a16="http://schemas.microsoft.com/office/drawing/2014/main" id="{967EAF23-69DD-4990-9E68-BBA78B89F7B6}"/>
                </a:ext>
              </a:extLst>
            </p:cNvPr>
            <p:cNvGrpSpPr/>
            <p:nvPr/>
          </p:nvGrpSpPr>
          <p:grpSpPr>
            <a:xfrm>
              <a:off x="7389139" y="2183491"/>
              <a:ext cx="104482" cy="161172"/>
              <a:chOff x="7916612" y="1510288"/>
              <a:chExt cx="1809747" cy="2791671"/>
            </a:xfrm>
          </p:grpSpPr>
          <p:sp>
            <p:nvSpPr>
              <p:cNvPr id="1083" name="사각형: 둥근 모서리 105">
                <a:extLst>
                  <a:ext uri="{FF2B5EF4-FFF2-40B4-BE49-F238E27FC236}">
                    <a16:creationId xmlns:a16="http://schemas.microsoft.com/office/drawing/2014/main" id="{27CA57D4-04C9-4DB0-894E-23AF91AE6024}"/>
                  </a:ext>
                </a:extLst>
              </p:cNvPr>
              <p:cNvSpPr/>
              <p:nvPr/>
            </p:nvSpPr>
            <p:spPr>
              <a:xfrm>
                <a:off x="7916612" y="1510288"/>
                <a:ext cx="1809747" cy="2791671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4" name="직사각형 106">
                <a:extLst>
                  <a:ext uri="{FF2B5EF4-FFF2-40B4-BE49-F238E27FC236}">
                    <a16:creationId xmlns:a16="http://schemas.microsoft.com/office/drawing/2014/main" id="{E45E1A1F-7908-48B3-B4ED-C2A122B2E35E}"/>
                  </a:ext>
                </a:extLst>
              </p:cNvPr>
              <p:cNvSpPr/>
              <p:nvPr/>
            </p:nvSpPr>
            <p:spPr>
              <a:xfrm>
                <a:off x="8064907" y="1885949"/>
                <a:ext cx="1513151" cy="1988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5" name="사각형: 둥근 모서리 107">
                <a:extLst>
                  <a:ext uri="{FF2B5EF4-FFF2-40B4-BE49-F238E27FC236}">
                    <a16:creationId xmlns:a16="http://schemas.microsoft.com/office/drawing/2014/main" id="{54EAED6E-C845-49F3-A34F-E1DD963DD1E4}"/>
                  </a:ext>
                </a:extLst>
              </p:cNvPr>
              <p:cNvSpPr/>
              <p:nvPr/>
            </p:nvSpPr>
            <p:spPr>
              <a:xfrm>
                <a:off x="8515505" y="1664227"/>
                <a:ext cx="611957" cy="10412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6" name="타원 108">
                <a:extLst>
                  <a:ext uri="{FF2B5EF4-FFF2-40B4-BE49-F238E27FC236}">
                    <a16:creationId xmlns:a16="http://schemas.microsoft.com/office/drawing/2014/main" id="{238DC598-34F2-4626-A143-FCD62A190DE2}"/>
                  </a:ext>
                </a:extLst>
              </p:cNvPr>
              <p:cNvSpPr/>
              <p:nvPr/>
            </p:nvSpPr>
            <p:spPr>
              <a:xfrm>
                <a:off x="8695082" y="3957818"/>
                <a:ext cx="252799" cy="261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7" name="타원 109">
                <a:extLst>
                  <a:ext uri="{FF2B5EF4-FFF2-40B4-BE49-F238E27FC236}">
                    <a16:creationId xmlns:a16="http://schemas.microsoft.com/office/drawing/2014/main" id="{77538A86-0D64-4FF5-9602-8C13E468F5B3}"/>
                  </a:ext>
                </a:extLst>
              </p:cNvPr>
              <p:cNvSpPr/>
              <p:nvPr/>
            </p:nvSpPr>
            <p:spPr>
              <a:xfrm>
                <a:off x="8263322" y="1643693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8" name="타원 110">
                <a:extLst>
                  <a:ext uri="{FF2B5EF4-FFF2-40B4-BE49-F238E27FC236}">
                    <a16:creationId xmlns:a16="http://schemas.microsoft.com/office/drawing/2014/main" id="{0CEF0765-967F-42B8-AFFD-8645EC751E95}"/>
                  </a:ext>
                </a:extLst>
              </p:cNvPr>
              <p:cNvSpPr/>
              <p:nvPr/>
            </p:nvSpPr>
            <p:spPr>
              <a:xfrm>
                <a:off x="8105797" y="160483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07" name="TextBox 706">
            <a:extLst>
              <a:ext uri="{FF2B5EF4-FFF2-40B4-BE49-F238E27FC236}">
                <a16:creationId xmlns:a16="http://schemas.microsoft.com/office/drawing/2014/main" id="{8C163A91-F0B8-4967-AB48-5486ADC95EB6}"/>
              </a:ext>
            </a:extLst>
          </p:cNvPr>
          <p:cNvSpPr txBox="1"/>
          <p:nvPr/>
        </p:nvSpPr>
        <p:spPr>
          <a:xfrm>
            <a:off x="6819340" y="485664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</a:t>
            </a:r>
          </a:p>
        </p:txBody>
      </p: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AEA56114-D075-4D8E-B711-AA95F4F0D12F}"/>
              </a:ext>
            </a:extLst>
          </p:cNvPr>
          <p:cNvGrpSpPr/>
          <p:nvPr/>
        </p:nvGrpSpPr>
        <p:grpSpPr>
          <a:xfrm>
            <a:off x="6638613" y="3232470"/>
            <a:ext cx="1288974" cy="1674607"/>
            <a:chOff x="7114424" y="997211"/>
            <a:chExt cx="3164666" cy="4111464"/>
          </a:xfrm>
        </p:grpSpPr>
        <p:sp>
          <p:nvSpPr>
            <p:cNvPr id="709" name="직사각형 337">
              <a:extLst>
                <a:ext uri="{FF2B5EF4-FFF2-40B4-BE49-F238E27FC236}">
                  <a16:creationId xmlns:a16="http://schemas.microsoft.com/office/drawing/2014/main" id="{41BB106C-9646-440E-BCF0-C904D071BBDC}"/>
                </a:ext>
              </a:extLst>
            </p:cNvPr>
            <p:cNvSpPr/>
            <p:nvPr/>
          </p:nvSpPr>
          <p:spPr>
            <a:xfrm>
              <a:off x="8694397" y="4018213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0" name="이등변 삼각형 338">
              <a:extLst>
                <a:ext uri="{FF2B5EF4-FFF2-40B4-BE49-F238E27FC236}">
                  <a16:creationId xmlns:a16="http://schemas.microsoft.com/office/drawing/2014/main" id="{6A1462A2-E574-4757-87DC-593A8A9C57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3486590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1" name="직사각형 339">
              <a:extLst>
                <a:ext uri="{FF2B5EF4-FFF2-40B4-BE49-F238E27FC236}">
                  <a16:creationId xmlns:a16="http://schemas.microsoft.com/office/drawing/2014/main" id="{9803D814-4A55-4B0B-A1EF-E66F30D2AC68}"/>
                </a:ext>
              </a:extLst>
            </p:cNvPr>
            <p:cNvSpPr/>
            <p:nvPr/>
          </p:nvSpPr>
          <p:spPr>
            <a:xfrm>
              <a:off x="7117656" y="4118957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2" name="이등변 삼각형 340">
              <a:extLst>
                <a:ext uri="{FF2B5EF4-FFF2-40B4-BE49-F238E27FC236}">
                  <a16:creationId xmlns:a16="http://schemas.microsoft.com/office/drawing/2014/main" id="{FFA6E856-16A6-48F0-B9D9-00E4D95B281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8927" y="3488492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8" name="직사각형 341">
              <a:extLst>
                <a:ext uri="{FF2B5EF4-FFF2-40B4-BE49-F238E27FC236}">
                  <a16:creationId xmlns:a16="http://schemas.microsoft.com/office/drawing/2014/main" id="{59A03BF3-C8D4-44FF-A1EA-56B2BEB8CB3A}"/>
                </a:ext>
              </a:extLst>
            </p:cNvPr>
            <p:cNvSpPr/>
            <p:nvPr/>
          </p:nvSpPr>
          <p:spPr>
            <a:xfrm>
              <a:off x="7117635" y="3728241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9" name="직사각형 342">
              <a:extLst>
                <a:ext uri="{FF2B5EF4-FFF2-40B4-BE49-F238E27FC236}">
                  <a16:creationId xmlns:a16="http://schemas.microsoft.com/office/drawing/2014/main" id="{609BE16D-BEBB-4E89-9FCA-7C020B1DF15E}"/>
                </a:ext>
              </a:extLst>
            </p:cNvPr>
            <p:cNvSpPr/>
            <p:nvPr/>
          </p:nvSpPr>
          <p:spPr>
            <a:xfrm>
              <a:off x="8705282" y="3721410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0" name="이등변 삼각형 343">
              <a:extLst>
                <a:ext uri="{FF2B5EF4-FFF2-40B4-BE49-F238E27FC236}">
                  <a16:creationId xmlns:a16="http://schemas.microsoft.com/office/drawing/2014/main" id="{EBF2CAE9-9EE9-47DD-BAA8-9F62B550C8E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7024" y="332286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1" name="이등변 삼각형 344">
              <a:extLst>
                <a:ext uri="{FF2B5EF4-FFF2-40B4-BE49-F238E27FC236}">
                  <a16:creationId xmlns:a16="http://schemas.microsoft.com/office/drawing/2014/main" id="{D0D56574-AF50-48B1-84FC-5B4BFA4B8BD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7004" y="3323753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2" name="이등변 삼각형 345">
              <a:extLst>
                <a:ext uri="{FF2B5EF4-FFF2-40B4-BE49-F238E27FC236}">
                  <a16:creationId xmlns:a16="http://schemas.microsoft.com/office/drawing/2014/main" id="{8F461B4B-2794-412B-BFF8-1B78F2742E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3415" y="2937899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3" name="이등변 삼각형 346">
              <a:extLst>
                <a:ext uri="{FF2B5EF4-FFF2-40B4-BE49-F238E27FC236}">
                  <a16:creationId xmlns:a16="http://schemas.microsoft.com/office/drawing/2014/main" id="{E48C248F-EAC8-493B-A177-AB4BA719BEF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293372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4" name="직사각형 347">
              <a:extLst>
                <a:ext uri="{FF2B5EF4-FFF2-40B4-BE49-F238E27FC236}">
                  <a16:creationId xmlns:a16="http://schemas.microsoft.com/office/drawing/2014/main" id="{DC5F314D-AA8A-40D7-AF79-A0803491CE62}"/>
                </a:ext>
              </a:extLst>
            </p:cNvPr>
            <p:cNvSpPr/>
            <p:nvPr/>
          </p:nvSpPr>
          <p:spPr>
            <a:xfrm>
              <a:off x="8693369" y="1814553"/>
              <a:ext cx="1436065" cy="18832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8" name="직사각형 348">
              <a:extLst>
                <a:ext uri="{FF2B5EF4-FFF2-40B4-BE49-F238E27FC236}">
                  <a16:creationId xmlns:a16="http://schemas.microsoft.com/office/drawing/2014/main" id="{9E3705E1-6272-4EDE-9296-081B60C7954F}"/>
                </a:ext>
              </a:extLst>
            </p:cNvPr>
            <p:cNvSpPr/>
            <p:nvPr/>
          </p:nvSpPr>
          <p:spPr>
            <a:xfrm>
              <a:off x="7257323" y="1789955"/>
              <a:ext cx="1436064" cy="19078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730" name="그룹 349">
              <a:extLst>
                <a:ext uri="{FF2B5EF4-FFF2-40B4-BE49-F238E27FC236}">
                  <a16:creationId xmlns:a16="http://schemas.microsoft.com/office/drawing/2014/main" id="{4695A8BB-49B2-4535-B98C-797E3BFCDDC2}"/>
                </a:ext>
              </a:extLst>
            </p:cNvPr>
            <p:cNvGrpSpPr/>
            <p:nvPr/>
          </p:nvGrpSpPr>
          <p:grpSpPr>
            <a:xfrm>
              <a:off x="7257322" y="2945908"/>
              <a:ext cx="2872162" cy="1503865"/>
              <a:chOff x="3844103" y="4603820"/>
              <a:chExt cx="2872162" cy="1503865"/>
            </a:xfrm>
          </p:grpSpPr>
          <p:sp>
            <p:nvSpPr>
              <p:cNvPr id="787" name="이등변 삼각형 414">
                <a:extLst>
                  <a:ext uri="{FF2B5EF4-FFF2-40B4-BE49-F238E27FC236}">
                    <a16:creationId xmlns:a16="http://schemas.microsoft.com/office/drawing/2014/main" id="{57CE1764-0AA9-46FE-9DF9-9FAF250782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8" name="이등변 삼각형 415">
                <a:extLst>
                  <a:ext uri="{FF2B5EF4-FFF2-40B4-BE49-F238E27FC236}">
                    <a16:creationId xmlns:a16="http://schemas.microsoft.com/office/drawing/2014/main" id="{24F6AF68-8F09-4FE0-BF07-7B0E2A7D3E7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sp>
          <p:nvSpPr>
            <p:cNvPr id="731" name="직사각형 350">
              <a:extLst>
                <a:ext uri="{FF2B5EF4-FFF2-40B4-BE49-F238E27FC236}">
                  <a16:creationId xmlns:a16="http://schemas.microsoft.com/office/drawing/2014/main" id="{271A2F67-89F0-428C-BE98-15812F0D666E}"/>
                </a:ext>
              </a:extLst>
            </p:cNvPr>
            <p:cNvSpPr/>
            <p:nvPr/>
          </p:nvSpPr>
          <p:spPr>
            <a:xfrm flipH="1">
              <a:off x="8692924" y="2893677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2" name="이등변 삼각형 351">
              <a:extLst>
                <a:ext uri="{FF2B5EF4-FFF2-40B4-BE49-F238E27FC236}">
                  <a16:creationId xmlns:a16="http://schemas.microsoft.com/office/drawing/2014/main" id="{9E661DB5-5466-436F-8498-9629E5B3A26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42" y="2259049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9" name="직사각형 352">
              <a:extLst>
                <a:ext uri="{FF2B5EF4-FFF2-40B4-BE49-F238E27FC236}">
                  <a16:creationId xmlns:a16="http://schemas.microsoft.com/office/drawing/2014/main" id="{C47A8735-B434-48CB-A36C-AF20650B6F92}"/>
                </a:ext>
              </a:extLst>
            </p:cNvPr>
            <p:cNvSpPr/>
            <p:nvPr/>
          </p:nvSpPr>
          <p:spPr>
            <a:xfrm>
              <a:off x="7256858" y="2893679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0" name="이등변 삼각형 353">
              <a:extLst>
                <a:ext uri="{FF2B5EF4-FFF2-40B4-BE49-F238E27FC236}">
                  <a16:creationId xmlns:a16="http://schemas.microsoft.com/office/drawing/2014/main" id="{FA4AF2BD-89CE-4387-A60D-BB4C2FD6E47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6" y="2259051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1" name="이등변 삼각형 354">
              <a:extLst>
                <a:ext uri="{FF2B5EF4-FFF2-40B4-BE49-F238E27FC236}">
                  <a16:creationId xmlns:a16="http://schemas.microsoft.com/office/drawing/2014/main" id="{36E2D5E4-1354-464C-9529-029ED4A586D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9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2" name="이등변 삼각형 355">
              <a:extLst>
                <a:ext uri="{FF2B5EF4-FFF2-40B4-BE49-F238E27FC236}">
                  <a16:creationId xmlns:a16="http://schemas.microsoft.com/office/drawing/2014/main" id="{49EF23D7-7513-4025-B6D7-2D6058058B4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8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3" name="직사각형 356">
              <a:extLst>
                <a:ext uri="{FF2B5EF4-FFF2-40B4-BE49-F238E27FC236}">
                  <a16:creationId xmlns:a16="http://schemas.microsoft.com/office/drawing/2014/main" id="{CBCDA94B-D591-477C-A2A4-7437BF77CFFE}"/>
                </a:ext>
              </a:extLst>
            </p:cNvPr>
            <p:cNvSpPr/>
            <p:nvPr/>
          </p:nvSpPr>
          <p:spPr>
            <a:xfrm flipH="1">
              <a:off x="8692855" y="2864877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5" name="직사각형 357">
              <a:extLst>
                <a:ext uri="{FF2B5EF4-FFF2-40B4-BE49-F238E27FC236}">
                  <a16:creationId xmlns:a16="http://schemas.microsoft.com/office/drawing/2014/main" id="{7F24BA9D-5265-4CC2-A89F-FB5C32B4623B}"/>
                </a:ext>
              </a:extLst>
            </p:cNvPr>
            <p:cNvSpPr/>
            <p:nvPr/>
          </p:nvSpPr>
          <p:spPr>
            <a:xfrm>
              <a:off x="7256790" y="2864879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1" name="이등변 삼각형 358">
              <a:extLst>
                <a:ext uri="{FF2B5EF4-FFF2-40B4-BE49-F238E27FC236}">
                  <a16:creationId xmlns:a16="http://schemas.microsoft.com/office/drawing/2014/main" id="{1E7950C5-A1F0-41AE-8B46-67CDF25691C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63" y="217817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2" name="이등변 삼각형 359">
              <a:extLst>
                <a:ext uri="{FF2B5EF4-FFF2-40B4-BE49-F238E27FC236}">
                  <a16:creationId xmlns:a16="http://schemas.microsoft.com/office/drawing/2014/main" id="{51E77583-D573-437F-AA47-7007BB49225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82" y="2178175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3" name="이등변 삼각형 360">
              <a:extLst>
                <a:ext uri="{FF2B5EF4-FFF2-40B4-BE49-F238E27FC236}">
                  <a16:creationId xmlns:a16="http://schemas.microsoft.com/office/drawing/2014/main" id="{F214362D-70F5-4877-87A4-6AE0EB15FE9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881" y="2144453"/>
              <a:ext cx="1503865" cy="14360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4" name="이등변 삼각형 361">
              <a:extLst>
                <a:ext uri="{FF2B5EF4-FFF2-40B4-BE49-F238E27FC236}">
                  <a16:creationId xmlns:a16="http://schemas.microsoft.com/office/drawing/2014/main" id="{F6974696-DEBA-43FB-8CEC-9FA0BBDFEB2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786" y="2144453"/>
              <a:ext cx="1503865" cy="143608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5" name="직사각형 362">
              <a:extLst>
                <a:ext uri="{FF2B5EF4-FFF2-40B4-BE49-F238E27FC236}">
                  <a16:creationId xmlns:a16="http://schemas.microsoft.com/office/drawing/2014/main" id="{CA5382D4-4996-488C-9AD2-593B6F56802D}"/>
                </a:ext>
              </a:extLst>
            </p:cNvPr>
            <p:cNvSpPr/>
            <p:nvPr/>
          </p:nvSpPr>
          <p:spPr>
            <a:xfrm flipH="1">
              <a:off x="8693016" y="1804126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6" name="이등변 삼각형 363">
              <a:extLst>
                <a:ext uri="{FF2B5EF4-FFF2-40B4-BE49-F238E27FC236}">
                  <a16:creationId xmlns:a16="http://schemas.microsoft.com/office/drawing/2014/main" id="{C0896412-DDD3-4709-86B4-0FC6402D182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34" y="1169498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7" name="직사각형 364">
              <a:extLst>
                <a:ext uri="{FF2B5EF4-FFF2-40B4-BE49-F238E27FC236}">
                  <a16:creationId xmlns:a16="http://schemas.microsoft.com/office/drawing/2014/main" id="{94047DA0-2A04-414D-B25B-105D0F1E4F74}"/>
                </a:ext>
              </a:extLst>
            </p:cNvPr>
            <p:cNvSpPr/>
            <p:nvPr/>
          </p:nvSpPr>
          <p:spPr>
            <a:xfrm>
              <a:off x="7256950" y="1804128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8" name="이등변 삼각형 365">
              <a:extLst>
                <a:ext uri="{FF2B5EF4-FFF2-40B4-BE49-F238E27FC236}">
                  <a16:creationId xmlns:a16="http://schemas.microsoft.com/office/drawing/2014/main" id="{01874A68-5E28-4BB4-A0E6-26DCDEB161B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68" y="1169500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9" name="이등변 삼각형 366">
              <a:extLst>
                <a:ext uri="{FF2B5EF4-FFF2-40B4-BE49-F238E27FC236}">
                  <a16:creationId xmlns:a16="http://schemas.microsoft.com/office/drawing/2014/main" id="{8DD8F7EE-76EA-428E-BBA1-F4E8CF9D84E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51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0" name="이등변 삼각형 367">
              <a:extLst>
                <a:ext uri="{FF2B5EF4-FFF2-40B4-BE49-F238E27FC236}">
                  <a16:creationId xmlns:a16="http://schemas.microsoft.com/office/drawing/2014/main" id="{539600E9-46EE-4D70-8E61-AC21B2D885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70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1" name="직사각형 368">
              <a:extLst>
                <a:ext uri="{FF2B5EF4-FFF2-40B4-BE49-F238E27FC236}">
                  <a16:creationId xmlns:a16="http://schemas.microsoft.com/office/drawing/2014/main" id="{9D1C6690-90B8-4BB7-989D-586DDACD06A7}"/>
                </a:ext>
              </a:extLst>
            </p:cNvPr>
            <p:cNvSpPr/>
            <p:nvPr/>
          </p:nvSpPr>
          <p:spPr>
            <a:xfrm flipH="1">
              <a:off x="8692947" y="1775326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2" name="직사각형 369">
              <a:extLst>
                <a:ext uri="{FF2B5EF4-FFF2-40B4-BE49-F238E27FC236}">
                  <a16:creationId xmlns:a16="http://schemas.microsoft.com/office/drawing/2014/main" id="{8C00D12F-E0F2-44F3-9949-10DA2D1BD476}"/>
                </a:ext>
              </a:extLst>
            </p:cNvPr>
            <p:cNvSpPr/>
            <p:nvPr/>
          </p:nvSpPr>
          <p:spPr>
            <a:xfrm>
              <a:off x="7256882" y="1775328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3" name="이등변 삼각형 370">
              <a:extLst>
                <a:ext uri="{FF2B5EF4-FFF2-40B4-BE49-F238E27FC236}">
                  <a16:creationId xmlns:a16="http://schemas.microsoft.com/office/drawing/2014/main" id="{71627FD4-BA2F-4C1A-A220-EAD0D04F2CB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5" y="1088624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4" name="이등변 삼각형 371">
              <a:extLst>
                <a:ext uri="{FF2B5EF4-FFF2-40B4-BE49-F238E27FC236}">
                  <a16:creationId xmlns:a16="http://schemas.microsoft.com/office/drawing/2014/main" id="{381D7416-12D5-4506-ABDE-8838410813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4" y="1088624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5" name="이등변 삼각형 372">
              <a:extLst>
                <a:ext uri="{FF2B5EF4-FFF2-40B4-BE49-F238E27FC236}">
                  <a16:creationId xmlns:a16="http://schemas.microsoft.com/office/drawing/2014/main" id="{138B3359-47DD-436F-B26C-08F612EC5BB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73" y="1054902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6" name="이등변 삼각형 373">
              <a:extLst>
                <a:ext uri="{FF2B5EF4-FFF2-40B4-BE49-F238E27FC236}">
                  <a16:creationId xmlns:a16="http://schemas.microsoft.com/office/drawing/2014/main" id="{33E02983-6EDB-4B68-AB71-0549DE700D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78" y="1054902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767" name="그룹 386">
              <a:extLst>
                <a:ext uri="{FF2B5EF4-FFF2-40B4-BE49-F238E27FC236}">
                  <a16:creationId xmlns:a16="http://schemas.microsoft.com/office/drawing/2014/main" id="{1A5DB902-D1F6-497A-87FC-83986A0C07E9}"/>
                </a:ext>
              </a:extLst>
            </p:cNvPr>
            <p:cNvGrpSpPr/>
            <p:nvPr/>
          </p:nvGrpSpPr>
          <p:grpSpPr>
            <a:xfrm>
              <a:off x="7257337" y="997211"/>
              <a:ext cx="2872174" cy="1584740"/>
              <a:chOff x="4827098" y="300735"/>
              <a:chExt cx="2872174" cy="1584740"/>
            </a:xfrm>
          </p:grpSpPr>
          <p:sp>
            <p:nvSpPr>
              <p:cNvPr id="777" name="직사각형 404">
                <a:extLst>
                  <a:ext uri="{FF2B5EF4-FFF2-40B4-BE49-F238E27FC236}">
                    <a16:creationId xmlns:a16="http://schemas.microsoft.com/office/drawing/2014/main" id="{8C08FB11-772E-4466-A564-92DC72B6339A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78" name="이등변 삼각형 405">
                <a:extLst>
                  <a:ext uri="{FF2B5EF4-FFF2-40B4-BE49-F238E27FC236}">
                    <a16:creationId xmlns:a16="http://schemas.microsoft.com/office/drawing/2014/main" id="{6286FBE8-5F49-4BE1-A9A5-DEB8C84F866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79" name="직사각형 406">
                <a:extLst>
                  <a:ext uri="{FF2B5EF4-FFF2-40B4-BE49-F238E27FC236}">
                    <a16:creationId xmlns:a16="http://schemas.microsoft.com/office/drawing/2014/main" id="{494A71F1-64B9-40F8-A312-DA632340FA2A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0" name="이등변 삼각형 407">
                <a:extLst>
                  <a:ext uri="{FF2B5EF4-FFF2-40B4-BE49-F238E27FC236}">
                    <a16:creationId xmlns:a16="http://schemas.microsoft.com/office/drawing/2014/main" id="{407AB37F-612E-4B97-9963-CA6CD62BB7E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1" name="이등변 삼각형 408">
                <a:extLst>
                  <a:ext uri="{FF2B5EF4-FFF2-40B4-BE49-F238E27FC236}">
                    <a16:creationId xmlns:a16="http://schemas.microsoft.com/office/drawing/2014/main" id="{79520F23-1477-4A5D-8A6D-9590A2FD39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2" name="이등변 삼각형 409">
                <a:extLst>
                  <a:ext uri="{FF2B5EF4-FFF2-40B4-BE49-F238E27FC236}">
                    <a16:creationId xmlns:a16="http://schemas.microsoft.com/office/drawing/2014/main" id="{584A4817-5886-42B5-BBFC-46F7BCEC361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3" name="이등변 삼각형 410">
                <a:extLst>
                  <a:ext uri="{FF2B5EF4-FFF2-40B4-BE49-F238E27FC236}">
                    <a16:creationId xmlns:a16="http://schemas.microsoft.com/office/drawing/2014/main" id="{359C4177-329E-4876-8416-E80047707CF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4" name="이등변 삼각형 411">
                <a:extLst>
                  <a:ext uri="{FF2B5EF4-FFF2-40B4-BE49-F238E27FC236}">
                    <a16:creationId xmlns:a16="http://schemas.microsoft.com/office/drawing/2014/main" id="{A32D20D9-AF13-4EB3-8E83-B81B2DEACF0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5" name="이등변 삼각형 412">
                <a:extLst>
                  <a:ext uri="{FF2B5EF4-FFF2-40B4-BE49-F238E27FC236}">
                    <a16:creationId xmlns:a16="http://schemas.microsoft.com/office/drawing/2014/main" id="{1CE1A401-177E-4B0C-82CB-A7ACE16FA0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6" name="이등변 삼각형 413">
                <a:extLst>
                  <a:ext uri="{FF2B5EF4-FFF2-40B4-BE49-F238E27FC236}">
                    <a16:creationId xmlns:a16="http://schemas.microsoft.com/office/drawing/2014/main" id="{DCE50F7B-DA13-49A9-AB5E-0948EF79546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cxnSp>
          <p:nvCxnSpPr>
            <p:cNvPr id="768" name="직선 연결선 387">
              <a:extLst>
                <a:ext uri="{FF2B5EF4-FFF2-40B4-BE49-F238E27FC236}">
                  <a16:creationId xmlns:a16="http://schemas.microsoft.com/office/drawing/2014/main" id="{09917229-B1E3-4B42-9545-74DDF2CECEE8}"/>
                </a:ext>
              </a:extLst>
            </p:cNvPr>
            <p:cNvCxnSpPr>
              <a:cxnSpLocks/>
              <a:stCxn id="756" idx="2"/>
              <a:endCxn id="788" idx="2"/>
            </p:cNvCxnSpPr>
            <p:nvPr/>
          </p:nvCxnSpPr>
          <p:spPr>
            <a:xfrm>
              <a:off x="8693026" y="2639471"/>
              <a:ext cx="377" cy="181030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직선 연결선 388">
              <a:extLst>
                <a:ext uri="{FF2B5EF4-FFF2-40B4-BE49-F238E27FC236}">
                  <a16:creationId xmlns:a16="http://schemas.microsoft.com/office/drawing/2014/main" id="{7DE0F7E6-AB50-465B-A4E3-32F842AAA700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37" y="2022430"/>
              <a:ext cx="0" cy="1819886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직선 연결선 389">
              <a:extLst>
                <a:ext uri="{FF2B5EF4-FFF2-40B4-BE49-F238E27FC236}">
                  <a16:creationId xmlns:a16="http://schemas.microsoft.com/office/drawing/2014/main" id="{85A5A01A-5F1F-488E-AA8D-4E8B33FF5244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02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직선 연결선 390">
              <a:extLst>
                <a:ext uri="{FF2B5EF4-FFF2-40B4-BE49-F238E27FC236}">
                  <a16:creationId xmlns:a16="http://schemas.microsoft.com/office/drawing/2014/main" id="{E64C54DC-71A7-402B-9FAB-D078774E036C}"/>
                </a:ext>
              </a:extLst>
            </p:cNvPr>
            <p:cNvCxnSpPr>
              <a:cxnSpLocks/>
            </p:cNvCxnSpPr>
            <p:nvPr/>
          </p:nvCxnSpPr>
          <p:spPr>
            <a:xfrm>
              <a:off x="9844179" y="1977567"/>
              <a:ext cx="0" cy="1864749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직선 연결선 391">
              <a:extLst>
                <a:ext uri="{FF2B5EF4-FFF2-40B4-BE49-F238E27FC236}">
                  <a16:creationId xmlns:a16="http://schemas.microsoft.com/office/drawing/2014/main" id="{8BA68DC5-BB0F-41C0-8F7A-93D54795698F}"/>
                </a:ext>
              </a:extLst>
            </p:cNvPr>
            <p:cNvCxnSpPr>
              <a:cxnSpLocks/>
            </p:cNvCxnSpPr>
            <p:nvPr/>
          </p:nvCxnSpPr>
          <p:spPr>
            <a:xfrm>
              <a:off x="9558874" y="2144282"/>
              <a:ext cx="0" cy="1859993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직선 연결선 392">
              <a:extLst>
                <a:ext uri="{FF2B5EF4-FFF2-40B4-BE49-F238E27FC236}">
                  <a16:creationId xmlns:a16="http://schemas.microsoft.com/office/drawing/2014/main" id="{47A90B14-FBF6-40D2-A19D-381D5EADF929}"/>
                </a:ext>
              </a:extLst>
            </p:cNvPr>
            <p:cNvCxnSpPr>
              <a:cxnSpLocks/>
            </p:cNvCxnSpPr>
            <p:nvPr/>
          </p:nvCxnSpPr>
          <p:spPr>
            <a:xfrm>
              <a:off x="7825335" y="2110560"/>
              <a:ext cx="0" cy="189371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직선 연결선 393">
              <a:extLst>
                <a:ext uri="{FF2B5EF4-FFF2-40B4-BE49-F238E27FC236}">
                  <a16:creationId xmlns:a16="http://schemas.microsoft.com/office/drawing/2014/main" id="{A167A4F9-A279-4081-B342-6E397C17630A}"/>
                </a:ext>
              </a:extLst>
            </p:cNvPr>
            <p:cNvCxnSpPr>
              <a:cxnSpLocks/>
            </p:cNvCxnSpPr>
            <p:nvPr/>
          </p:nvCxnSpPr>
          <p:spPr>
            <a:xfrm>
              <a:off x="9273807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직선 연결선 394">
              <a:extLst>
                <a:ext uri="{FF2B5EF4-FFF2-40B4-BE49-F238E27FC236}">
                  <a16:creationId xmlns:a16="http://schemas.microsoft.com/office/drawing/2014/main" id="{3B58DCE5-6EFD-4BB8-A97D-149326E39AEC}"/>
                </a:ext>
              </a:extLst>
            </p:cNvPr>
            <p:cNvCxnSpPr>
              <a:cxnSpLocks/>
            </p:cNvCxnSpPr>
            <p:nvPr/>
          </p:nvCxnSpPr>
          <p:spPr>
            <a:xfrm>
              <a:off x="8406073" y="2494268"/>
              <a:ext cx="0" cy="1810857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6" name="직선 연결선 395">
              <a:extLst>
                <a:ext uri="{FF2B5EF4-FFF2-40B4-BE49-F238E27FC236}">
                  <a16:creationId xmlns:a16="http://schemas.microsoft.com/office/drawing/2014/main" id="{C2967B97-C784-4BDC-9025-79A552311036}"/>
                </a:ext>
              </a:extLst>
            </p:cNvPr>
            <p:cNvCxnSpPr>
              <a:cxnSpLocks/>
            </p:cNvCxnSpPr>
            <p:nvPr/>
          </p:nvCxnSpPr>
          <p:spPr>
            <a:xfrm>
              <a:off x="8988274" y="2450731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9" name="그룹 89">
            <a:extLst>
              <a:ext uri="{FF2B5EF4-FFF2-40B4-BE49-F238E27FC236}">
                <a16:creationId xmlns:a16="http://schemas.microsoft.com/office/drawing/2014/main" id="{9DB14016-582D-44C2-9D82-C4240AEDE64D}"/>
              </a:ext>
            </a:extLst>
          </p:cNvPr>
          <p:cNvGrpSpPr/>
          <p:nvPr/>
        </p:nvGrpSpPr>
        <p:grpSpPr>
          <a:xfrm rot="15491427">
            <a:off x="4390062" y="2015298"/>
            <a:ext cx="2100875" cy="213019"/>
            <a:chOff x="6087494" y="883216"/>
            <a:chExt cx="4981461" cy="748145"/>
          </a:xfrm>
        </p:grpSpPr>
        <p:grpSp>
          <p:nvGrpSpPr>
            <p:cNvPr id="790" name="그룹 90">
              <a:extLst>
                <a:ext uri="{FF2B5EF4-FFF2-40B4-BE49-F238E27FC236}">
                  <a16:creationId xmlns:a16="http://schemas.microsoft.com/office/drawing/2014/main" id="{0F628E0B-F9FE-4255-9AE8-56811B687A82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792" name="이등변 삼각형 92">
                <a:extLst>
                  <a:ext uri="{FF2B5EF4-FFF2-40B4-BE49-F238E27FC236}">
                    <a16:creationId xmlns:a16="http://schemas.microsoft.com/office/drawing/2014/main" id="{B596F044-C1F5-416B-982B-0FBF171B9DEA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3" name="타원 93">
                <a:extLst>
                  <a:ext uri="{FF2B5EF4-FFF2-40B4-BE49-F238E27FC236}">
                    <a16:creationId xmlns:a16="http://schemas.microsoft.com/office/drawing/2014/main" id="{D7588DD6-2683-4423-B1B0-33A20A997840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91" name="타원 91">
              <a:extLst>
                <a:ext uri="{FF2B5EF4-FFF2-40B4-BE49-F238E27FC236}">
                  <a16:creationId xmlns:a16="http://schemas.microsoft.com/office/drawing/2014/main" id="{06E975A1-0702-4827-A38F-ED9265BBFAFD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94" name="Group 793">
            <a:extLst>
              <a:ext uri="{FF2B5EF4-FFF2-40B4-BE49-F238E27FC236}">
                <a16:creationId xmlns:a16="http://schemas.microsoft.com/office/drawing/2014/main" id="{B5D46F15-E65F-4407-8FD4-71AB9CD46146}"/>
              </a:ext>
            </a:extLst>
          </p:cNvPr>
          <p:cNvGrpSpPr/>
          <p:nvPr/>
        </p:nvGrpSpPr>
        <p:grpSpPr>
          <a:xfrm>
            <a:off x="5607749" y="3378237"/>
            <a:ext cx="405747" cy="652078"/>
            <a:chOff x="6621752" y="1950829"/>
            <a:chExt cx="904354" cy="1453393"/>
          </a:xfrm>
        </p:grpSpPr>
        <p:sp>
          <p:nvSpPr>
            <p:cNvPr id="795" name="Oval 794">
              <a:extLst>
                <a:ext uri="{FF2B5EF4-FFF2-40B4-BE49-F238E27FC236}">
                  <a16:creationId xmlns:a16="http://schemas.microsoft.com/office/drawing/2014/main" id="{D988B86A-1715-4972-A0BF-67B80652F1BC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260FD0E5-7CBB-4D7E-949F-57DD02F6D847}"/>
                </a:ext>
              </a:extLst>
            </p:cNvPr>
            <p:cNvGrpSpPr/>
            <p:nvPr/>
          </p:nvGrpSpPr>
          <p:grpSpPr>
            <a:xfrm>
              <a:off x="6816622" y="2219752"/>
              <a:ext cx="274320" cy="731520"/>
              <a:chOff x="6276975" y="2308860"/>
              <a:chExt cx="274320" cy="731520"/>
            </a:xfrm>
          </p:grpSpPr>
          <p:sp>
            <p:nvSpPr>
              <p:cNvPr id="836" name="Rectangle 835">
                <a:extLst>
                  <a:ext uri="{FF2B5EF4-FFF2-40B4-BE49-F238E27FC236}">
                    <a16:creationId xmlns:a16="http://schemas.microsoft.com/office/drawing/2014/main" id="{B6D7FB94-CA94-42A3-92DE-3C56A4477A0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Oval 836">
                <a:extLst>
                  <a:ext uri="{FF2B5EF4-FFF2-40B4-BE49-F238E27FC236}">
                    <a16:creationId xmlns:a16="http://schemas.microsoft.com/office/drawing/2014/main" id="{DE6F6322-519D-4800-8A44-B101B13B3A0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Oval 837">
                <a:extLst>
                  <a:ext uri="{FF2B5EF4-FFF2-40B4-BE49-F238E27FC236}">
                    <a16:creationId xmlns:a16="http://schemas.microsoft.com/office/drawing/2014/main" id="{97F59358-F9C2-40A8-83EE-DFF84592C84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7" name="Group 796">
              <a:extLst>
                <a:ext uri="{FF2B5EF4-FFF2-40B4-BE49-F238E27FC236}">
                  <a16:creationId xmlns:a16="http://schemas.microsoft.com/office/drawing/2014/main" id="{242AFCEF-6AB9-4867-902C-2C0E2A6E6FE6}"/>
                </a:ext>
              </a:extLst>
            </p:cNvPr>
            <p:cNvGrpSpPr/>
            <p:nvPr/>
          </p:nvGrpSpPr>
          <p:grpSpPr>
            <a:xfrm rot="18520563">
              <a:off x="7070932" y="2224383"/>
              <a:ext cx="137160" cy="387336"/>
              <a:chOff x="6276975" y="2308860"/>
              <a:chExt cx="274320" cy="731520"/>
            </a:xfrm>
          </p:grpSpPr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2EBF8590-6B27-4D9B-AE09-5BB6CD2AED5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Oval 833">
                <a:extLst>
                  <a:ext uri="{FF2B5EF4-FFF2-40B4-BE49-F238E27FC236}">
                    <a16:creationId xmlns:a16="http://schemas.microsoft.com/office/drawing/2014/main" id="{0C888935-D8C9-42E4-9B64-94EE21FE67F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Oval 834">
                <a:extLst>
                  <a:ext uri="{FF2B5EF4-FFF2-40B4-BE49-F238E27FC236}">
                    <a16:creationId xmlns:a16="http://schemas.microsoft.com/office/drawing/2014/main" id="{44855E60-58DD-4CD8-944A-6925D19E0B1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8" name="Group 797">
              <a:extLst>
                <a:ext uri="{FF2B5EF4-FFF2-40B4-BE49-F238E27FC236}">
                  <a16:creationId xmlns:a16="http://schemas.microsoft.com/office/drawing/2014/main" id="{6D026E07-4A96-4AC4-AF6E-41928AC046C1}"/>
                </a:ext>
              </a:extLst>
            </p:cNvPr>
            <p:cNvGrpSpPr/>
            <p:nvPr/>
          </p:nvGrpSpPr>
          <p:grpSpPr>
            <a:xfrm rot="3064416" flipH="1">
              <a:off x="7274646" y="2246243"/>
              <a:ext cx="137160" cy="365760"/>
              <a:chOff x="6276975" y="2308860"/>
              <a:chExt cx="274320" cy="731520"/>
            </a:xfrm>
          </p:grpSpPr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65F4ACD2-2B62-45C3-81F1-060325A73921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Oval 830">
                <a:extLst>
                  <a:ext uri="{FF2B5EF4-FFF2-40B4-BE49-F238E27FC236}">
                    <a16:creationId xmlns:a16="http://schemas.microsoft.com/office/drawing/2014/main" id="{C1ED8587-6197-43CC-9B39-CBCDD80B100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Oval 831">
                <a:extLst>
                  <a:ext uri="{FF2B5EF4-FFF2-40B4-BE49-F238E27FC236}">
                    <a16:creationId xmlns:a16="http://schemas.microsoft.com/office/drawing/2014/main" id="{27109B15-FF87-4660-8325-BCE3050BFB7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EEEE0976-6B6F-42A3-80B5-6B27BB2E9256}"/>
                </a:ext>
              </a:extLst>
            </p:cNvPr>
            <p:cNvGrpSpPr/>
            <p:nvPr/>
          </p:nvGrpSpPr>
          <p:grpSpPr>
            <a:xfrm rot="2827789" flipH="1">
              <a:off x="6744216" y="2213627"/>
              <a:ext cx="137160" cy="365760"/>
              <a:chOff x="6276975" y="2308860"/>
              <a:chExt cx="274320" cy="731520"/>
            </a:xfrm>
          </p:grpSpPr>
          <p:sp>
            <p:nvSpPr>
              <p:cNvPr id="827" name="Rectangle 826">
                <a:extLst>
                  <a:ext uri="{FF2B5EF4-FFF2-40B4-BE49-F238E27FC236}">
                    <a16:creationId xmlns:a16="http://schemas.microsoft.com/office/drawing/2014/main" id="{41DC7822-45B8-4F1B-A18D-075604B337A1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Oval 827">
                <a:extLst>
                  <a:ext uri="{FF2B5EF4-FFF2-40B4-BE49-F238E27FC236}">
                    <a16:creationId xmlns:a16="http://schemas.microsoft.com/office/drawing/2014/main" id="{2E0D62C2-B8F2-490B-8790-4A565144A0B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Oval 828">
                <a:extLst>
                  <a:ext uri="{FF2B5EF4-FFF2-40B4-BE49-F238E27FC236}">
                    <a16:creationId xmlns:a16="http://schemas.microsoft.com/office/drawing/2014/main" id="{E1DED34E-C283-40E6-B0D9-F0E62631927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B436D271-27E9-4D3F-BD5F-29025DDC34D7}"/>
                </a:ext>
              </a:extLst>
            </p:cNvPr>
            <p:cNvGrpSpPr/>
            <p:nvPr/>
          </p:nvGrpSpPr>
          <p:grpSpPr>
            <a:xfrm rot="822769" flipH="1">
              <a:off x="6621752" y="2420040"/>
              <a:ext cx="137160" cy="365760"/>
              <a:chOff x="6276975" y="2308860"/>
              <a:chExt cx="274320" cy="731520"/>
            </a:xfrm>
          </p:grpSpPr>
          <p:sp>
            <p:nvSpPr>
              <p:cNvPr id="824" name="Rectangle 823">
                <a:extLst>
                  <a:ext uri="{FF2B5EF4-FFF2-40B4-BE49-F238E27FC236}">
                    <a16:creationId xmlns:a16="http://schemas.microsoft.com/office/drawing/2014/main" id="{55CE4E3D-7288-47E1-9D00-A88AB01C327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B00FAA14-3004-4649-93E2-A23792DB2BC9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Oval 825">
                <a:extLst>
                  <a:ext uri="{FF2B5EF4-FFF2-40B4-BE49-F238E27FC236}">
                    <a16:creationId xmlns:a16="http://schemas.microsoft.com/office/drawing/2014/main" id="{A2F0D5CD-071A-406C-BB49-4286EF5D166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1" name="Group 800">
              <a:extLst>
                <a:ext uri="{FF2B5EF4-FFF2-40B4-BE49-F238E27FC236}">
                  <a16:creationId xmlns:a16="http://schemas.microsoft.com/office/drawing/2014/main" id="{E51FEE16-5E22-40D3-8639-F0BDF0431D84}"/>
                </a:ext>
              </a:extLst>
            </p:cNvPr>
            <p:cNvGrpSpPr/>
            <p:nvPr/>
          </p:nvGrpSpPr>
          <p:grpSpPr>
            <a:xfrm rot="674548" flipH="1">
              <a:off x="6792271" y="2777923"/>
              <a:ext cx="137160" cy="365760"/>
              <a:chOff x="6276975" y="2308860"/>
              <a:chExt cx="274320" cy="731520"/>
            </a:xfrm>
          </p:grpSpPr>
          <p:sp>
            <p:nvSpPr>
              <p:cNvPr id="821" name="Rectangle 820">
                <a:extLst>
                  <a:ext uri="{FF2B5EF4-FFF2-40B4-BE49-F238E27FC236}">
                    <a16:creationId xmlns:a16="http://schemas.microsoft.com/office/drawing/2014/main" id="{6D8827F6-B0DE-44A4-8B40-439C67A924A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FC8F6F5D-CE47-48F7-BE94-AA297A11962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C0A24752-B0DA-412A-84CE-D886184E825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2" name="Group 801">
              <a:extLst>
                <a:ext uri="{FF2B5EF4-FFF2-40B4-BE49-F238E27FC236}">
                  <a16:creationId xmlns:a16="http://schemas.microsoft.com/office/drawing/2014/main" id="{941F0C1A-D4FE-4E64-A6B5-DD973E9F0A35}"/>
                </a:ext>
              </a:extLst>
            </p:cNvPr>
            <p:cNvGrpSpPr/>
            <p:nvPr/>
          </p:nvGrpSpPr>
          <p:grpSpPr>
            <a:xfrm rot="20909712">
              <a:off x="6983184" y="2799504"/>
              <a:ext cx="137160" cy="365760"/>
              <a:chOff x="6276975" y="2308860"/>
              <a:chExt cx="274320" cy="731520"/>
            </a:xfrm>
          </p:grpSpPr>
          <p:sp>
            <p:nvSpPr>
              <p:cNvPr id="818" name="Rectangle 817">
                <a:extLst>
                  <a:ext uri="{FF2B5EF4-FFF2-40B4-BE49-F238E27FC236}">
                    <a16:creationId xmlns:a16="http://schemas.microsoft.com/office/drawing/2014/main" id="{6748CB11-1056-49F8-A9BA-49701F9709E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9" name="Oval 818">
                <a:extLst>
                  <a:ext uri="{FF2B5EF4-FFF2-40B4-BE49-F238E27FC236}">
                    <a16:creationId xmlns:a16="http://schemas.microsoft.com/office/drawing/2014/main" id="{FF078F95-B257-42BA-BD7A-673DC550668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FA1DA132-1472-4C4C-A312-22955106B88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6C86AFA6-1272-496C-8B54-617D97383CC7}"/>
                </a:ext>
              </a:extLst>
            </p:cNvPr>
            <p:cNvGrpSpPr/>
            <p:nvPr/>
          </p:nvGrpSpPr>
          <p:grpSpPr>
            <a:xfrm rot="352598">
              <a:off x="6752921" y="3025790"/>
              <a:ext cx="137160" cy="365760"/>
              <a:chOff x="6276975" y="2308860"/>
              <a:chExt cx="274320" cy="731520"/>
            </a:xfrm>
          </p:grpSpPr>
          <p:sp>
            <p:nvSpPr>
              <p:cNvPr id="815" name="Rectangle 814">
                <a:extLst>
                  <a:ext uri="{FF2B5EF4-FFF2-40B4-BE49-F238E27FC236}">
                    <a16:creationId xmlns:a16="http://schemas.microsoft.com/office/drawing/2014/main" id="{6FF720F5-333F-4C95-801C-FDF32F40DE41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6" name="Oval 815">
                <a:extLst>
                  <a:ext uri="{FF2B5EF4-FFF2-40B4-BE49-F238E27FC236}">
                    <a16:creationId xmlns:a16="http://schemas.microsoft.com/office/drawing/2014/main" id="{422808DA-957E-4DA7-9E92-C3CA4D222E2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7" name="Oval 816">
                <a:extLst>
                  <a:ext uri="{FF2B5EF4-FFF2-40B4-BE49-F238E27FC236}">
                    <a16:creationId xmlns:a16="http://schemas.microsoft.com/office/drawing/2014/main" id="{40F602A7-EF72-4AF7-9193-E9B30ABF538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4" name="Group 803">
              <a:extLst>
                <a:ext uri="{FF2B5EF4-FFF2-40B4-BE49-F238E27FC236}">
                  <a16:creationId xmlns:a16="http://schemas.microsoft.com/office/drawing/2014/main" id="{437DB075-7C96-4388-8B3F-0E7EA6F9BAB8}"/>
                </a:ext>
              </a:extLst>
            </p:cNvPr>
            <p:cNvGrpSpPr/>
            <p:nvPr/>
          </p:nvGrpSpPr>
          <p:grpSpPr>
            <a:xfrm rot="20891397">
              <a:off x="7034680" y="3038462"/>
              <a:ext cx="137160" cy="365760"/>
              <a:chOff x="6276975" y="2308860"/>
              <a:chExt cx="274320" cy="731520"/>
            </a:xfrm>
          </p:grpSpPr>
          <p:sp>
            <p:nvSpPr>
              <p:cNvPr id="812" name="Rectangle 811">
                <a:extLst>
                  <a:ext uri="{FF2B5EF4-FFF2-40B4-BE49-F238E27FC236}">
                    <a16:creationId xmlns:a16="http://schemas.microsoft.com/office/drawing/2014/main" id="{38244D09-443C-48EE-B164-032F95E0460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EC702C22-9081-47FE-A1DC-9902E28C83B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Oval 813">
                <a:extLst>
                  <a:ext uri="{FF2B5EF4-FFF2-40B4-BE49-F238E27FC236}">
                    <a16:creationId xmlns:a16="http://schemas.microsoft.com/office/drawing/2014/main" id="{2D6F3639-BA9F-4319-BF24-20227D6A376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5" name="그룹 111">
              <a:extLst>
                <a:ext uri="{FF2B5EF4-FFF2-40B4-BE49-F238E27FC236}">
                  <a16:creationId xmlns:a16="http://schemas.microsoft.com/office/drawing/2014/main" id="{CB5EFE71-7AE4-4B51-A188-AA8C3F360D63}"/>
                </a:ext>
              </a:extLst>
            </p:cNvPr>
            <p:cNvGrpSpPr/>
            <p:nvPr/>
          </p:nvGrpSpPr>
          <p:grpSpPr>
            <a:xfrm>
              <a:off x="7389139" y="2183491"/>
              <a:ext cx="104482" cy="161172"/>
              <a:chOff x="7916612" y="1510288"/>
              <a:chExt cx="1809747" cy="2791671"/>
            </a:xfrm>
          </p:grpSpPr>
          <p:sp>
            <p:nvSpPr>
              <p:cNvPr id="806" name="사각형: 둥근 모서리 105">
                <a:extLst>
                  <a:ext uri="{FF2B5EF4-FFF2-40B4-BE49-F238E27FC236}">
                    <a16:creationId xmlns:a16="http://schemas.microsoft.com/office/drawing/2014/main" id="{07F118BE-BA14-4FF0-8AC1-5592D49FC9BA}"/>
                  </a:ext>
                </a:extLst>
              </p:cNvPr>
              <p:cNvSpPr/>
              <p:nvPr/>
            </p:nvSpPr>
            <p:spPr>
              <a:xfrm>
                <a:off x="7916612" y="1510288"/>
                <a:ext cx="1809747" cy="2791671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7" name="직사각형 106">
                <a:extLst>
                  <a:ext uri="{FF2B5EF4-FFF2-40B4-BE49-F238E27FC236}">
                    <a16:creationId xmlns:a16="http://schemas.microsoft.com/office/drawing/2014/main" id="{E2CFFE5F-5413-4B35-9C74-3942526E2AB8}"/>
                  </a:ext>
                </a:extLst>
              </p:cNvPr>
              <p:cNvSpPr/>
              <p:nvPr/>
            </p:nvSpPr>
            <p:spPr>
              <a:xfrm>
                <a:off x="8064907" y="1885949"/>
                <a:ext cx="1513151" cy="1988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8" name="사각형: 둥근 모서리 107">
                <a:extLst>
                  <a:ext uri="{FF2B5EF4-FFF2-40B4-BE49-F238E27FC236}">
                    <a16:creationId xmlns:a16="http://schemas.microsoft.com/office/drawing/2014/main" id="{460CBAD5-DE93-4719-A0F8-053E2D09CC0D}"/>
                  </a:ext>
                </a:extLst>
              </p:cNvPr>
              <p:cNvSpPr/>
              <p:nvPr/>
            </p:nvSpPr>
            <p:spPr>
              <a:xfrm>
                <a:off x="8515505" y="1664227"/>
                <a:ext cx="611957" cy="10412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9" name="타원 108">
                <a:extLst>
                  <a:ext uri="{FF2B5EF4-FFF2-40B4-BE49-F238E27FC236}">
                    <a16:creationId xmlns:a16="http://schemas.microsoft.com/office/drawing/2014/main" id="{F8BFEFD6-714C-4270-A189-003335D1F466}"/>
                  </a:ext>
                </a:extLst>
              </p:cNvPr>
              <p:cNvSpPr/>
              <p:nvPr/>
            </p:nvSpPr>
            <p:spPr>
              <a:xfrm>
                <a:off x="8695082" y="3957818"/>
                <a:ext cx="252799" cy="261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0" name="타원 109">
                <a:extLst>
                  <a:ext uri="{FF2B5EF4-FFF2-40B4-BE49-F238E27FC236}">
                    <a16:creationId xmlns:a16="http://schemas.microsoft.com/office/drawing/2014/main" id="{B61F800A-9CB7-463C-AAF9-044FF251954E}"/>
                  </a:ext>
                </a:extLst>
              </p:cNvPr>
              <p:cNvSpPr/>
              <p:nvPr/>
            </p:nvSpPr>
            <p:spPr>
              <a:xfrm>
                <a:off x="8263322" y="1643693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1" name="타원 110">
                <a:extLst>
                  <a:ext uri="{FF2B5EF4-FFF2-40B4-BE49-F238E27FC236}">
                    <a16:creationId xmlns:a16="http://schemas.microsoft.com/office/drawing/2014/main" id="{FB04DB46-E3AD-4DB6-ABAE-E045C57084E5}"/>
                  </a:ext>
                </a:extLst>
              </p:cNvPr>
              <p:cNvSpPr/>
              <p:nvPr/>
            </p:nvSpPr>
            <p:spPr>
              <a:xfrm>
                <a:off x="8105797" y="160483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1286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45F1DC2-7BD5-4235-8532-521419687F22}"/>
              </a:ext>
            </a:extLst>
          </p:cNvPr>
          <p:cNvSpPr/>
          <p:nvPr/>
        </p:nvSpPr>
        <p:spPr>
          <a:xfrm>
            <a:off x="4267682" y="242714"/>
            <a:ext cx="4936528" cy="5178557"/>
          </a:xfrm>
          <a:prstGeom prst="roundRect">
            <a:avLst>
              <a:gd name="adj" fmla="val 3552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15A017F-9A61-4D12-9E85-748380C37C22}"/>
              </a:ext>
            </a:extLst>
          </p:cNvPr>
          <p:cNvSpPr txBox="1"/>
          <p:nvPr/>
        </p:nvSpPr>
        <p:spPr>
          <a:xfrm>
            <a:off x="4373249" y="242714"/>
            <a:ext cx="262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attention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9D270912-2825-41CA-B979-EDD68630E8F5}"/>
                  </a:ext>
                </a:extLst>
              </p:cNvPr>
              <p:cNvSpPr txBox="1"/>
              <p:nvPr/>
            </p:nvSpPr>
            <p:spPr>
              <a:xfrm>
                <a:off x="5053712" y="671319"/>
                <a:ext cx="61048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9D270912-2825-41CA-B979-EDD68630E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712" y="671319"/>
                <a:ext cx="610488" cy="381515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3AA6BB60-E819-422F-8231-E2341DD75AE1}"/>
                  </a:ext>
                </a:extLst>
              </p:cNvPr>
              <p:cNvSpPr txBox="1"/>
              <p:nvPr/>
            </p:nvSpPr>
            <p:spPr>
              <a:xfrm>
                <a:off x="7261730" y="615913"/>
                <a:ext cx="1227644" cy="496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3AA6BB60-E819-422F-8231-E2341DD75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730" y="615913"/>
                <a:ext cx="1227644" cy="496033"/>
              </a:xfrm>
              <a:prstGeom prst="rect">
                <a:avLst/>
              </a:prstGeom>
              <a:blipFill>
                <a:blip r:embed="rId3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664BA3FE-5DCF-4786-9C5A-4AA84CA6260D}"/>
                  </a:ext>
                </a:extLst>
              </p:cNvPr>
              <p:cNvSpPr txBox="1"/>
              <p:nvPr/>
            </p:nvSpPr>
            <p:spPr>
              <a:xfrm>
                <a:off x="6013978" y="688750"/>
                <a:ext cx="497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664BA3FE-5DCF-4786-9C5A-4AA84CA62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978" y="688750"/>
                <a:ext cx="49731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9" name="Rectangle 278">
            <a:extLst>
              <a:ext uri="{FF2B5EF4-FFF2-40B4-BE49-F238E27FC236}">
                <a16:creationId xmlns:a16="http://schemas.microsoft.com/office/drawing/2014/main" id="{16F00EAC-65D8-4139-821E-08B6FF7C3D58}"/>
              </a:ext>
            </a:extLst>
          </p:cNvPr>
          <p:cNvSpPr/>
          <p:nvPr/>
        </p:nvSpPr>
        <p:spPr>
          <a:xfrm>
            <a:off x="5575160" y="1384638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Projection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A076B87A-D8BB-4EF2-808E-7518FF6A57F8}"/>
              </a:ext>
            </a:extLst>
          </p:cNvPr>
          <p:cNvSpPr/>
          <p:nvPr/>
        </p:nvSpPr>
        <p:spPr>
          <a:xfrm>
            <a:off x="5578449" y="1913781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Offset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8A5836CA-9D27-43A4-91C8-07D5492BDC7E}"/>
              </a:ext>
            </a:extLst>
          </p:cNvPr>
          <p:cNvSpPr/>
          <p:nvPr/>
        </p:nvSpPr>
        <p:spPr>
          <a:xfrm>
            <a:off x="4676404" y="3012890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54A0DA3-4B66-4DC4-A422-C7BE76EB9B32}"/>
              </a:ext>
            </a:extLst>
          </p:cNvPr>
          <p:cNvSpPr/>
          <p:nvPr/>
        </p:nvSpPr>
        <p:spPr>
          <a:xfrm>
            <a:off x="6171417" y="3012890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9A838BB2-0CEC-4EA8-B8A2-A4EF85E2F667}"/>
              </a:ext>
            </a:extLst>
          </p:cNvPr>
          <p:cNvSpPr/>
          <p:nvPr/>
        </p:nvSpPr>
        <p:spPr>
          <a:xfrm>
            <a:off x="7666430" y="3012890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53B8479C-F10B-43F5-96F0-400D5F5EC717}"/>
              </a:ext>
            </a:extLst>
          </p:cNvPr>
          <p:cNvCxnSpPr>
            <a:cxnSpLocks/>
            <a:stCxn id="278" idx="2"/>
            <a:endCxn id="279" idx="0"/>
          </p:cNvCxnSpPr>
          <p:nvPr/>
        </p:nvCxnSpPr>
        <p:spPr>
          <a:xfrm flipH="1">
            <a:off x="6260960" y="1058082"/>
            <a:ext cx="1676" cy="3265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Connector: Elbow 288">
            <a:extLst>
              <a:ext uri="{FF2B5EF4-FFF2-40B4-BE49-F238E27FC236}">
                <a16:creationId xmlns:a16="http://schemas.microsoft.com/office/drawing/2014/main" id="{D120F745-C927-44CB-A319-2A7576E47B29}"/>
              </a:ext>
            </a:extLst>
          </p:cNvPr>
          <p:cNvCxnSpPr>
            <a:cxnSpLocks/>
            <a:stCxn id="276" idx="2"/>
            <a:endCxn id="280" idx="1"/>
          </p:cNvCxnSpPr>
          <p:nvPr/>
        </p:nvCxnSpPr>
        <p:spPr>
          <a:xfrm rot="16200000" flipH="1">
            <a:off x="4923929" y="1487860"/>
            <a:ext cx="1089547" cy="2194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FC39B03E-8820-4A06-8899-CC4DAB5A13BD}"/>
              </a:ext>
            </a:extLst>
          </p:cNvPr>
          <p:cNvGrpSpPr>
            <a:grpSpLocks noChangeAspect="1"/>
          </p:cNvGrpSpPr>
          <p:nvPr/>
        </p:nvGrpSpPr>
        <p:grpSpPr>
          <a:xfrm>
            <a:off x="6993328" y="1276905"/>
            <a:ext cx="1654170" cy="1371600"/>
            <a:chOff x="7296151" y="2676104"/>
            <a:chExt cx="1323338" cy="1097282"/>
          </a:xfrm>
        </p:grpSpPr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B3EAA328-B33D-4650-92EB-8EF7F8620F05}"/>
                </a:ext>
              </a:extLst>
            </p:cNvPr>
            <p:cNvGrpSpPr/>
            <p:nvPr/>
          </p:nvGrpSpPr>
          <p:grpSpPr>
            <a:xfrm>
              <a:off x="7296151" y="2676104"/>
              <a:ext cx="975362" cy="1097280"/>
              <a:chOff x="7296151" y="451592"/>
              <a:chExt cx="975362" cy="1097280"/>
            </a:xfrm>
            <a:scene3d>
              <a:camera prst="isometricRightUp"/>
              <a:lightRig rig="threePt" dir="t"/>
            </a:scene3d>
          </p:grpSpPr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F0281402-D19F-420E-B40D-B4EBEE17E9F6}"/>
                  </a:ext>
                </a:extLst>
              </p:cNvPr>
              <p:cNvSpPr/>
              <p:nvPr/>
            </p:nvSpPr>
            <p:spPr>
              <a:xfrm>
                <a:off x="7296151" y="451592"/>
                <a:ext cx="975362" cy="1097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87F36F9D-0E08-4C49-AD29-F967543E73A7}"/>
                  </a:ext>
                </a:extLst>
              </p:cNvPr>
              <p:cNvSpPr/>
              <p:nvPr/>
            </p:nvSpPr>
            <p:spPr>
              <a:xfrm>
                <a:off x="7296151" y="451592"/>
                <a:ext cx="243840" cy="27432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2EE1519E-349D-4CB6-BAD1-783E457410C0}"/>
                  </a:ext>
                </a:extLst>
              </p:cNvPr>
              <p:cNvSpPr/>
              <p:nvPr/>
            </p:nvSpPr>
            <p:spPr>
              <a:xfrm>
                <a:off x="7539992" y="451592"/>
                <a:ext cx="243840" cy="27432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5C683F38-4F33-4C1C-A65A-1AAD27AE039E}"/>
                  </a:ext>
                </a:extLst>
              </p:cNvPr>
              <p:cNvSpPr/>
              <p:nvPr/>
            </p:nvSpPr>
            <p:spPr>
              <a:xfrm>
                <a:off x="7783832" y="451592"/>
                <a:ext cx="243840" cy="274320"/>
              </a:xfrm>
              <a:prstGeom prst="rect">
                <a:avLst/>
              </a:prstGeom>
              <a:solidFill>
                <a:schemeClr val="accent6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D7D3D607-6586-4523-B806-B8774DA463E3}"/>
                  </a:ext>
                </a:extLst>
              </p:cNvPr>
              <p:cNvSpPr/>
              <p:nvPr/>
            </p:nvSpPr>
            <p:spPr>
              <a:xfrm>
                <a:off x="8027673" y="451592"/>
                <a:ext cx="243840" cy="274320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DF21D06A-8125-4D4D-B604-1184ACB456D9}"/>
                  </a:ext>
                </a:extLst>
              </p:cNvPr>
              <p:cNvSpPr/>
              <p:nvPr/>
            </p:nvSpPr>
            <p:spPr>
              <a:xfrm>
                <a:off x="7296151" y="725912"/>
                <a:ext cx="243840" cy="27432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360068ED-7349-4EC9-BE0A-998F9FE40FBD}"/>
                  </a:ext>
                </a:extLst>
              </p:cNvPr>
              <p:cNvSpPr/>
              <p:nvPr/>
            </p:nvSpPr>
            <p:spPr>
              <a:xfrm>
                <a:off x="7539992" y="725912"/>
                <a:ext cx="243840" cy="274320"/>
              </a:xfrm>
              <a:prstGeom prst="rect">
                <a:avLst/>
              </a:prstGeom>
              <a:solidFill>
                <a:schemeClr val="accent6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9CC181FC-2912-4ACB-85F2-6F1FA73FB695}"/>
                  </a:ext>
                </a:extLst>
              </p:cNvPr>
              <p:cNvSpPr/>
              <p:nvPr/>
            </p:nvSpPr>
            <p:spPr>
              <a:xfrm>
                <a:off x="7783832" y="725912"/>
                <a:ext cx="243840" cy="274320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E603F1D4-A692-4804-9880-8F527B3BEFFA}"/>
                  </a:ext>
                </a:extLst>
              </p:cNvPr>
              <p:cNvSpPr/>
              <p:nvPr/>
            </p:nvSpPr>
            <p:spPr>
              <a:xfrm>
                <a:off x="8027673" y="725912"/>
                <a:ext cx="243840" cy="274320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10096A04-6A7B-4797-A414-307E0E1E5935}"/>
                  </a:ext>
                </a:extLst>
              </p:cNvPr>
              <p:cNvSpPr/>
              <p:nvPr/>
            </p:nvSpPr>
            <p:spPr>
              <a:xfrm>
                <a:off x="7296151" y="1000232"/>
                <a:ext cx="243840" cy="274320"/>
              </a:xfrm>
              <a:prstGeom prst="rect">
                <a:avLst/>
              </a:prstGeom>
              <a:solidFill>
                <a:schemeClr val="accent6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6308A6DC-C0D9-4282-8864-D7D52524714C}"/>
                  </a:ext>
                </a:extLst>
              </p:cNvPr>
              <p:cNvSpPr/>
              <p:nvPr/>
            </p:nvSpPr>
            <p:spPr>
              <a:xfrm>
                <a:off x="7539992" y="1000232"/>
                <a:ext cx="243840" cy="274320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D58EBD04-33A1-42FE-8DF9-B28767621B10}"/>
                  </a:ext>
                </a:extLst>
              </p:cNvPr>
              <p:cNvSpPr/>
              <p:nvPr/>
            </p:nvSpPr>
            <p:spPr>
              <a:xfrm>
                <a:off x="7783832" y="1000232"/>
                <a:ext cx="243840" cy="274320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8B1455B8-7EA3-458C-A172-8FF80E61C913}"/>
                  </a:ext>
                </a:extLst>
              </p:cNvPr>
              <p:cNvSpPr/>
              <p:nvPr/>
            </p:nvSpPr>
            <p:spPr>
              <a:xfrm>
                <a:off x="8027673" y="1000232"/>
                <a:ext cx="243840" cy="274320"/>
              </a:xfrm>
              <a:prstGeom prst="rect">
                <a:avLst/>
              </a:prstGeom>
              <a:solidFill>
                <a:schemeClr val="accent6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863A88CB-5947-421E-A687-37B425CEBB0C}"/>
                  </a:ext>
                </a:extLst>
              </p:cNvPr>
              <p:cNvSpPr/>
              <p:nvPr/>
            </p:nvSpPr>
            <p:spPr>
              <a:xfrm>
                <a:off x="7296151" y="1274552"/>
                <a:ext cx="243840" cy="274320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CF328734-545E-419F-8921-65BDA0D5E5A4}"/>
                  </a:ext>
                </a:extLst>
              </p:cNvPr>
              <p:cNvSpPr/>
              <p:nvPr/>
            </p:nvSpPr>
            <p:spPr>
              <a:xfrm>
                <a:off x="7539992" y="1274552"/>
                <a:ext cx="243840" cy="274320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34AA4638-76A3-4848-A05F-01A2F7BDD3A9}"/>
                  </a:ext>
                </a:extLst>
              </p:cNvPr>
              <p:cNvSpPr/>
              <p:nvPr/>
            </p:nvSpPr>
            <p:spPr>
              <a:xfrm>
                <a:off x="7783832" y="1274552"/>
                <a:ext cx="243840" cy="274320"/>
              </a:xfrm>
              <a:prstGeom prst="rect">
                <a:avLst/>
              </a:prstGeom>
              <a:solidFill>
                <a:schemeClr val="accent6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DE0F4612-7D33-4378-B078-79197671A98C}"/>
                  </a:ext>
                </a:extLst>
              </p:cNvPr>
              <p:cNvSpPr/>
              <p:nvPr/>
            </p:nvSpPr>
            <p:spPr>
              <a:xfrm>
                <a:off x="8027672" y="1274552"/>
                <a:ext cx="243840" cy="2743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BD53EC61-C8BA-48F2-BCAA-19D9F658DFF2}"/>
                </a:ext>
              </a:extLst>
            </p:cNvPr>
            <p:cNvGrpSpPr/>
            <p:nvPr/>
          </p:nvGrpSpPr>
          <p:grpSpPr>
            <a:xfrm>
              <a:off x="7470139" y="2676104"/>
              <a:ext cx="975362" cy="1097280"/>
              <a:chOff x="7470139" y="2676104"/>
              <a:chExt cx="975362" cy="1097280"/>
            </a:xfrm>
            <a:scene3d>
              <a:camera prst="isometricRightUp"/>
              <a:lightRig rig="threePt" dir="t"/>
            </a:scene3d>
          </p:grpSpPr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E61D28D8-9D70-47C5-A3C0-5DCE6B44B2EF}"/>
                  </a:ext>
                </a:extLst>
              </p:cNvPr>
              <p:cNvSpPr/>
              <p:nvPr/>
            </p:nvSpPr>
            <p:spPr>
              <a:xfrm>
                <a:off x="7470139" y="2676104"/>
                <a:ext cx="975362" cy="1097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AAE89C49-6B60-450C-9DDB-482A70C9B36E}"/>
                  </a:ext>
                </a:extLst>
              </p:cNvPr>
              <p:cNvSpPr/>
              <p:nvPr/>
            </p:nvSpPr>
            <p:spPr>
              <a:xfrm>
                <a:off x="7470139" y="267610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A9E7B3FF-266E-4E5D-B046-13C8A2992141}"/>
                  </a:ext>
                </a:extLst>
              </p:cNvPr>
              <p:cNvSpPr/>
              <p:nvPr/>
            </p:nvSpPr>
            <p:spPr>
              <a:xfrm>
                <a:off x="7713980" y="267610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5BA7FBE6-C7EF-433D-B88A-89CC0FE6D6FF}"/>
                  </a:ext>
                </a:extLst>
              </p:cNvPr>
              <p:cNvSpPr/>
              <p:nvPr/>
            </p:nvSpPr>
            <p:spPr>
              <a:xfrm>
                <a:off x="7957820" y="267610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337FC729-EA4D-4415-A79B-E000C62EE2F5}"/>
                  </a:ext>
                </a:extLst>
              </p:cNvPr>
              <p:cNvSpPr/>
              <p:nvPr/>
            </p:nvSpPr>
            <p:spPr>
              <a:xfrm>
                <a:off x="8201661" y="267610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63FEBED0-3ECA-49D0-91E1-6EFC439B9C6F}"/>
                  </a:ext>
                </a:extLst>
              </p:cNvPr>
              <p:cNvSpPr/>
              <p:nvPr/>
            </p:nvSpPr>
            <p:spPr>
              <a:xfrm>
                <a:off x="7470139" y="295042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F620EE6A-FB38-4EEF-AE54-D503EFFEB6F7}"/>
                  </a:ext>
                </a:extLst>
              </p:cNvPr>
              <p:cNvSpPr/>
              <p:nvPr/>
            </p:nvSpPr>
            <p:spPr>
              <a:xfrm>
                <a:off x="7713980" y="295042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07F2B82D-6F5C-4926-97B5-B8D67F455D8B}"/>
                  </a:ext>
                </a:extLst>
              </p:cNvPr>
              <p:cNvSpPr/>
              <p:nvPr/>
            </p:nvSpPr>
            <p:spPr>
              <a:xfrm>
                <a:off x="7957820" y="295042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5F287D85-B068-41EC-9D6C-1E4D62A460DC}"/>
                  </a:ext>
                </a:extLst>
              </p:cNvPr>
              <p:cNvSpPr/>
              <p:nvPr/>
            </p:nvSpPr>
            <p:spPr>
              <a:xfrm>
                <a:off x="8201661" y="295042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8499911E-5E9A-4909-B7FF-51606220543A}"/>
                  </a:ext>
                </a:extLst>
              </p:cNvPr>
              <p:cNvSpPr/>
              <p:nvPr/>
            </p:nvSpPr>
            <p:spPr>
              <a:xfrm>
                <a:off x="7470139" y="322474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122BCC6D-36D8-4B3B-8DE0-B0B9805B843B}"/>
                  </a:ext>
                </a:extLst>
              </p:cNvPr>
              <p:cNvSpPr/>
              <p:nvPr/>
            </p:nvSpPr>
            <p:spPr>
              <a:xfrm>
                <a:off x="7713980" y="322474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55B40EFA-BD4A-4273-93C2-FB117D14A1CB}"/>
                  </a:ext>
                </a:extLst>
              </p:cNvPr>
              <p:cNvSpPr/>
              <p:nvPr/>
            </p:nvSpPr>
            <p:spPr>
              <a:xfrm>
                <a:off x="7957820" y="322474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5C363A05-BD16-44C9-B3B1-244263C946AB}"/>
                  </a:ext>
                </a:extLst>
              </p:cNvPr>
              <p:cNvSpPr/>
              <p:nvPr/>
            </p:nvSpPr>
            <p:spPr>
              <a:xfrm>
                <a:off x="8201661" y="322474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5BE10759-0534-4AEA-8F9E-E8EA8E19279E}"/>
                  </a:ext>
                </a:extLst>
              </p:cNvPr>
              <p:cNvSpPr/>
              <p:nvPr/>
            </p:nvSpPr>
            <p:spPr>
              <a:xfrm>
                <a:off x="7470139" y="349906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5A9B28D8-DBA6-4FFB-8145-87B0EE23EE6C}"/>
                  </a:ext>
                </a:extLst>
              </p:cNvPr>
              <p:cNvSpPr/>
              <p:nvPr/>
            </p:nvSpPr>
            <p:spPr>
              <a:xfrm>
                <a:off x="7713980" y="349906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747B012C-3BD9-4737-A543-F071EFB71F15}"/>
                  </a:ext>
                </a:extLst>
              </p:cNvPr>
              <p:cNvSpPr/>
              <p:nvPr/>
            </p:nvSpPr>
            <p:spPr>
              <a:xfrm>
                <a:off x="7957820" y="349906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E7A829B2-D6C3-4CA5-B75B-BC989F17CE5D}"/>
                  </a:ext>
                </a:extLst>
              </p:cNvPr>
              <p:cNvSpPr/>
              <p:nvPr/>
            </p:nvSpPr>
            <p:spPr>
              <a:xfrm>
                <a:off x="8201659" y="349906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BD700CE4-633F-4035-AA83-AC5DD48DED54}"/>
                </a:ext>
              </a:extLst>
            </p:cNvPr>
            <p:cNvGrpSpPr/>
            <p:nvPr/>
          </p:nvGrpSpPr>
          <p:grpSpPr>
            <a:xfrm>
              <a:off x="7644125" y="2676104"/>
              <a:ext cx="975364" cy="1097282"/>
              <a:chOff x="7644125" y="5145510"/>
              <a:chExt cx="975364" cy="1097282"/>
            </a:xfrm>
            <a:scene3d>
              <a:camera prst="isometricRightUp"/>
              <a:lightRig rig="threePt" dir="t"/>
            </a:scene3d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E9857EA0-7B0B-4E89-91F7-C39FFDAAB718}"/>
                  </a:ext>
                </a:extLst>
              </p:cNvPr>
              <p:cNvSpPr/>
              <p:nvPr/>
            </p:nvSpPr>
            <p:spPr>
              <a:xfrm>
                <a:off x="7644125" y="5145510"/>
                <a:ext cx="975363" cy="10972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17EF18DE-A653-4669-9F06-CD233F8C7FF6}"/>
                  </a:ext>
                </a:extLst>
              </p:cNvPr>
              <p:cNvSpPr/>
              <p:nvPr/>
            </p:nvSpPr>
            <p:spPr>
              <a:xfrm>
                <a:off x="7644127" y="5145512"/>
                <a:ext cx="243840" cy="274320"/>
              </a:xfrm>
              <a:prstGeom prst="rect">
                <a:avLst/>
              </a:prstGeom>
              <a:solidFill>
                <a:schemeClr val="accent5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913B214F-FA49-46CE-ACE8-8D3E14EE7A10}"/>
                  </a:ext>
                </a:extLst>
              </p:cNvPr>
              <p:cNvSpPr/>
              <p:nvPr/>
            </p:nvSpPr>
            <p:spPr>
              <a:xfrm>
                <a:off x="7887968" y="5145512"/>
                <a:ext cx="243840" cy="274320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98C43BD2-22E8-4ED4-94BB-41582190E4FB}"/>
                  </a:ext>
                </a:extLst>
              </p:cNvPr>
              <p:cNvSpPr/>
              <p:nvPr/>
            </p:nvSpPr>
            <p:spPr>
              <a:xfrm>
                <a:off x="8131808" y="5145512"/>
                <a:ext cx="243840" cy="274320"/>
              </a:xfrm>
              <a:prstGeom prst="rect">
                <a:avLst/>
              </a:prstGeom>
              <a:solidFill>
                <a:schemeClr val="accent5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102BB6E6-20D5-4487-A5CE-91F7112ADFC4}"/>
                  </a:ext>
                </a:extLst>
              </p:cNvPr>
              <p:cNvSpPr/>
              <p:nvPr/>
            </p:nvSpPr>
            <p:spPr>
              <a:xfrm>
                <a:off x="8375649" y="5145512"/>
                <a:ext cx="243840" cy="274320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D7466967-59FF-49C5-B3FA-6A2E3EE2AA3E}"/>
                  </a:ext>
                </a:extLst>
              </p:cNvPr>
              <p:cNvSpPr/>
              <p:nvPr/>
            </p:nvSpPr>
            <p:spPr>
              <a:xfrm>
                <a:off x="7644127" y="5419832"/>
                <a:ext cx="243840" cy="274320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F048D681-8093-463F-8292-A758E5A8A17A}"/>
                  </a:ext>
                </a:extLst>
              </p:cNvPr>
              <p:cNvSpPr/>
              <p:nvPr/>
            </p:nvSpPr>
            <p:spPr>
              <a:xfrm>
                <a:off x="7887968" y="5419832"/>
                <a:ext cx="243840" cy="274320"/>
              </a:xfrm>
              <a:prstGeom prst="rect">
                <a:avLst/>
              </a:prstGeom>
              <a:solidFill>
                <a:schemeClr val="accent5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D61805B7-6E6B-4A3B-A88F-D8AD97288A9C}"/>
                  </a:ext>
                </a:extLst>
              </p:cNvPr>
              <p:cNvSpPr/>
              <p:nvPr/>
            </p:nvSpPr>
            <p:spPr>
              <a:xfrm>
                <a:off x="8131808" y="5419832"/>
                <a:ext cx="243840" cy="274320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1F259C2A-5CE0-4DC9-9D99-834FF4FEFCDD}"/>
                  </a:ext>
                </a:extLst>
              </p:cNvPr>
              <p:cNvSpPr/>
              <p:nvPr/>
            </p:nvSpPr>
            <p:spPr>
              <a:xfrm>
                <a:off x="8375649" y="5419832"/>
                <a:ext cx="243840" cy="274320"/>
              </a:xfrm>
              <a:prstGeom prst="rect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6B5F55DE-13F9-417F-9585-19442EE0AA8E}"/>
                  </a:ext>
                </a:extLst>
              </p:cNvPr>
              <p:cNvSpPr/>
              <p:nvPr/>
            </p:nvSpPr>
            <p:spPr>
              <a:xfrm>
                <a:off x="7644127" y="5694152"/>
                <a:ext cx="243840" cy="274320"/>
              </a:xfrm>
              <a:prstGeom prst="rect">
                <a:avLst/>
              </a:prstGeom>
              <a:solidFill>
                <a:schemeClr val="accent5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3D7863A1-1A9A-4CD0-A7D2-A39F53709D54}"/>
                  </a:ext>
                </a:extLst>
              </p:cNvPr>
              <p:cNvSpPr/>
              <p:nvPr/>
            </p:nvSpPr>
            <p:spPr>
              <a:xfrm>
                <a:off x="7887968" y="5694152"/>
                <a:ext cx="243840" cy="274320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E262D021-E06B-49EC-873C-3C314ED368CA}"/>
                  </a:ext>
                </a:extLst>
              </p:cNvPr>
              <p:cNvSpPr/>
              <p:nvPr/>
            </p:nvSpPr>
            <p:spPr>
              <a:xfrm>
                <a:off x="8131808" y="5694152"/>
                <a:ext cx="243840" cy="274320"/>
              </a:xfrm>
              <a:prstGeom prst="rect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8EE77774-FCD8-45C8-8D37-9284246A225A}"/>
                  </a:ext>
                </a:extLst>
              </p:cNvPr>
              <p:cNvSpPr/>
              <p:nvPr/>
            </p:nvSpPr>
            <p:spPr>
              <a:xfrm>
                <a:off x="8375649" y="5694152"/>
                <a:ext cx="243840" cy="274320"/>
              </a:xfrm>
              <a:prstGeom prst="rect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1635B8D0-9E3D-4666-B60F-BC2CE622C1EF}"/>
                  </a:ext>
                </a:extLst>
              </p:cNvPr>
              <p:cNvSpPr/>
              <p:nvPr/>
            </p:nvSpPr>
            <p:spPr>
              <a:xfrm>
                <a:off x="7644127" y="5968472"/>
                <a:ext cx="243840" cy="274320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18BB649F-577D-4701-9E3A-237F7ACD6419}"/>
                  </a:ext>
                </a:extLst>
              </p:cNvPr>
              <p:cNvSpPr/>
              <p:nvPr/>
            </p:nvSpPr>
            <p:spPr>
              <a:xfrm>
                <a:off x="7887968" y="5968472"/>
                <a:ext cx="243840" cy="274320"/>
              </a:xfrm>
              <a:prstGeom prst="rect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EDA5160A-8C7E-4016-BEC8-F12681DD7519}"/>
                  </a:ext>
                </a:extLst>
              </p:cNvPr>
              <p:cNvSpPr/>
              <p:nvPr/>
            </p:nvSpPr>
            <p:spPr>
              <a:xfrm>
                <a:off x="8131808" y="5968472"/>
                <a:ext cx="243840" cy="274320"/>
              </a:xfrm>
              <a:prstGeom prst="rect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21E002BA-FF42-420F-A75F-8E3B9BCE0116}"/>
                  </a:ext>
                </a:extLst>
              </p:cNvPr>
              <p:cNvSpPr/>
              <p:nvPr/>
            </p:nvSpPr>
            <p:spPr>
              <a:xfrm>
                <a:off x="8375647" y="5968472"/>
                <a:ext cx="243840" cy="27432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5" name="Oval 284">
            <a:extLst>
              <a:ext uri="{FF2B5EF4-FFF2-40B4-BE49-F238E27FC236}">
                <a16:creationId xmlns:a16="http://schemas.microsoft.com/office/drawing/2014/main" id="{AF8282A6-C3FE-4B22-9B36-41D0C3111C2E}"/>
              </a:ext>
            </a:extLst>
          </p:cNvPr>
          <p:cNvSpPr>
            <a:spLocks noChangeAspect="1"/>
          </p:cNvSpPr>
          <p:nvPr/>
        </p:nvSpPr>
        <p:spPr>
          <a:xfrm>
            <a:off x="7760397" y="1773340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1C49C579-4744-4D19-9C74-C437C4FFB825}"/>
              </a:ext>
            </a:extLst>
          </p:cNvPr>
          <p:cNvCxnSpPr>
            <a:cxnSpLocks/>
            <a:stCxn id="287" idx="0"/>
            <a:endCxn id="285" idx="4"/>
          </p:cNvCxnSpPr>
          <p:nvPr/>
        </p:nvCxnSpPr>
        <p:spPr>
          <a:xfrm flipH="1" flipV="1">
            <a:off x="7806117" y="1864780"/>
            <a:ext cx="9981" cy="223954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7" name="Isosceles Triangle 286">
            <a:extLst>
              <a:ext uri="{FF2B5EF4-FFF2-40B4-BE49-F238E27FC236}">
                <a16:creationId xmlns:a16="http://schemas.microsoft.com/office/drawing/2014/main" id="{424BA2D6-EBEF-4FE5-8B35-2769AB6BC9FF}"/>
              </a:ext>
            </a:extLst>
          </p:cNvPr>
          <p:cNvSpPr>
            <a:spLocks noChangeAspect="1"/>
          </p:cNvSpPr>
          <p:nvPr/>
        </p:nvSpPr>
        <p:spPr>
          <a:xfrm>
            <a:off x="7763062" y="2088734"/>
            <a:ext cx="106071" cy="9144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F40C792A-1E72-4970-BB49-456B2C755E6B}"/>
                  </a:ext>
                </a:extLst>
              </p:cNvPr>
              <p:cNvSpPr txBox="1"/>
              <p:nvPr/>
            </p:nvSpPr>
            <p:spPr>
              <a:xfrm>
                <a:off x="7412050" y="1436729"/>
                <a:ext cx="972702" cy="349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F40C792A-1E72-4970-BB49-456B2C755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50" y="1436729"/>
                <a:ext cx="972702" cy="349326"/>
              </a:xfrm>
              <a:prstGeom prst="rect">
                <a:avLst/>
              </a:prstGeom>
              <a:blipFill>
                <a:blip r:embed="rId14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0" name="Connector: Elbow 449">
            <a:extLst>
              <a:ext uri="{FF2B5EF4-FFF2-40B4-BE49-F238E27FC236}">
                <a16:creationId xmlns:a16="http://schemas.microsoft.com/office/drawing/2014/main" id="{62AE3F1B-0ACC-4106-BD8D-2768EFBAEF58}"/>
              </a:ext>
            </a:extLst>
          </p:cNvPr>
          <p:cNvCxnSpPr>
            <a:cxnSpLocks/>
            <a:stCxn id="451" idx="4"/>
            <a:endCxn id="282" idx="0"/>
          </p:cNvCxnSpPr>
          <p:nvPr/>
        </p:nvCxnSpPr>
        <p:spPr>
          <a:xfrm rot="5400000">
            <a:off x="6942006" y="2133157"/>
            <a:ext cx="794944" cy="964522"/>
          </a:xfrm>
          <a:prstGeom prst="bentConnector3">
            <a:avLst>
              <a:gd name="adj1" fmla="val 7588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Oval 450">
            <a:extLst>
              <a:ext uri="{FF2B5EF4-FFF2-40B4-BE49-F238E27FC236}">
                <a16:creationId xmlns:a16="http://schemas.microsoft.com/office/drawing/2014/main" id="{673A3148-91F9-44B8-A60F-2331AC8A5820}"/>
              </a:ext>
            </a:extLst>
          </p:cNvPr>
          <p:cNvSpPr>
            <a:spLocks noChangeAspect="1"/>
          </p:cNvSpPr>
          <p:nvPr/>
        </p:nvSpPr>
        <p:spPr>
          <a:xfrm>
            <a:off x="7684579" y="1943626"/>
            <a:ext cx="274320" cy="274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625B87CB-38E7-4D8B-A81C-F6CC73A06273}"/>
              </a:ext>
            </a:extLst>
          </p:cNvPr>
          <p:cNvGrpSpPr/>
          <p:nvPr/>
        </p:nvGrpSpPr>
        <p:grpSpPr>
          <a:xfrm>
            <a:off x="6013267" y="5508480"/>
            <a:ext cx="320040" cy="320040"/>
            <a:chOff x="7938133" y="5649198"/>
            <a:chExt cx="320040" cy="320040"/>
          </a:xfrm>
        </p:grpSpPr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553B1CD5-5DCE-4823-B386-0D0FDFC9B4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6" name="Plus Sign 475">
              <a:extLst>
                <a:ext uri="{FF2B5EF4-FFF2-40B4-BE49-F238E27FC236}">
                  <a16:creationId xmlns:a16="http://schemas.microsoft.com/office/drawing/2014/main" id="{894790A3-4E19-44BA-97F2-09170669F273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7" name="TextBox 476">
            <a:extLst>
              <a:ext uri="{FF2B5EF4-FFF2-40B4-BE49-F238E27FC236}">
                <a16:creationId xmlns:a16="http://schemas.microsoft.com/office/drawing/2014/main" id="{3D3CF41B-A6BE-4968-863E-0A5370F31BB3}"/>
              </a:ext>
            </a:extLst>
          </p:cNvPr>
          <p:cNvSpPr txBox="1"/>
          <p:nvPr/>
        </p:nvSpPr>
        <p:spPr>
          <a:xfrm>
            <a:off x="6326093" y="5489966"/>
            <a:ext cx="2063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87CDFE6B-66AD-487B-B470-160A9C1D5EAE}"/>
                  </a:ext>
                </a:extLst>
              </p:cNvPr>
              <p:cNvSpPr txBox="1"/>
              <p:nvPr/>
            </p:nvSpPr>
            <p:spPr>
              <a:xfrm>
                <a:off x="5358956" y="3595788"/>
                <a:ext cx="59445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87CDFE6B-66AD-487B-B470-160A9C1D5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56" y="3595788"/>
                <a:ext cx="594458" cy="381515"/>
              </a:xfrm>
              <a:prstGeom prst="rect">
                <a:avLst/>
              </a:prstGeom>
              <a:blipFill>
                <a:blip r:embed="rId18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1A6EC29B-79E7-4545-920F-A49BF61F031D}"/>
                  </a:ext>
                </a:extLst>
              </p:cNvPr>
              <p:cNvSpPr txBox="1"/>
              <p:nvPr/>
            </p:nvSpPr>
            <p:spPr>
              <a:xfrm>
                <a:off x="6821062" y="3593348"/>
                <a:ext cx="631327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1A6EC29B-79E7-4545-920F-A49BF61F0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062" y="3593348"/>
                <a:ext cx="631327" cy="38151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8" name="Connector: Elbow 497">
            <a:extLst>
              <a:ext uri="{FF2B5EF4-FFF2-40B4-BE49-F238E27FC236}">
                <a16:creationId xmlns:a16="http://schemas.microsoft.com/office/drawing/2014/main" id="{841878E8-C7CF-4A93-9B56-2878F895F6E6}"/>
              </a:ext>
            </a:extLst>
          </p:cNvPr>
          <p:cNvCxnSpPr>
            <a:cxnSpLocks/>
            <a:stCxn id="451" idx="4"/>
            <a:endCxn id="283" idx="0"/>
          </p:cNvCxnSpPr>
          <p:nvPr/>
        </p:nvCxnSpPr>
        <p:spPr>
          <a:xfrm rot="16200000" flipH="1">
            <a:off x="7689512" y="2350172"/>
            <a:ext cx="794944" cy="530491"/>
          </a:xfrm>
          <a:prstGeom prst="bentConnector3">
            <a:avLst>
              <a:gd name="adj1" fmla="val 7588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Arrow Connector 513">
            <a:extLst>
              <a:ext uri="{FF2B5EF4-FFF2-40B4-BE49-F238E27FC236}">
                <a16:creationId xmlns:a16="http://schemas.microsoft.com/office/drawing/2014/main" id="{5B88FEEE-4CB0-46AC-8C41-41794D566D46}"/>
              </a:ext>
            </a:extLst>
          </p:cNvPr>
          <p:cNvCxnSpPr>
            <a:cxnSpLocks/>
            <a:stCxn id="276" idx="2"/>
            <a:endCxn id="281" idx="0"/>
          </p:cNvCxnSpPr>
          <p:nvPr/>
        </p:nvCxnSpPr>
        <p:spPr>
          <a:xfrm>
            <a:off x="5358956" y="1052834"/>
            <a:ext cx="3248" cy="19600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id="{E89494FD-E3A3-41D4-9235-43AD70597167}"/>
              </a:ext>
            </a:extLst>
          </p:cNvPr>
          <p:cNvCxnSpPr>
            <a:cxnSpLocks/>
            <a:stCxn id="279" idx="3"/>
            <a:endCxn id="285" idx="2"/>
          </p:cNvCxnSpPr>
          <p:nvPr/>
        </p:nvCxnSpPr>
        <p:spPr>
          <a:xfrm>
            <a:off x="6946760" y="1613238"/>
            <a:ext cx="813637" cy="205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7" name="TextBox 516">
                <a:extLst>
                  <a:ext uri="{FF2B5EF4-FFF2-40B4-BE49-F238E27FC236}">
                    <a16:creationId xmlns:a16="http://schemas.microsoft.com/office/drawing/2014/main" id="{742AA4F4-F477-414F-83ED-BBBEDA9C348F}"/>
                  </a:ext>
                </a:extLst>
              </p:cNvPr>
              <p:cNvSpPr txBox="1"/>
              <p:nvPr/>
            </p:nvSpPr>
            <p:spPr>
              <a:xfrm>
                <a:off x="7741684" y="1782621"/>
                <a:ext cx="59285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7" name="TextBox 516">
                <a:extLst>
                  <a:ext uri="{FF2B5EF4-FFF2-40B4-BE49-F238E27FC236}">
                    <a16:creationId xmlns:a16="http://schemas.microsoft.com/office/drawing/2014/main" id="{742AA4F4-F477-414F-83ED-BBBEDA9C3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684" y="1782621"/>
                <a:ext cx="592855" cy="3815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1" name="Group 520">
            <a:extLst>
              <a:ext uri="{FF2B5EF4-FFF2-40B4-BE49-F238E27FC236}">
                <a16:creationId xmlns:a16="http://schemas.microsoft.com/office/drawing/2014/main" id="{6E1E63B6-63E7-400E-A325-09C6C3B42543}"/>
              </a:ext>
            </a:extLst>
          </p:cNvPr>
          <p:cNvGrpSpPr/>
          <p:nvPr/>
        </p:nvGrpSpPr>
        <p:grpSpPr>
          <a:xfrm>
            <a:off x="6523871" y="4149328"/>
            <a:ext cx="666691" cy="594360"/>
            <a:chOff x="6976984" y="738626"/>
            <a:chExt cx="666691" cy="594360"/>
          </a:xfrm>
        </p:grpSpPr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61B0AB86-769B-4DA6-ABFA-01DBCD7EA7FB}"/>
                </a:ext>
              </a:extLst>
            </p:cNvPr>
            <p:cNvGrpSpPr/>
            <p:nvPr/>
          </p:nvGrpSpPr>
          <p:grpSpPr>
            <a:xfrm>
              <a:off x="6976984" y="738626"/>
              <a:ext cx="457200" cy="594360"/>
              <a:chOff x="6976984" y="-239114"/>
              <a:chExt cx="457200" cy="594360"/>
            </a:xfrm>
          </p:grpSpPr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F39D3BB6-F3CC-4D9E-9E6C-34D8DFB98856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E33C7F2B-4D3A-4C88-BC63-51152AFD30CF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accent6">
                  <a:lumMod val="75000"/>
                  <a:alpha val="5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6A2BDFFE-B023-44B7-A082-6554572F574D}"/>
                </a:ext>
              </a:extLst>
            </p:cNvPr>
            <p:cNvGrpSpPr/>
            <p:nvPr/>
          </p:nvGrpSpPr>
          <p:grpSpPr>
            <a:xfrm>
              <a:off x="7065623" y="738626"/>
              <a:ext cx="457200" cy="594360"/>
              <a:chOff x="7065623" y="738626"/>
              <a:chExt cx="457200" cy="594360"/>
            </a:xfrm>
          </p:grpSpPr>
          <p:sp>
            <p:nvSpPr>
              <p:cNvPr id="527" name="Rectangle 526">
                <a:extLst>
                  <a:ext uri="{FF2B5EF4-FFF2-40B4-BE49-F238E27FC236}">
                    <a16:creationId xmlns:a16="http://schemas.microsoft.com/office/drawing/2014/main" id="{B51D93CA-3B98-448F-917C-5969A6EAB072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20A2F56A-B33C-4DE8-8DAB-072981A7BB29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2">
                  <a:lumMod val="25000"/>
                  <a:alpha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053A4779-B7BE-4E35-8BD5-4C2C9553C4FE}"/>
                </a:ext>
              </a:extLst>
            </p:cNvPr>
            <p:cNvGrpSpPr/>
            <p:nvPr/>
          </p:nvGrpSpPr>
          <p:grpSpPr>
            <a:xfrm>
              <a:off x="7186475" y="738626"/>
              <a:ext cx="457200" cy="594360"/>
              <a:chOff x="7186475" y="1561586"/>
              <a:chExt cx="457200" cy="594360"/>
            </a:xfrm>
          </p:grpSpPr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52AC927B-2377-46AA-BFA9-78975578B375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2FD46E4D-B67E-4990-B9C5-04838E3B9BB7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44199277-AB51-43C4-A7EA-04F40B615739}"/>
              </a:ext>
            </a:extLst>
          </p:cNvPr>
          <p:cNvGrpSpPr/>
          <p:nvPr/>
        </p:nvGrpSpPr>
        <p:grpSpPr>
          <a:xfrm>
            <a:off x="7832821" y="4462526"/>
            <a:ext cx="666691" cy="594360"/>
            <a:chOff x="6976984" y="738626"/>
            <a:chExt cx="666691" cy="594360"/>
          </a:xfrm>
        </p:grpSpPr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85EC5C27-FE34-4420-9E29-BCD965F30DA2}"/>
                </a:ext>
              </a:extLst>
            </p:cNvPr>
            <p:cNvGrpSpPr/>
            <p:nvPr/>
          </p:nvGrpSpPr>
          <p:grpSpPr>
            <a:xfrm>
              <a:off x="6976984" y="738626"/>
              <a:ext cx="457200" cy="594360"/>
              <a:chOff x="6976984" y="-239114"/>
              <a:chExt cx="457200" cy="594360"/>
            </a:xfrm>
          </p:grpSpPr>
          <p:sp>
            <p:nvSpPr>
              <p:cNvPr id="539" name="Rectangle 538">
                <a:extLst>
                  <a:ext uri="{FF2B5EF4-FFF2-40B4-BE49-F238E27FC236}">
                    <a16:creationId xmlns:a16="http://schemas.microsoft.com/office/drawing/2014/main" id="{CB0D86F7-E527-4F5F-BBF0-DE41B3DF8329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>
                <a:extLst>
                  <a:ext uri="{FF2B5EF4-FFF2-40B4-BE49-F238E27FC236}">
                    <a16:creationId xmlns:a16="http://schemas.microsoft.com/office/drawing/2014/main" id="{806C9849-694F-4895-B23C-05BA3F4F29A4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accent6">
                  <a:lumMod val="75000"/>
                  <a:alpha val="5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3" name="Group 532">
              <a:extLst>
                <a:ext uri="{FF2B5EF4-FFF2-40B4-BE49-F238E27FC236}">
                  <a16:creationId xmlns:a16="http://schemas.microsoft.com/office/drawing/2014/main" id="{0147D61F-F600-4C48-8DB5-E55165B76E54}"/>
                </a:ext>
              </a:extLst>
            </p:cNvPr>
            <p:cNvGrpSpPr/>
            <p:nvPr/>
          </p:nvGrpSpPr>
          <p:grpSpPr>
            <a:xfrm>
              <a:off x="7065623" y="738626"/>
              <a:ext cx="457200" cy="594360"/>
              <a:chOff x="7065623" y="738626"/>
              <a:chExt cx="457200" cy="594360"/>
            </a:xfrm>
          </p:grpSpPr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52A86917-1705-4053-9896-DC2F0A0C250E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id="{419590DE-25ED-4A30-917C-09DBCD01A76A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2">
                  <a:lumMod val="25000"/>
                  <a:alpha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5467A916-CFD9-4A4F-95FA-CAB7EEFAF0C6}"/>
                </a:ext>
              </a:extLst>
            </p:cNvPr>
            <p:cNvGrpSpPr/>
            <p:nvPr/>
          </p:nvGrpSpPr>
          <p:grpSpPr>
            <a:xfrm>
              <a:off x="7186475" y="738626"/>
              <a:ext cx="457200" cy="594360"/>
              <a:chOff x="7186475" y="1561586"/>
              <a:chExt cx="457200" cy="594360"/>
            </a:xfrm>
          </p:grpSpPr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61C80E3A-7FB3-4B42-9434-CD989A060EC0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C797F472-FF5D-4E20-B89F-C6F914E3327C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41" name="Straight Arrow Connector 540">
            <a:extLst>
              <a:ext uri="{FF2B5EF4-FFF2-40B4-BE49-F238E27FC236}">
                <a16:creationId xmlns:a16="http://schemas.microsoft.com/office/drawing/2014/main" id="{2BD26602-0F18-47C2-8761-1B72F0E07E0D}"/>
              </a:ext>
            </a:extLst>
          </p:cNvPr>
          <p:cNvCxnSpPr>
            <a:cxnSpLocks/>
            <a:stCxn id="283" idx="2"/>
          </p:cNvCxnSpPr>
          <p:nvPr/>
        </p:nvCxnSpPr>
        <p:spPr>
          <a:xfrm>
            <a:off x="8352230" y="3470090"/>
            <a:ext cx="10574" cy="5353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7" name="TextBox 546">
                <a:extLst>
                  <a:ext uri="{FF2B5EF4-FFF2-40B4-BE49-F238E27FC236}">
                    <a16:creationId xmlns:a16="http://schemas.microsoft.com/office/drawing/2014/main" id="{344CB079-CAE8-40D2-A17E-73A97349CABE}"/>
                  </a:ext>
                </a:extLst>
              </p:cNvPr>
              <p:cNvSpPr txBox="1"/>
              <p:nvPr/>
            </p:nvSpPr>
            <p:spPr>
              <a:xfrm>
                <a:off x="8352230" y="3600200"/>
                <a:ext cx="60407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7" name="TextBox 546">
                <a:extLst>
                  <a:ext uri="{FF2B5EF4-FFF2-40B4-BE49-F238E27FC236}">
                    <a16:creationId xmlns:a16="http://schemas.microsoft.com/office/drawing/2014/main" id="{344CB079-CAE8-40D2-A17E-73A97349C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230" y="3600200"/>
                <a:ext cx="604075" cy="38151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6" name="Straight Arrow Connector 565">
            <a:extLst>
              <a:ext uri="{FF2B5EF4-FFF2-40B4-BE49-F238E27FC236}">
                <a16:creationId xmlns:a16="http://schemas.microsoft.com/office/drawing/2014/main" id="{652AD237-C136-4629-820D-05B63BF9AE45}"/>
              </a:ext>
            </a:extLst>
          </p:cNvPr>
          <p:cNvCxnSpPr>
            <a:cxnSpLocks/>
            <a:stCxn id="280" idx="3"/>
          </p:cNvCxnSpPr>
          <p:nvPr/>
        </p:nvCxnSpPr>
        <p:spPr>
          <a:xfrm flipV="1">
            <a:off x="6950049" y="2026131"/>
            <a:ext cx="827066" cy="1162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Arrow Connector 583">
            <a:extLst>
              <a:ext uri="{FF2B5EF4-FFF2-40B4-BE49-F238E27FC236}">
                <a16:creationId xmlns:a16="http://schemas.microsoft.com/office/drawing/2014/main" id="{1672F768-0F07-4B27-8E80-CEFB46C9CF99}"/>
              </a:ext>
            </a:extLst>
          </p:cNvPr>
          <p:cNvCxnSpPr>
            <a:cxnSpLocks/>
            <a:stCxn id="281" idx="2"/>
          </p:cNvCxnSpPr>
          <p:nvPr/>
        </p:nvCxnSpPr>
        <p:spPr>
          <a:xfrm flipH="1">
            <a:off x="5358956" y="3470090"/>
            <a:ext cx="3248" cy="5393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Arrow Connector 587">
            <a:extLst>
              <a:ext uri="{FF2B5EF4-FFF2-40B4-BE49-F238E27FC236}">
                <a16:creationId xmlns:a16="http://schemas.microsoft.com/office/drawing/2014/main" id="{5A7C170F-2817-457E-807E-A2FECAA797D7}"/>
              </a:ext>
            </a:extLst>
          </p:cNvPr>
          <p:cNvCxnSpPr>
            <a:cxnSpLocks/>
            <a:stCxn id="282" idx="2"/>
          </p:cNvCxnSpPr>
          <p:nvPr/>
        </p:nvCxnSpPr>
        <p:spPr>
          <a:xfrm>
            <a:off x="6857217" y="3470090"/>
            <a:ext cx="0" cy="5393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2" name="TextBox 591">
                <a:extLst>
                  <a:ext uri="{FF2B5EF4-FFF2-40B4-BE49-F238E27FC236}">
                    <a16:creationId xmlns:a16="http://schemas.microsoft.com/office/drawing/2014/main" id="{7BCD7037-2AC3-491B-9688-6D32B95DB6D9}"/>
                  </a:ext>
                </a:extLst>
              </p:cNvPr>
              <p:cNvSpPr txBox="1"/>
              <p:nvPr/>
            </p:nvSpPr>
            <p:spPr>
              <a:xfrm>
                <a:off x="4267682" y="4537082"/>
                <a:ext cx="3493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92" name="TextBox 591">
                <a:extLst>
                  <a:ext uri="{FF2B5EF4-FFF2-40B4-BE49-F238E27FC236}">
                    <a16:creationId xmlns:a16="http://schemas.microsoft.com/office/drawing/2014/main" id="{7BCD7037-2AC3-491B-9688-6D32B95DB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682" y="4537082"/>
                <a:ext cx="349391" cy="338554"/>
              </a:xfrm>
              <a:prstGeom prst="rect">
                <a:avLst/>
              </a:prstGeom>
              <a:blipFill>
                <a:blip r:embed="rId21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3" name="Group 592">
            <a:extLst>
              <a:ext uri="{FF2B5EF4-FFF2-40B4-BE49-F238E27FC236}">
                <a16:creationId xmlns:a16="http://schemas.microsoft.com/office/drawing/2014/main" id="{A796F081-222D-4C62-8E0A-6DA49B863D16}"/>
              </a:ext>
            </a:extLst>
          </p:cNvPr>
          <p:cNvGrpSpPr/>
          <p:nvPr/>
        </p:nvGrpSpPr>
        <p:grpSpPr>
          <a:xfrm>
            <a:off x="5020379" y="4149328"/>
            <a:ext cx="666691" cy="594360"/>
            <a:chOff x="6976984" y="738626"/>
            <a:chExt cx="666691" cy="594360"/>
          </a:xfrm>
        </p:grpSpPr>
        <p:grpSp>
          <p:nvGrpSpPr>
            <p:cNvPr id="594" name="Group 593">
              <a:extLst>
                <a:ext uri="{FF2B5EF4-FFF2-40B4-BE49-F238E27FC236}">
                  <a16:creationId xmlns:a16="http://schemas.microsoft.com/office/drawing/2014/main" id="{523EFEBC-FE83-42D6-9625-9983532EE967}"/>
                </a:ext>
              </a:extLst>
            </p:cNvPr>
            <p:cNvGrpSpPr/>
            <p:nvPr/>
          </p:nvGrpSpPr>
          <p:grpSpPr>
            <a:xfrm>
              <a:off x="6976984" y="738626"/>
              <a:ext cx="457200" cy="594360"/>
              <a:chOff x="6976984" y="-239114"/>
              <a:chExt cx="457200" cy="594360"/>
            </a:xfrm>
          </p:grpSpPr>
          <p:sp>
            <p:nvSpPr>
              <p:cNvPr id="601" name="Rectangle 600">
                <a:extLst>
                  <a:ext uri="{FF2B5EF4-FFF2-40B4-BE49-F238E27FC236}">
                    <a16:creationId xmlns:a16="http://schemas.microsoft.com/office/drawing/2014/main" id="{272EE1A6-605C-4D36-977F-D3DF89D69DE6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9B2CD707-2540-4DE1-8BFC-33488C38D942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accent6">
                  <a:lumMod val="75000"/>
                  <a:alpha val="5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5E3F0C75-6F5F-44AF-9429-236B6C7DA368}"/>
                </a:ext>
              </a:extLst>
            </p:cNvPr>
            <p:cNvGrpSpPr/>
            <p:nvPr/>
          </p:nvGrpSpPr>
          <p:grpSpPr>
            <a:xfrm>
              <a:off x="7065623" y="738626"/>
              <a:ext cx="457200" cy="594360"/>
              <a:chOff x="7065623" y="738626"/>
              <a:chExt cx="457200" cy="594360"/>
            </a:xfrm>
          </p:grpSpPr>
          <p:sp>
            <p:nvSpPr>
              <p:cNvPr id="599" name="Rectangle 598">
                <a:extLst>
                  <a:ext uri="{FF2B5EF4-FFF2-40B4-BE49-F238E27FC236}">
                    <a16:creationId xmlns:a16="http://schemas.microsoft.com/office/drawing/2014/main" id="{2535A036-7BEB-4372-AFB2-264133CD3448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>
                <a:extLst>
                  <a:ext uri="{FF2B5EF4-FFF2-40B4-BE49-F238E27FC236}">
                    <a16:creationId xmlns:a16="http://schemas.microsoft.com/office/drawing/2014/main" id="{5C2019C7-6DD4-492E-B198-96D04431DEA5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2">
                  <a:lumMod val="25000"/>
                  <a:alpha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ED1220AC-32CD-471C-81F9-0B4136957DAE}"/>
                </a:ext>
              </a:extLst>
            </p:cNvPr>
            <p:cNvGrpSpPr/>
            <p:nvPr/>
          </p:nvGrpSpPr>
          <p:grpSpPr>
            <a:xfrm>
              <a:off x="7186475" y="738626"/>
              <a:ext cx="457200" cy="594360"/>
              <a:chOff x="7186475" y="1561586"/>
              <a:chExt cx="457200" cy="594360"/>
            </a:xfrm>
          </p:grpSpPr>
          <p:sp>
            <p:nvSpPr>
              <p:cNvPr id="597" name="Rectangle 596">
                <a:extLst>
                  <a:ext uri="{FF2B5EF4-FFF2-40B4-BE49-F238E27FC236}">
                    <a16:creationId xmlns:a16="http://schemas.microsoft.com/office/drawing/2014/main" id="{94D42617-1DD4-49F5-8829-F29643F60521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>
                <a:extLst>
                  <a:ext uri="{FF2B5EF4-FFF2-40B4-BE49-F238E27FC236}">
                    <a16:creationId xmlns:a16="http://schemas.microsoft.com/office/drawing/2014/main" id="{306C82EA-3081-48C4-B30E-5A4752FDC4BB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03" name="Left Bracket 602">
            <a:extLst>
              <a:ext uri="{FF2B5EF4-FFF2-40B4-BE49-F238E27FC236}">
                <a16:creationId xmlns:a16="http://schemas.microsoft.com/office/drawing/2014/main" id="{A0F46AD8-D8D8-4D2A-A967-FC742BAB332D}"/>
              </a:ext>
            </a:extLst>
          </p:cNvPr>
          <p:cNvSpPr/>
          <p:nvPr/>
        </p:nvSpPr>
        <p:spPr>
          <a:xfrm>
            <a:off x="4931740" y="4111999"/>
            <a:ext cx="91440" cy="1188720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Right Bracket 603">
            <a:extLst>
              <a:ext uri="{FF2B5EF4-FFF2-40B4-BE49-F238E27FC236}">
                <a16:creationId xmlns:a16="http://schemas.microsoft.com/office/drawing/2014/main" id="{552B766F-8590-4061-9507-6F8E8A999020}"/>
              </a:ext>
            </a:extLst>
          </p:cNvPr>
          <p:cNvSpPr/>
          <p:nvPr/>
        </p:nvSpPr>
        <p:spPr>
          <a:xfrm>
            <a:off x="7225312" y="4111999"/>
            <a:ext cx="91440" cy="1188720"/>
          </a:xfrm>
          <a:prstGeom prst="righ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5" name="Group 604">
            <a:extLst>
              <a:ext uri="{FF2B5EF4-FFF2-40B4-BE49-F238E27FC236}">
                <a16:creationId xmlns:a16="http://schemas.microsoft.com/office/drawing/2014/main" id="{8FE23F99-3436-4430-B406-CCE720A65510}"/>
              </a:ext>
            </a:extLst>
          </p:cNvPr>
          <p:cNvGrpSpPr/>
          <p:nvPr/>
        </p:nvGrpSpPr>
        <p:grpSpPr>
          <a:xfrm>
            <a:off x="5894954" y="4290502"/>
            <a:ext cx="320040" cy="320040"/>
            <a:chOff x="9098800" y="818958"/>
            <a:chExt cx="320040" cy="320040"/>
          </a:xfrm>
        </p:grpSpPr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07D82852-29DE-43E9-971F-EE4AA66A25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8800" y="81895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7" name="Plus Sign 606">
              <a:extLst>
                <a:ext uri="{FF2B5EF4-FFF2-40B4-BE49-F238E27FC236}">
                  <a16:creationId xmlns:a16="http://schemas.microsoft.com/office/drawing/2014/main" id="{CE45C224-232A-410D-8A6F-437C393CE9DF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9121659" y="84181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BF09CF89-CD05-4706-B0D5-5A21A1587543}"/>
              </a:ext>
            </a:extLst>
          </p:cNvPr>
          <p:cNvCxnSpPr>
            <a:cxnSpLocks/>
          </p:cNvCxnSpPr>
          <p:nvPr/>
        </p:nvCxnSpPr>
        <p:spPr>
          <a:xfrm>
            <a:off x="5053712" y="4851070"/>
            <a:ext cx="21368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1" name="TextBox 610">
                <a:extLst>
                  <a:ext uri="{FF2B5EF4-FFF2-40B4-BE49-F238E27FC236}">
                    <a16:creationId xmlns:a16="http://schemas.microsoft.com/office/drawing/2014/main" id="{58FA518D-8E47-4B42-992E-D856623CFCDB}"/>
                  </a:ext>
                </a:extLst>
              </p:cNvPr>
              <p:cNvSpPr txBox="1"/>
              <p:nvPr/>
            </p:nvSpPr>
            <p:spPr>
              <a:xfrm>
                <a:off x="5769915" y="4923741"/>
                <a:ext cx="5561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1" name="TextBox 610">
                <a:extLst>
                  <a:ext uri="{FF2B5EF4-FFF2-40B4-BE49-F238E27FC236}">
                    <a16:creationId xmlns:a16="http://schemas.microsoft.com/office/drawing/2014/main" id="{58FA518D-8E47-4B42-992E-D856623CF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915" y="4923741"/>
                <a:ext cx="55617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2" name="Group 611">
            <a:extLst>
              <a:ext uri="{FF2B5EF4-FFF2-40B4-BE49-F238E27FC236}">
                <a16:creationId xmlns:a16="http://schemas.microsoft.com/office/drawing/2014/main" id="{2D5264CC-6C75-40F1-8B4E-CD06D59355C8}"/>
              </a:ext>
            </a:extLst>
          </p:cNvPr>
          <p:cNvGrpSpPr/>
          <p:nvPr/>
        </p:nvGrpSpPr>
        <p:grpSpPr>
          <a:xfrm>
            <a:off x="7421644" y="4657096"/>
            <a:ext cx="320040" cy="320040"/>
            <a:chOff x="9098800" y="818958"/>
            <a:chExt cx="320040" cy="320040"/>
          </a:xfrm>
        </p:grpSpPr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7E901AD5-1A50-4363-8F92-CCF78A7068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8800" y="81895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4" name="Plus Sign 613">
              <a:extLst>
                <a:ext uri="{FF2B5EF4-FFF2-40B4-BE49-F238E27FC236}">
                  <a16:creationId xmlns:a16="http://schemas.microsoft.com/office/drawing/2014/main" id="{7ADE435C-A1F2-4C2A-BAE5-C2C6EDBAA831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9121659" y="84181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F097F1-C051-4F8D-9952-1049437AEF56}"/>
              </a:ext>
            </a:extLst>
          </p:cNvPr>
          <p:cNvSpPr txBox="1"/>
          <p:nvPr/>
        </p:nvSpPr>
        <p:spPr>
          <a:xfrm>
            <a:off x="4362739" y="4686311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904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9D270912-2825-41CA-B979-EDD68630E8F5}"/>
                  </a:ext>
                </a:extLst>
              </p:cNvPr>
              <p:cNvSpPr txBox="1"/>
              <p:nvPr/>
            </p:nvSpPr>
            <p:spPr>
              <a:xfrm>
                <a:off x="5053712" y="586893"/>
                <a:ext cx="61048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9D270912-2825-41CA-B979-EDD68630E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712" y="586893"/>
                <a:ext cx="610488" cy="381515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3AA6BB60-E819-422F-8231-E2341DD75AE1}"/>
                  </a:ext>
                </a:extLst>
              </p:cNvPr>
              <p:cNvSpPr txBox="1"/>
              <p:nvPr/>
            </p:nvSpPr>
            <p:spPr>
              <a:xfrm>
                <a:off x="7513939" y="477623"/>
                <a:ext cx="1227644" cy="496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3AA6BB60-E819-422F-8231-E2341DD75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939" y="477623"/>
                <a:ext cx="1227644" cy="496033"/>
              </a:xfrm>
              <a:prstGeom prst="rect">
                <a:avLst/>
              </a:prstGeom>
              <a:blipFill>
                <a:blip r:embed="rId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664BA3FE-5DCF-4786-9C5A-4AA84CA6260D}"/>
                  </a:ext>
                </a:extLst>
              </p:cNvPr>
              <p:cNvSpPr txBox="1"/>
              <p:nvPr/>
            </p:nvSpPr>
            <p:spPr>
              <a:xfrm>
                <a:off x="9807613" y="604324"/>
                <a:ext cx="497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664BA3FE-5DCF-4786-9C5A-4AA84CA62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613" y="604324"/>
                <a:ext cx="497316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ectangle 123">
            <a:extLst>
              <a:ext uri="{FF2B5EF4-FFF2-40B4-BE49-F238E27FC236}">
                <a16:creationId xmlns:a16="http://schemas.microsoft.com/office/drawing/2014/main" id="{11C0E50E-E40A-47CF-8913-D2D0EF1EB4E5}"/>
              </a:ext>
            </a:extLst>
          </p:cNvPr>
          <p:cNvSpPr/>
          <p:nvPr/>
        </p:nvSpPr>
        <p:spPr>
          <a:xfrm>
            <a:off x="9370471" y="1398270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Projection</a:t>
            </a:r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9A3423EF-3CD9-4542-860B-C99836C14BB4}"/>
              </a:ext>
            </a:extLst>
          </p:cNvPr>
          <p:cNvCxnSpPr>
            <a:cxnSpLocks/>
            <a:stCxn id="276" idx="2"/>
            <a:endCxn id="127" idx="0"/>
          </p:cNvCxnSpPr>
          <p:nvPr/>
        </p:nvCxnSpPr>
        <p:spPr>
          <a:xfrm rot="16200000" flipH="1">
            <a:off x="5718299" y="609065"/>
            <a:ext cx="429862" cy="114854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A07FA9A-2062-4E0A-B6A4-0E05766D0E65}"/>
              </a:ext>
            </a:extLst>
          </p:cNvPr>
          <p:cNvCxnSpPr>
            <a:cxnSpLocks/>
            <a:stCxn id="278" idx="2"/>
            <a:endCxn id="124" idx="0"/>
          </p:cNvCxnSpPr>
          <p:nvPr/>
        </p:nvCxnSpPr>
        <p:spPr>
          <a:xfrm>
            <a:off x="10056271" y="973656"/>
            <a:ext cx="0" cy="4246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7F857BE-07F9-4B32-8C83-3E7DA6D30725}"/>
              </a:ext>
            </a:extLst>
          </p:cNvPr>
          <p:cNvSpPr/>
          <p:nvPr/>
        </p:nvSpPr>
        <p:spPr>
          <a:xfrm>
            <a:off x="5821704" y="1398270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Linear layer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41E9C5B-FB93-4CC6-B564-B7A3C8E1AA00}"/>
              </a:ext>
            </a:extLst>
          </p:cNvPr>
          <p:cNvSpPr/>
          <p:nvPr/>
        </p:nvSpPr>
        <p:spPr>
          <a:xfrm>
            <a:off x="7441961" y="1325880"/>
            <a:ext cx="1371600" cy="60198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Bilinear sampling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E882F28-48E0-447C-95E1-4048BC04AFD5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>
            <a:off x="8813561" y="1626870"/>
            <a:ext cx="5569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07E1737-F37B-4D96-AD6B-013FC24046BD}"/>
              </a:ext>
            </a:extLst>
          </p:cNvPr>
          <p:cNvCxnSpPr>
            <a:cxnSpLocks/>
            <a:stCxn id="127" idx="3"/>
            <a:endCxn id="128" idx="1"/>
          </p:cNvCxnSpPr>
          <p:nvPr/>
        </p:nvCxnSpPr>
        <p:spPr>
          <a:xfrm>
            <a:off x="7193304" y="1626870"/>
            <a:ext cx="2486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7DF79C8-EBC4-41D5-AE71-6853FE1FEA7D}"/>
              </a:ext>
            </a:extLst>
          </p:cNvPr>
          <p:cNvSpPr/>
          <p:nvPr/>
        </p:nvSpPr>
        <p:spPr>
          <a:xfrm>
            <a:off x="0" y="3773170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Linear layer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031B74C-D838-4FF4-AA25-9D162099C16E}"/>
              </a:ext>
            </a:extLst>
          </p:cNvPr>
          <p:cNvSpPr/>
          <p:nvPr/>
        </p:nvSpPr>
        <p:spPr>
          <a:xfrm>
            <a:off x="1612900" y="3773170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Linear layer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51BEBB6-C4C3-4F01-86A0-B38185FFB2B6}"/>
              </a:ext>
            </a:extLst>
          </p:cNvPr>
          <p:cNvSpPr/>
          <p:nvPr/>
        </p:nvSpPr>
        <p:spPr>
          <a:xfrm>
            <a:off x="3225800" y="3773170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Linear layer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221EC33-212C-4208-92C6-63B812B79BAD}"/>
              </a:ext>
            </a:extLst>
          </p:cNvPr>
          <p:cNvGrpSpPr/>
          <p:nvPr/>
        </p:nvGrpSpPr>
        <p:grpSpPr>
          <a:xfrm>
            <a:off x="1332230" y="4420949"/>
            <a:ext cx="320040" cy="320040"/>
            <a:chOff x="7938133" y="5649198"/>
            <a:chExt cx="320040" cy="320040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05A91C4-B48E-4437-96DD-7284400FE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Plus Sign 155">
              <a:extLst>
                <a:ext uri="{FF2B5EF4-FFF2-40B4-BE49-F238E27FC236}">
                  <a16:creationId xmlns:a16="http://schemas.microsoft.com/office/drawing/2014/main" id="{A65F488C-BF77-400C-9427-84FDC1131BF5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6A66CE4B-2AC3-412E-9C42-19041CB1229D}"/>
              </a:ext>
            </a:extLst>
          </p:cNvPr>
          <p:cNvCxnSpPr>
            <a:cxnSpLocks/>
            <a:stCxn id="150" idx="2"/>
            <a:endCxn id="155" idx="2"/>
          </p:cNvCxnSpPr>
          <p:nvPr/>
        </p:nvCxnSpPr>
        <p:spPr>
          <a:xfrm rot="16200000" flipH="1">
            <a:off x="833716" y="4082454"/>
            <a:ext cx="350599" cy="64643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2BBF98C9-F1E2-4BC2-A907-7B99DC2C20AB}"/>
              </a:ext>
            </a:extLst>
          </p:cNvPr>
          <p:cNvCxnSpPr>
            <a:cxnSpLocks/>
            <a:stCxn id="151" idx="2"/>
            <a:endCxn id="155" idx="6"/>
          </p:cNvCxnSpPr>
          <p:nvPr/>
        </p:nvCxnSpPr>
        <p:spPr>
          <a:xfrm rot="5400000">
            <a:off x="1800186" y="4082454"/>
            <a:ext cx="350599" cy="64643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F62DC85-7C87-42CA-85DA-EA2201D1DDBD}"/>
              </a:ext>
            </a:extLst>
          </p:cNvPr>
          <p:cNvSpPr/>
          <p:nvPr/>
        </p:nvSpPr>
        <p:spPr>
          <a:xfrm>
            <a:off x="806449" y="4931568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63E24049-43B1-4406-B0DA-822C5974BEEF}"/>
              </a:ext>
            </a:extLst>
          </p:cNvPr>
          <p:cNvCxnSpPr>
            <a:cxnSpLocks/>
            <a:stCxn id="155" idx="4"/>
            <a:endCxn id="163" idx="0"/>
          </p:cNvCxnSpPr>
          <p:nvPr/>
        </p:nvCxnSpPr>
        <p:spPr>
          <a:xfrm flipH="1">
            <a:off x="1492249" y="4740989"/>
            <a:ext cx="1" cy="1905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22E7629C-743C-4E92-8781-944C3DA82BFB}"/>
                  </a:ext>
                </a:extLst>
              </p:cNvPr>
              <p:cNvSpPr txBox="1"/>
              <p:nvPr/>
            </p:nvSpPr>
            <p:spPr>
              <a:xfrm>
                <a:off x="380556" y="2894072"/>
                <a:ext cx="61048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22E7629C-743C-4E92-8781-944C3DA82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56" y="2894072"/>
                <a:ext cx="610488" cy="381515"/>
              </a:xfrm>
              <a:prstGeom prst="rect">
                <a:avLst/>
              </a:prstGeom>
              <a:blipFill>
                <a:blip r:embed="rId5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C08E6C89-2D79-4E54-AF7E-0E4F699E0B9B}"/>
              </a:ext>
            </a:extLst>
          </p:cNvPr>
          <p:cNvCxnSpPr>
            <a:cxnSpLocks/>
            <a:stCxn id="170" idx="2"/>
            <a:endCxn id="150" idx="0"/>
          </p:cNvCxnSpPr>
          <p:nvPr/>
        </p:nvCxnSpPr>
        <p:spPr>
          <a:xfrm>
            <a:off x="685800" y="3275587"/>
            <a:ext cx="0" cy="4975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>
            <a:extLst>
              <a:ext uri="{FF2B5EF4-FFF2-40B4-BE49-F238E27FC236}">
                <a16:creationId xmlns:a16="http://schemas.microsoft.com/office/drawing/2014/main" id="{8BF080A6-852D-4F8A-961C-57C6A1255335}"/>
              </a:ext>
            </a:extLst>
          </p:cNvPr>
          <p:cNvSpPr/>
          <p:nvPr/>
        </p:nvSpPr>
        <p:spPr>
          <a:xfrm>
            <a:off x="2419350" y="2783839"/>
            <a:ext cx="1371600" cy="60198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Bilinear sampling</a:t>
            </a:r>
          </a:p>
        </p:txBody>
      </p: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528CFED1-8270-447D-9C17-CB2B51C262EF}"/>
              </a:ext>
            </a:extLst>
          </p:cNvPr>
          <p:cNvCxnSpPr>
            <a:cxnSpLocks/>
            <a:stCxn id="174" idx="2"/>
            <a:endCxn id="151" idx="0"/>
          </p:cNvCxnSpPr>
          <p:nvPr/>
        </p:nvCxnSpPr>
        <p:spPr>
          <a:xfrm rot="5400000">
            <a:off x="2508250" y="3176269"/>
            <a:ext cx="387351" cy="80645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B570FCE4-7003-4AA9-A849-E29A0E9BC682}"/>
              </a:ext>
            </a:extLst>
          </p:cNvPr>
          <p:cNvCxnSpPr>
            <a:cxnSpLocks/>
            <a:stCxn id="174" idx="2"/>
            <a:endCxn id="152" idx="0"/>
          </p:cNvCxnSpPr>
          <p:nvPr/>
        </p:nvCxnSpPr>
        <p:spPr>
          <a:xfrm rot="16200000" flipH="1">
            <a:off x="3314700" y="3176269"/>
            <a:ext cx="387351" cy="80645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3B939FB4-DDBA-40A9-8B82-00FEC506DB50}"/>
              </a:ext>
            </a:extLst>
          </p:cNvPr>
          <p:cNvGrpSpPr/>
          <p:nvPr/>
        </p:nvGrpSpPr>
        <p:grpSpPr>
          <a:xfrm>
            <a:off x="2945130" y="5000148"/>
            <a:ext cx="320040" cy="320040"/>
            <a:chOff x="7938133" y="5649198"/>
            <a:chExt cx="320040" cy="320040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9C9D80B-14B7-457D-B6B4-3FF1F5894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Plus Sign 182">
              <a:extLst>
                <a:ext uri="{FF2B5EF4-FFF2-40B4-BE49-F238E27FC236}">
                  <a16:creationId xmlns:a16="http://schemas.microsoft.com/office/drawing/2014/main" id="{EB583326-115A-48B0-9F42-01FDDABCF6B7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4" name="Connector: Elbow 183">
            <a:extLst>
              <a:ext uri="{FF2B5EF4-FFF2-40B4-BE49-F238E27FC236}">
                <a16:creationId xmlns:a16="http://schemas.microsoft.com/office/drawing/2014/main" id="{827117E3-4156-4D60-994F-7F62F4FA265B}"/>
              </a:ext>
            </a:extLst>
          </p:cNvPr>
          <p:cNvCxnSpPr>
            <a:cxnSpLocks/>
            <a:stCxn id="152" idx="2"/>
            <a:endCxn id="182" idx="6"/>
          </p:cNvCxnSpPr>
          <p:nvPr/>
        </p:nvCxnSpPr>
        <p:spPr>
          <a:xfrm rot="5400000">
            <a:off x="3123486" y="4372054"/>
            <a:ext cx="929798" cy="64643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F7608E14-82FD-434C-8038-346217334A36}"/>
              </a:ext>
            </a:extLst>
          </p:cNvPr>
          <p:cNvCxnSpPr>
            <a:cxnSpLocks/>
            <a:stCxn id="163" idx="3"/>
            <a:endCxn id="182" idx="2"/>
          </p:cNvCxnSpPr>
          <p:nvPr/>
        </p:nvCxnSpPr>
        <p:spPr>
          <a:xfrm>
            <a:off x="2178049" y="5160168"/>
            <a:ext cx="767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76475DE-1A16-4693-99AF-E386025F62C2}"/>
              </a:ext>
            </a:extLst>
          </p:cNvPr>
          <p:cNvCxnSpPr>
            <a:cxnSpLocks/>
          </p:cNvCxnSpPr>
          <p:nvPr/>
        </p:nvCxnSpPr>
        <p:spPr>
          <a:xfrm>
            <a:off x="3101974" y="2362200"/>
            <a:ext cx="0" cy="4216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B365A40F-D129-4319-A9C8-D6A806437F69}"/>
              </a:ext>
            </a:extLst>
          </p:cNvPr>
          <p:cNvCxnSpPr>
            <a:cxnSpLocks/>
            <a:stCxn id="200" idx="2"/>
          </p:cNvCxnSpPr>
          <p:nvPr/>
        </p:nvCxnSpPr>
        <p:spPr>
          <a:xfrm>
            <a:off x="3435351" y="2093702"/>
            <a:ext cx="0" cy="6901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591AA5B3-5C7B-4AC5-8B72-581DF39D0040}"/>
              </a:ext>
            </a:extLst>
          </p:cNvPr>
          <p:cNvCxnSpPr>
            <a:cxnSpLocks/>
          </p:cNvCxnSpPr>
          <p:nvPr/>
        </p:nvCxnSpPr>
        <p:spPr>
          <a:xfrm>
            <a:off x="2760662" y="2456018"/>
            <a:ext cx="0" cy="3278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A2853EF9-B199-4A88-BF3D-618A6C87648B}"/>
                  </a:ext>
                </a:extLst>
              </p:cNvPr>
              <p:cNvSpPr txBox="1"/>
              <p:nvPr/>
            </p:nvSpPr>
            <p:spPr>
              <a:xfrm>
                <a:off x="2821529" y="1597669"/>
                <a:ext cx="1227644" cy="496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A2853EF9-B199-4A88-BF3D-618A6C876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529" y="1597669"/>
                <a:ext cx="1227644" cy="496033"/>
              </a:xfrm>
              <a:prstGeom prst="rect">
                <a:avLst/>
              </a:prstGeom>
              <a:blipFill>
                <a:blip r:embed="rId6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78221B84-3D50-4D21-88FA-005801731D32}"/>
                  </a:ext>
                </a:extLst>
              </p:cNvPr>
              <p:cNvSpPr txBox="1"/>
              <p:nvPr/>
            </p:nvSpPr>
            <p:spPr>
              <a:xfrm>
                <a:off x="1243591" y="1670804"/>
                <a:ext cx="497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78221B84-3D50-4D21-88FA-005801731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591" y="1670804"/>
                <a:ext cx="497316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718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Rectangle: Rounded Corners 815">
            <a:extLst>
              <a:ext uri="{FF2B5EF4-FFF2-40B4-BE49-F238E27FC236}">
                <a16:creationId xmlns:a16="http://schemas.microsoft.com/office/drawing/2014/main" id="{68BA6D3F-4E2A-4CE1-A846-3A3C1092080B}"/>
              </a:ext>
            </a:extLst>
          </p:cNvPr>
          <p:cNvSpPr/>
          <p:nvPr/>
        </p:nvSpPr>
        <p:spPr>
          <a:xfrm>
            <a:off x="-101600" y="216158"/>
            <a:ext cx="9902710" cy="7314944"/>
          </a:xfrm>
          <a:prstGeom prst="roundRect">
            <a:avLst>
              <a:gd name="adj" fmla="val 3552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Rectangle: Rounded Corners 558">
            <a:extLst>
              <a:ext uri="{FF2B5EF4-FFF2-40B4-BE49-F238E27FC236}">
                <a16:creationId xmlns:a16="http://schemas.microsoft.com/office/drawing/2014/main" id="{34D6AF23-6437-4B2B-BC96-A5BA26A3ACA5}"/>
              </a:ext>
            </a:extLst>
          </p:cNvPr>
          <p:cNvSpPr/>
          <p:nvPr/>
        </p:nvSpPr>
        <p:spPr>
          <a:xfrm>
            <a:off x="0" y="4470021"/>
            <a:ext cx="1976160" cy="1816477"/>
          </a:xfrm>
          <a:prstGeom prst="roundRect">
            <a:avLst>
              <a:gd name="adj" fmla="val 3552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E657C3E-F304-4D85-B7EA-31038278665B}"/>
              </a:ext>
            </a:extLst>
          </p:cNvPr>
          <p:cNvSpPr/>
          <p:nvPr/>
        </p:nvSpPr>
        <p:spPr>
          <a:xfrm>
            <a:off x="2418883" y="1308507"/>
            <a:ext cx="2218627" cy="4977991"/>
          </a:xfrm>
          <a:prstGeom prst="roundRect">
            <a:avLst>
              <a:gd name="adj" fmla="val 3552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D09257-CC18-4E48-8CCD-8C837048494E}"/>
              </a:ext>
            </a:extLst>
          </p:cNvPr>
          <p:cNvSpPr/>
          <p:nvPr/>
        </p:nvSpPr>
        <p:spPr>
          <a:xfrm>
            <a:off x="123242" y="4599121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concatenation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4E14FF6-DC3E-44AF-8184-99927B59050B}"/>
              </a:ext>
            </a:extLst>
          </p:cNvPr>
          <p:cNvSpPr/>
          <p:nvPr/>
        </p:nvSpPr>
        <p:spPr>
          <a:xfrm>
            <a:off x="123242" y="5503362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embedding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5303D5-DAAD-4F5F-B7A7-F889EA737AA5}"/>
              </a:ext>
            </a:extLst>
          </p:cNvPr>
          <p:cNvCxnSpPr>
            <a:cxnSpLocks/>
            <a:stCxn id="2" idx="2"/>
            <a:endCxn id="182" idx="0"/>
          </p:cNvCxnSpPr>
          <p:nvPr/>
        </p:nvCxnSpPr>
        <p:spPr>
          <a:xfrm>
            <a:off x="991922" y="5239201"/>
            <a:ext cx="0" cy="264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927328-A575-4B1F-B9C2-166DC60A2C72}"/>
                  </a:ext>
                </a:extLst>
              </p:cNvPr>
              <p:cNvSpPr txBox="1"/>
              <p:nvPr/>
            </p:nvSpPr>
            <p:spPr>
              <a:xfrm>
                <a:off x="670328" y="6472705"/>
                <a:ext cx="643189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927328-A575-4B1F-B9C2-166DC60A2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28" y="6472705"/>
                <a:ext cx="643189" cy="381515"/>
              </a:xfrm>
              <a:prstGeom prst="rect">
                <a:avLst/>
              </a:prstGeom>
              <a:blipFill>
                <a:blip r:embed="rId2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CF0F806-0594-45E5-BFA1-417F3513A744}"/>
              </a:ext>
            </a:extLst>
          </p:cNvPr>
          <p:cNvCxnSpPr>
            <a:cxnSpLocks/>
            <a:stCxn id="182" idx="2"/>
            <a:endCxn id="10" idx="0"/>
          </p:cNvCxnSpPr>
          <p:nvPr/>
        </p:nvCxnSpPr>
        <p:spPr>
          <a:xfrm>
            <a:off x="991922" y="6143442"/>
            <a:ext cx="1" cy="3292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8F965FB-0810-4C53-9707-15A5689F9840}"/>
                  </a:ext>
                </a:extLst>
              </p:cNvPr>
              <p:cNvSpPr txBox="1"/>
              <p:nvPr/>
            </p:nvSpPr>
            <p:spPr>
              <a:xfrm>
                <a:off x="3171811" y="6451084"/>
                <a:ext cx="643189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8F965FB-0810-4C53-9707-15A5689F9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11" y="6451084"/>
                <a:ext cx="643189" cy="381515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Rectangle 192">
            <a:extLst>
              <a:ext uri="{FF2B5EF4-FFF2-40B4-BE49-F238E27FC236}">
                <a16:creationId xmlns:a16="http://schemas.microsoft.com/office/drawing/2014/main" id="{0AB0837C-9DEA-4D27-B8C0-7F9CCB23D136}"/>
              </a:ext>
            </a:extLst>
          </p:cNvPr>
          <p:cNvSpPr/>
          <p:nvPr/>
        </p:nvSpPr>
        <p:spPr>
          <a:xfrm>
            <a:off x="2624725" y="4909413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Feed-forward network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C0098A2-CB5F-4A87-B7E0-B24C3A9F9AEF}"/>
              </a:ext>
            </a:extLst>
          </p:cNvPr>
          <p:cNvSpPr/>
          <p:nvPr/>
        </p:nvSpPr>
        <p:spPr>
          <a:xfrm>
            <a:off x="2624725" y="4005172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normalization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B6F8303-004F-4219-B6B8-E7618AA3D28C}"/>
              </a:ext>
            </a:extLst>
          </p:cNvPr>
          <p:cNvGrpSpPr/>
          <p:nvPr/>
        </p:nvGrpSpPr>
        <p:grpSpPr>
          <a:xfrm>
            <a:off x="3333385" y="3426858"/>
            <a:ext cx="320040" cy="320040"/>
            <a:chOff x="7938133" y="5649198"/>
            <a:chExt cx="320040" cy="320040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510B105-CC0E-4728-9936-5E004DA180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Plus Sign 196">
              <a:extLst>
                <a:ext uri="{FF2B5EF4-FFF2-40B4-BE49-F238E27FC236}">
                  <a16:creationId xmlns:a16="http://schemas.microsoft.com/office/drawing/2014/main" id="{DD41BD55-AC49-488E-BA1E-98BA6D713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95903CA3-084A-459C-959D-017DA4D11AAA}"/>
              </a:ext>
            </a:extLst>
          </p:cNvPr>
          <p:cNvCxnSpPr>
            <a:cxnSpLocks/>
            <a:stCxn id="194" idx="2"/>
            <a:endCxn id="193" idx="0"/>
          </p:cNvCxnSpPr>
          <p:nvPr/>
        </p:nvCxnSpPr>
        <p:spPr>
          <a:xfrm>
            <a:off x="3493405" y="4645252"/>
            <a:ext cx="0" cy="264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882F4E0D-B93B-41A4-80AD-0398D906E052}"/>
              </a:ext>
            </a:extLst>
          </p:cNvPr>
          <p:cNvCxnSpPr>
            <a:cxnSpLocks/>
            <a:stCxn id="207" idx="4"/>
            <a:endCxn id="191" idx="0"/>
          </p:cNvCxnSpPr>
          <p:nvPr/>
        </p:nvCxnSpPr>
        <p:spPr>
          <a:xfrm>
            <a:off x="3493405" y="6124362"/>
            <a:ext cx="1" cy="326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53636C0-2B77-4A0A-B9BB-4F4929546952}"/>
              </a:ext>
            </a:extLst>
          </p:cNvPr>
          <p:cNvGrpSpPr/>
          <p:nvPr/>
        </p:nvGrpSpPr>
        <p:grpSpPr>
          <a:xfrm>
            <a:off x="3333385" y="5804322"/>
            <a:ext cx="320040" cy="320040"/>
            <a:chOff x="7938133" y="5649198"/>
            <a:chExt cx="320040" cy="320040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1F78182-F2E3-473D-87DE-4962CD9741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Plus Sign 207">
              <a:extLst>
                <a:ext uri="{FF2B5EF4-FFF2-40B4-BE49-F238E27FC236}">
                  <a16:creationId xmlns:a16="http://schemas.microsoft.com/office/drawing/2014/main" id="{AC63E2AF-8295-4CB6-8024-4FD8AB42D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9C10076B-5FE8-419E-8D23-B3C74FBEEA9E}"/>
              </a:ext>
            </a:extLst>
          </p:cNvPr>
          <p:cNvCxnSpPr>
            <a:cxnSpLocks/>
            <a:stCxn id="193" idx="2"/>
            <a:endCxn id="207" idx="0"/>
          </p:cNvCxnSpPr>
          <p:nvPr/>
        </p:nvCxnSpPr>
        <p:spPr>
          <a:xfrm>
            <a:off x="3493405" y="5549493"/>
            <a:ext cx="0" cy="254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22AC6F7-FC2F-4075-BCFF-0EDC926CFCFC}"/>
              </a:ext>
            </a:extLst>
          </p:cNvPr>
          <p:cNvCxnSpPr>
            <a:cxnSpLocks/>
            <a:stCxn id="32" idx="6"/>
            <a:endCxn id="207" idx="6"/>
          </p:cNvCxnSpPr>
          <p:nvPr/>
        </p:nvCxnSpPr>
        <p:spPr>
          <a:xfrm>
            <a:off x="3493405" y="3838137"/>
            <a:ext cx="160020" cy="2126205"/>
          </a:xfrm>
          <a:prstGeom prst="bentConnector3">
            <a:avLst>
              <a:gd name="adj1" fmla="val 62381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BBE8993-D967-496F-A2C2-1513E4BCD165}"/>
              </a:ext>
            </a:extLst>
          </p:cNvPr>
          <p:cNvSpPr>
            <a:spLocks noChangeAspect="1"/>
          </p:cNvSpPr>
          <p:nvPr/>
        </p:nvSpPr>
        <p:spPr>
          <a:xfrm>
            <a:off x="3310525" y="3746697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1FE1360F-9796-498A-BEB6-504DD7B7B2DE}"/>
              </a:ext>
            </a:extLst>
          </p:cNvPr>
          <p:cNvCxnSpPr>
            <a:cxnSpLocks/>
            <a:stCxn id="196" idx="4"/>
            <a:endCxn id="194" idx="0"/>
          </p:cNvCxnSpPr>
          <p:nvPr/>
        </p:nvCxnSpPr>
        <p:spPr>
          <a:xfrm>
            <a:off x="3493405" y="3746898"/>
            <a:ext cx="0" cy="2582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ectangle 226">
            <a:extLst>
              <a:ext uri="{FF2B5EF4-FFF2-40B4-BE49-F238E27FC236}">
                <a16:creationId xmlns:a16="http://schemas.microsoft.com/office/drawing/2014/main" id="{2B951145-1B8C-43A9-A3A8-F8532AA39546}"/>
              </a:ext>
            </a:extLst>
          </p:cNvPr>
          <p:cNvSpPr/>
          <p:nvPr/>
        </p:nvSpPr>
        <p:spPr>
          <a:xfrm>
            <a:off x="2624724" y="2525561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attention network</a:t>
            </a:r>
          </a:p>
        </p:txBody>
      </p: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8C825F4F-BC24-46BD-8447-AFD234BD1954}"/>
              </a:ext>
            </a:extLst>
          </p:cNvPr>
          <p:cNvCxnSpPr>
            <a:cxnSpLocks/>
            <a:stCxn id="227" idx="2"/>
            <a:endCxn id="196" idx="0"/>
          </p:cNvCxnSpPr>
          <p:nvPr/>
        </p:nvCxnSpPr>
        <p:spPr>
          <a:xfrm>
            <a:off x="3493404" y="3165641"/>
            <a:ext cx="1" cy="2612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9668ACF-EF94-46BF-AA39-AEA418972700}"/>
              </a:ext>
            </a:extLst>
          </p:cNvPr>
          <p:cNvSpPr/>
          <p:nvPr/>
        </p:nvSpPr>
        <p:spPr>
          <a:xfrm>
            <a:off x="2624724" y="1621320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normalization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D0164B38-00CC-41BC-9B9A-4124D8955F5D}"/>
              </a:ext>
            </a:extLst>
          </p:cNvPr>
          <p:cNvCxnSpPr>
            <a:cxnSpLocks/>
            <a:stCxn id="232" idx="2"/>
            <a:endCxn id="227" idx="0"/>
          </p:cNvCxnSpPr>
          <p:nvPr/>
        </p:nvCxnSpPr>
        <p:spPr>
          <a:xfrm>
            <a:off x="3493404" y="2261400"/>
            <a:ext cx="0" cy="264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nector: Elbow 238">
            <a:extLst>
              <a:ext uri="{FF2B5EF4-FFF2-40B4-BE49-F238E27FC236}">
                <a16:creationId xmlns:a16="http://schemas.microsoft.com/office/drawing/2014/main" id="{96465A36-F995-4D83-B914-8E3A0B7AB8D1}"/>
              </a:ext>
            </a:extLst>
          </p:cNvPr>
          <p:cNvCxnSpPr>
            <a:cxnSpLocks/>
            <a:stCxn id="242" idx="6"/>
            <a:endCxn id="196" idx="6"/>
          </p:cNvCxnSpPr>
          <p:nvPr/>
        </p:nvCxnSpPr>
        <p:spPr>
          <a:xfrm>
            <a:off x="2098729" y="1491496"/>
            <a:ext cx="1554696" cy="2095382"/>
          </a:xfrm>
          <a:prstGeom prst="bentConnector3">
            <a:avLst>
              <a:gd name="adj1" fmla="val 15391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Oval 241">
            <a:extLst>
              <a:ext uri="{FF2B5EF4-FFF2-40B4-BE49-F238E27FC236}">
                <a16:creationId xmlns:a16="http://schemas.microsoft.com/office/drawing/2014/main" id="{BC833999-FA3F-4B8E-A404-8A1ABC0483B5}"/>
              </a:ext>
            </a:extLst>
          </p:cNvPr>
          <p:cNvSpPr>
            <a:spLocks noChangeAspect="1"/>
          </p:cNvSpPr>
          <p:nvPr/>
        </p:nvSpPr>
        <p:spPr>
          <a:xfrm>
            <a:off x="1915849" y="1400056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4274635E-D314-4FF4-A3B0-C51154BB1670}"/>
              </a:ext>
            </a:extLst>
          </p:cNvPr>
          <p:cNvSpPr txBox="1"/>
          <p:nvPr/>
        </p:nvSpPr>
        <p:spPr>
          <a:xfrm>
            <a:off x="4966944" y="130919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93F07BB1-76F4-4697-8782-95031E2045DC}"/>
              </a:ext>
            </a:extLst>
          </p:cNvPr>
          <p:cNvSpPr>
            <a:spLocks noChangeAspect="1"/>
          </p:cNvSpPr>
          <p:nvPr/>
        </p:nvSpPr>
        <p:spPr>
          <a:xfrm>
            <a:off x="1999669" y="1299802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6" name="Connector: Elbow 495">
            <a:extLst>
              <a:ext uri="{FF2B5EF4-FFF2-40B4-BE49-F238E27FC236}">
                <a16:creationId xmlns:a16="http://schemas.microsoft.com/office/drawing/2014/main" id="{C5F8E986-0B4B-42EF-8AD5-5288857C4D45}"/>
              </a:ext>
            </a:extLst>
          </p:cNvPr>
          <p:cNvCxnSpPr>
            <a:stCxn id="10" idx="3"/>
            <a:endCxn id="494" idx="4"/>
          </p:cNvCxnSpPr>
          <p:nvPr/>
        </p:nvCxnSpPr>
        <p:spPr>
          <a:xfrm flipV="1">
            <a:off x="1313517" y="1482682"/>
            <a:ext cx="777592" cy="5180781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" name="Rectangle: Rounded Corners 517">
            <a:extLst>
              <a:ext uri="{FF2B5EF4-FFF2-40B4-BE49-F238E27FC236}">
                <a16:creationId xmlns:a16="http://schemas.microsoft.com/office/drawing/2014/main" id="{68CEDB1E-5E89-4D01-BF17-F54D945BBBC8}"/>
              </a:ext>
            </a:extLst>
          </p:cNvPr>
          <p:cNvSpPr/>
          <p:nvPr/>
        </p:nvSpPr>
        <p:spPr>
          <a:xfrm>
            <a:off x="5455218" y="1308507"/>
            <a:ext cx="2218628" cy="4977992"/>
          </a:xfrm>
          <a:prstGeom prst="roundRect">
            <a:avLst>
              <a:gd name="adj" fmla="val 3552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9" name="TextBox 518">
                <a:extLst>
                  <a:ext uri="{FF2B5EF4-FFF2-40B4-BE49-F238E27FC236}">
                    <a16:creationId xmlns:a16="http://schemas.microsoft.com/office/drawing/2014/main" id="{A3970237-4392-49A0-95FC-BC43A6FC7520}"/>
                  </a:ext>
                </a:extLst>
              </p:cNvPr>
              <p:cNvSpPr txBox="1"/>
              <p:nvPr/>
            </p:nvSpPr>
            <p:spPr>
              <a:xfrm>
                <a:off x="6208146" y="6451084"/>
                <a:ext cx="641266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9" name="TextBox 518">
                <a:extLst>
                  <a:ext uri="{FF2B5EF4-FFF2-40B4-BE49-F238E27FC236}">
                    <a16:creationId xmlns:a16="http://schemas.microsoft.com/office/drawing/2014/main" id="{A3970237-4392-49A0-95FC-BC43A6FC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146" y="6451084"/>
                <a:ext cx="641266" cy="381515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0" name="Rectangle 519">
            <a:extLst>
              <a:ext uri="{FF2B5EF4-FFF2-40B4-BE49-F238E27FC236}">
                <a16:creationId xmlns:a16="http://schemas.microsoft.com/office/drawing/2014/main" id="{5786BDEE-7747-48F4-96D3-D720E5DAE018}"/>
              </a:ext>
            </a:extLst>
          </p:cNvPr>
          <p:cNvSpPr/>
          <p:nvPr/>
        </p:nvSpPr>
        <p:spPr>
          <a:xfrm>
            <a:off x="5661060" y="4909413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Feed-forward network</a:t>
            </a:r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99C215D8-240A-41EA-8B33-68F49546964B}"/>
              </a:ext>
            </a:extLst>
          </p:cNvPr>
          <p:cNvSpPr/>
          <p:nvPr/>
        </p:nvSpPr>
        <p:spPr>
          <a:xfrm>
            <a:off x="5661060" y="4005172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normalization</a:t>
            </a:r>
          </a:p>
        </p:txBody>
      </p: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867A1C94-2A95-4B9F-A1D9-E0279C1C11B5}"/>
              </a:ext>
            </a:extLst>
          </p:cNvPr>
          <p:cNvGrpSpPr/>
          <p:nvPr/>
        </p:nvGrpSpPr>
        <p:grpSpPr>
          <a:xfrm>
            <a:off x="6369720" y="3426858"/>
            <a:ext cx="320040" cy="320040"/>
            <a:chOff x="7938133" y="5649198"/>
            <a:chExt cx="320040" cy="320040"/>
          </a:xfrm>
        </p:grpSpPr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77C5A101-0FD8-4A32-9AA3-D4969FB35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4" name="Plus Sign 523">
              <a:extLst>
                <a:ext uri="{FF2B5EF4-FFF2-40B4-BE49-F238E27FC236}">
                  <a16:creationId xmlns:a16="http://schemas.microsoft.com/office/drawing/2014/main" id="{104A8305-6EA5-4A1A-A83E-60612CAA9C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5" name="Straight Arrow Connector 524">
            <a:extLst>
              <a:ext uri="{FF2B5EF4-FFF2-40B4-BE49-F238E27FC236}">
                <a16:creationId xmlns:a16="http://schemas.microsoft.com/office/drawing/2014/main" id="{DBE95641-935E-4872-A75C-E8D47FC4A46A}"/>
              </a:ext>
            </a:extLst>
          </p:cNvPr>
          <p:cNvCxnSpPr>
            <a:cxnSpLocks/>
            <a:stCxn id="521" idx="2"/>
            <a:endCxn id="520" idx="0"/>
          </p:cNvCxnSpPr>
          <p:nvPr/>
        </p:nvCxnSpPr>
        <p:spPr>
          <a:xfrm>
            <a:off x="6529740" y="4645252"/>
            <a:ext cx="0" cy="264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Arrow Connector 525">
            <a:extLst>
              <a:ext uri="{FF2B5EF4-FFF2-40B4-BE49-F238E27FC236}">
                <a16:creationId xmlns:a16="http://schemas.microsoft.com/office/drawing/2014/main" id="{0769A772-0A83-48C3-9202-B262E05FFAEF}"/>
              </a:ext>
            </a:extLst>
          </p:cNvPr>
          <p:cNvCxnSpPr>
            <a:cxnSpLocks/>
            <a:stCxn id="528" idx="4"/>
            <a:endCxn id="519" idx="0"/>
          </p:cNvCxnSpPr>
          <p:nvPr/>
        </p:nvCxnSpPr>
        <p:spPr>
          <a:xfrm flipH="1">
            <a:off x="6528779" y="6124362"/>
            <a:ext cx="961" cy="326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6254977C-A05F-4E0C-8766-D27B5F22A839}"/>
              </a:ext>
            </a:extLst>
          </p:cNvPr>
          <p:cNvGrpSpPr/>
          <p:nvPr/>
        </p:nvGrpSpPr>
        <p:grpSpPr>
          <a:xfrm>
            <a:off x="6369720" y="5804322"/>
            <a:ext cx="320040" cy="320040"/>
            <a:chOff x="7938133" y="5649198"/>
            <a:chExt cx="320040" cy="320040"/>
          </a:xfrm>
        </p:grpSpPr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94BECAB3-EA61-4F12-B187-32E8E6622F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9" name="Plus Sign 528">
              <a:extLst>
                <a:ext uri="{FF2B5EF4-FFF2-40B4-BE49-F238E27FC236}">
                  <a16:creationId xmlns:a16="http://schemas.microsoft.com/office/drawing/2014/main" id="{7437867C-1C96-4721-9983-FB1A1EAA0E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0" name="Straight Arrow Connector 529">
            <a:extLst>
              <a:ext uri="{FF2B5EF4-FFF2-40B4-BE49-F238E27FC236}">
                <a16:creationId xmlns:a16="http://schemas.microsoft.com/office/drawing/2014/main" id="{953CF0CB-E2DB-49CA-BAFE-0B6F6C80FAE3}"/>
              </a:ext>
            </a:extLst>
          </p:cNvPr>
          <p:cNvCxnSpPr>
            <a:cxnSpLocks/>
            <a:stCxn id="520" idx="2"/>
            <a:endCxn id="528" idx="0"/>
          </p:cNvCxnSpPr>
          <p:nvPr/>
        </p:nvCxnSpPr>
        <p:spPr>
          <a:xfrm>
            <a:off x="6529740" y="5549493"/>
            <a:ext cx="0" cy="254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Connector: Elbow 530">
            <a:extLst>
              <a:ext uri="{FF2B5EF4-FFF2-40B4-BE49-F238E27FC236}">
                <a16:creationId xmlns:a16="http://schemas.microsoft.com/office/drawing/2014/main" id="{EE907378-04AA-4B47-AF5B-ACCB193AE0E3}"/>
              </a:ext>
            </a:extLst>
          </p:cNvPr>
          <p:cNvCxnSpPr>
            <a:cxnSpLocks/>
            <a:stCxn id="532" idx="6"/>
            <a:endCxn id="528" idx="6"/>
          </p:cNvCxnSpPr>
          <p:nvPr/>
        </p:nvCxnSpPr>
        <p:spPr>
          <a:xfrm>
            <a:off x="6524618" y="3838137"/>
            <a:ext cx="165142" cy="2126205"/>
          </a:xfrm>
          <a:prstGeom prst="bentConnector3">
            <a:avLst>
              <a:gd name="adj1" fmla="val 60756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Oval 531">
            <a:extLst>
              <a:ext uri="{FF2B5EF4-FFF2-40B4-BE49-F238E27FC236}">
                <a16:creationId xmlns:a16="http://schemas.microsoft.com/office/drawing/2014/main" id="{5B2FE34A-0657-4E49-AACF-8A0CBC7C0078}"/>
              </a:ext>
            </a:extLst>
          </p:cNvPr>
          <p:cNvSpPr>
            <a:spLocks noChangeAspect="1"/>
          </p:cNvSpPr>
          <p:nvPr/>
        </p:nvSpPr>
        <p:spPr>
          <a:xfrm>
            <a:off x="6341738" y="3746697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3" name="Straight Arrow Connector 532">
            <a:extLst>
              <a:ext uri="{FF2B5EF4-FFF2-40B4-BE49-F238E27FC236}">
                <a16:creationId xmlns:a16="http://schemas.microsoft.com/office/drawing/2014/main" id="{562C24C6-46DD-4776-8196-A51ABCEAE752}"/>
              </a:ext>
            </a:extLst>
          </p:cNvPr>
          <p:cNvCxnSpPr>
            <a:cxnSpLocks/>
            <a:stCxn id="523" idx="4"/>
            <a:endCxn id="521" idx="0"/>
          </p:cNvCxnSpPr>
          <p:nvPr/>
        </p:nvCxnSpPr>
        <p:spPr>
          <a:xfrm>
            <a:off x="6529740" y="3746898"/>
            <a:ext cx="0" cy="2582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4" name="Rectangle 533">
            <a:extLst>
              <a:ext uri="{FF2B5EF4-FFF2-40B4-BE49-F238E27FC236}">
                <a16:creationId xmlns:a16="http://schemas.microsoft.com/office/drawing/2014/main" id="{15D7FB1A-EEDE-4620-963B-796994EB016E}"/>
              </a:ext>
            </a:extLst>
          </p:cNvPr>
          <p:cNvSpPr/>
          <p:nvPr/>
        </p:nvSpPr>
        <p:spPr>
          <a:xfrm>
            <a:off x="5661059" y="2525561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attention network</a:t>
            </a:r>
          </a:p>
        </p:txBody>
      </p:sp>
      <p:cxnSp>
        <p:nvCxnSpPr>
          <p:cNvPr id="535" name="Straight Arrow Connector 534">
            <a:extLst>
              <a:ext uri="{FF2B5EF4-FFF2-40B4-BE49-F238E27FC236}">
                <a16:creationId xmlns:a16="http://schemas.microsoft.com/office/drawing/2014/main" id="{79CE9B56-B261-4446-89CB-9D153EB2109E}"/>
              </a:ext>
            </a:extLst>
          </p:cNvPr>
          <p:cNvCxnSpPr>
            <a:cxnSpLocks/>
            <a:stCxn id="534" idx="2"/>
            <a:endCxn id="523" idx="0"/>
          </p:cNvCxnSpPr>
          <p:nvPr/>
        </p:nvCxnSpPr>
        <p:spPr>
          <a:xfrm>
            <a:off x="6529739" y="3165641"/>
            <a:ext cx="1" cy="2612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6" name="Rectangle 535">
            <a:extLst>
              <a:ext uri="{FF2B5EF4-FFF2-40B4-BE49-F238E27FC236}">
                <a16:creationId xmlns:a16="http://schemas.microsoft.com/office/drawing/2014/main" id="{17484958-E664-4082-B122-DF5D3CC07823}"/>
              </a:ext>
            </a:extLst>
          </p:cNvPr>
          <p:cNvSpPr/>
          <p:nvPr/>
        </p:nvSpPr>
        <p:spPr>
          <a:xfrm>
            <a:off x="5661059" y="1621320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normalization</a:t>
            </a:r>
          </a:p>
        </p:txBody>
      </p:sp>
      <p:cxnSp>
        <p:nvCxnSpPr>
          <p:cNvPr id="537" name="Straight Arrow Connector 536">
            <a:extLst>
              <a:ext uri="{FF2B5EF4-FFF2-40B4-BE49-F238E27FC236}">
                <a16:creationId xmlns:a16="http://schemas.microsoft.com/office/drawing/2014/main" id="{6270479E-2044-420C-BACC-65B1718A3865}"/>
              </a:ext>
            </a:extLst>
          </p:cNvPr>
          <p:cNvCxnSpPr>
            <a:cxnSpLocks/>
            <a:stCxn id="536" idx="2"/>
            <a:endCxn id="534" idx="0"/>
          </p:cNvCxnSpPr>
          <p:nvPr/>
        </p:nvCxnSpPr>
        <p:spPr>
          <a:xfrm>
            <a:off x="6529739" y="2261400"/>
            <a:ext cx="0" cy="264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Connector: Elbow 539">
            <a:extLst>
              <a:ext uri="{FF2B5EF4-FFF2-40B4-BE49-F238E27FC236}">
                <a16:creationId xmlns:a16="http://schemas.microsoft.com/office/drawing/2014/main" id="{993D85CF-AF90-4306-82EF-E3FA0AFAE3BD}"/>
              </a:ext>
            </a:extLst>
          </p:cNvPr>
          <p:cNvCxnSpPr>
            <a:cxnSpLocks/>
            <a:stCxn id="191" idx="3"/>
            <a:endCxn id="486" idx="1"/>
          </p:cNvCxnSpPr>
          <p:nvPr/>
        </p:nvCxnSpPr>
        <p:spPr>
          <a:xfrm flipV="1">
            <a:off x="3815000" y="1493865"/>
            <a:ext cx="1151944" cy="5147977"/>
          </a:xfrm>
          <a:prstGeom prst="bentConnector3">
            <a:avLst>
              <a:gd name="adj1" fmla="val 8087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" name="TextBox 552">
            <a:extLst>
              <a:ext uri="{FF2B5EF4-FFF2-40B4-BE49-F238E27FC236}">
                <a16:creationId xmlns:a16="http://schemas.microsoft.com/office/drawing/2014/main" id="{67695566-265A-489C-9D35-0D0CA7B1836D}"/>
              </a:ext>
            </a:extLst>
          </p:cNvPr>
          <p:cNvSpPr txBox="1"/>
          <p:nvPr/>
        </p:nvSpPr>
        <p:spPr>
          <a:xfrm>
            <a:off x="2593462" y="925874"/>
            <a:ext cx="178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block 1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12C4FF13-551F-454B-BC15-B34A84BF405C}"/>
              </a:ext>
            </a:extLst>
          </p:cNvPr>
          <p:cNvSpPr txBox="1"/>
          <p:nvPr/>
        </p:nvSpPr>
        <p:spPr>
          <a:xfrm>
            <a:off x="5540441" y="92395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block L</a:t>
            </a:r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51F21D5F-5FE2-4534-927C-692F65EACE64}"/>
              </a:ext>
            </a:extLst>
          </p:cNvPr>
          <p:cNvSpPr/>
          <p:nvPr/>
        </p:nvSpPr>
        <p:spPr>
          <a:xfrm>
            <a:off x="7945507" y="6321802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00CCD156-188B-4919-92DF-EB18BA03E841}"/>
                  </a:ext>
                </a:extLst>
              </p:cNvPr>
              <p:cNvSpPr txBox="1"/>
              <p:nvPr/>
            </p:nvSpPr>
            <p:spPr>
              <a:xfrm>
                <a:off x="898786" y="3605348"/>
                <a:ext cx="449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00CCD156-188B-4919-92DF-EB18BA03E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86" y="3605348"/>
                <a:ext cx="44922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8" name="Rectangle 567">
            <a:extLst>
              <a:ext uri="{FF2B5EF4-FFF2-40B4-BE49-F238E27FC236}">
                <a16:creationId xmlns:a16="http://schemas.microsoft.com/office/drawing/2014/main" id="{9641ED62-3387-4BF2-B882-2AA263204F3B}"/>
              </a:ext>
            </a:extLst>
          </p:cNvPr>
          <p:cNvSpPr/>
          <p:nvPr/>
        </p:nvSpPr>
        <p:spPr>
          <a:xfrm>
            <a:off x="392834" y="4011897"/>
            <a:ext cx="1467768" cy="319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04337CD9-FB8C-4508-9ADE-2FDD2F8741B9}"/>
              </a:ext>
            </a:extLst>
          </p:cNvPr>
          <p:cNvSpPr/>
          <p:nvPr/>
        </p:nvSpPr>
        <p:spPr>
          <a:xfrm>
            <a:off x="125859" y="4011896"/>
            <a:ext cx="211729" cy="3198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AFA6448E-3944-48E6-B952-7F9236B0B8AB}"/>
                  </a:ext>
                </a:extLst>
              </p:cNvPr>
              <p:cNvSpPr txBox="1"/>
              <p:nvPr/>
            </p:nvSpPr>
            <p:spPr>
              <a:xfrm>
                <a:off x="6383" y="3583098"/>
                <a:ext cx="734432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𝑚𝑖𝑛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AFA6448E-3944-48E6-B952-7F9236B0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" y="3583098"/>
                <a:ext cx="734432" cy="391582"/>
              </a:xfrm>
              <a:prstGeom prst="rect">
                <a:avLst/>
              </a:prstGeom>
              <a:blipFill>
                <a:blip r:embed="rId6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2" name="Straight Arrow Connector 571">
            <a:extLst>
              <a:ext uri="{FF2B5EF4-FFF2-40B4-BE49-F238E27FC236}">
                <a16:creationId xmlns:a16="http://schemas.microsoft.com/office/drawing/2014/main" id="{FBCEFE6F-438B-4680-A0C8-5B582144E163}"/>
              </a:ext>
            </a:extLst>
          </p:cNvPr>
          <p:cNvCxnSpPr>
            <a:cxnSpLocks/>
            <a:stCxn id="568" idx="2"/>
          </p:cNvCxnSpPr>
          <p:nvPr/>
        </p:nvCxnSpPr>
        <p:spPr>
          <a:xfrm flipH="1">
            <a:off x="1123400" y="4331754"/>
            <a:ext cx="3318" cy="261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Arrow Connector 574">
            <a:extLst>
              <a:ext uri="{FF2B5EF4-FFF2-40B4-BE49-F238E27FC236}">
                <a16:creationId xmlns:a16="http://schemas.microsoft.com/office/drawing/2014/main" id="{73AF4DF8-677D-4DEA-AEDC-9FC7FB84F3D2}"/>
              </a:ext>
            </a:extLst>
          </p:cNvPr>
          <p:cNvCxnSpPr>
            <a:cxnSpLocks/>
            <a:stCxn id="569" idx="2"/>
          </p:cNvCxnSpPr>
          <p:nvPr/>
        </p:nvCxnSpPr>
        <p:spPr>
          <a:xfrm flipH="1">
            <a:off x="231028" y="4331753"/>
            <a:ext cx="696" cy="2692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Connector: Elbow 575">
            <a:extLst>
              <a:ext uri="{FF2B5EF4-FFF2-40B4-BE49-F238E27FC236}">
                <a16:creationId xmlns:a16="http://schemas.microsoft.com/office/drawing/2014/main" id="{6C63417F-03F0-43C2-B9FD-A3F40481388D}"/>
              </a:ext>
            </a:extLst>
          </p:cNvPr>
          <p:cNvCxnSpPr>
            <a:cxnSpLocks/>
            <a:stCxn id="486" idx="3"/>
            <a:endCxn id="523" idx="6"/>
          </p:cNvCxnSpPr>
          <p:nvPr/>
        </p:nvCxnSpPr>
        <p:spPr>
          <a:xfrm>
            <a:off x="5310308" y="1493865"/>
            <a:ext cx="1379452" cy="2093013"/>
          </a:xfrm>
          <a:prstGeom prst="bentConnector3">
            <a:avLst>
              <a:gd name="adj1" fmla="val 16076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7" name="TextBox 576">
                <a:extLst>
                  <a:ext uri="{FF2B5EF4-FFF2-40B4-BE49-F238E27FC236}">
                    <a16:creationId xmlns:a16="http://schemas.microsoft.com/office/drawing/2014/main" id="{8E3A5556-AE99-49D6-84DB-B4551C72E9B5}"/>
                  </a:ext>
                </a:extLst>
              </p:cNvPr>
              <p:cNvSpPr txBox="1"/>
              <p:nvPr/>
            </p:nvSpPr>
            <p:spPr>
              <a:xfrm>
                <a:off x="8578353" y="4792994"/>
                <a:ext cx="471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7" name="TextBox 576">
                <a:extLst>
                  <a:ext uri="{FF2B5EF4-FFF2-40B4-BE49-F238E27FC236}">
                    <a16:creationId xmlns:a16="http://schemas.microsoft.com/office/drawing/2014/main" id="{8E3A5556-AE99-49D6-84DB-B4551C72E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353" y="4792994"/>
                <a:ext cx="471668" cy="369332"/>
              </a:xfrm>
              <a:prstGeom prst="rect">
                <a:avLst/>
              </a:prstGeom>
              <a:blipFill>
                <a:blip r:embed="rId7"/>
                <a:stretch>
                  <a:fillRect t="-6557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8" name="Straight Arrow Connector 577">
            <a:extLst>
              <a:ext uri="{FF2B5EF4-FFF2-40B4-BE49-F238E27FC236}">
                <a16:creationId xmlns:a16="http://schemas.microsoft.com/office/drawing/2014/main" id="{C6BEE5C0-1A00-497D-9F20-9BFE5BD6C900}"/>
              </a:ext>
            </a:extLst>
          </p:cNvPr>
          <p:cNvCxnSpPr>
            <a:cxnSpLocks/>
            <a:stCxn id="555" idx="0"/>
            <a:endCxn id="803" idx="2"/>
          </p:cNvCxnSpPr>
          <p:nvPr/>
        </p:nvCxnSpPr>
        <p:spPr>
          <a:xfrm flipV="1">
            <a:off x="8814187" y="6062104"/>
            <a:ext cx="0" cy="2596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2" name="TextBox 581">
                <a:extLst>
                  <a:ext uri="{FF2B5EF4-FFF2-40B4-BE49-F238E27FC236}">
                    <a16:creationId xmlns:a16="http://schemas.microsoft.com/office/drawing/2014/main" id="{A0024F7F-A7F2-415F-86DF-B745ED7FAF4B}"/>
                  </a:ext>
                </a:extLst>
              </p:cNvPr>
              <p:cNvSpPr txBox="1"/>
              <p:nvPr/>
            </p:nvSpPr>
            <p:spPr>
              <a:xfrm>
                <a:off x="2860547" y="6916802"/>
                <a:ext cx="1604734" cy="496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2" name="TextBox 581">
                <a:extLst>
                  <a:ext uri="{FF2B5EF4-FFF2-40B4-BE49-F238E27FC236}">
                    <a16:creationId xmlns:a16="http://schemas.microsoft.com/office/drawing/2014/main" id="{A0024F7F-A7F2-415F-86DF-B745ED7FA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547" y="6916802"/>
                <a:ext cx="1604734" cy="496033"/>
              </a:xfrm>
              <a:prstGeom prst="rect">
                <a:avLst/>
              </a:prstGeom>
              <a:blipFill>
                <a:blip r:embed="rId8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3" name="Connector: Elbow 582">
            <a:extLst>
              <a:ext uri="{FF2B5EF4-FFF2-40B4-BE49-F238E27FC236}">
                <a16:creationId xmlns:a16="http://schemas.microsoft.com/office/drawing/2014/main" id="{2B02765B-5539-4F5E-8A30-27CD8AC07A52}"/>
              </a:ext>
            </a:extLst>
          </p:cNvPr>
          <p:cNvCxnSpPr>
            <a:cxnSpLocks/>
            <a:stCxn id="242" idx="6"/>
            <a:endCxn id="232" idx="0"/>
          </p:cNvCxnSpPr>
          <p:nvPr/>
        </p:nvCxnSpPr>
        <p:spPr>
          <a:xfrm>
            <a:off x="2098729" y="1491496"/>
            <a:ext cx="1394675" cy="1298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8" name="TextBox 617">
                <a:extLst>
                  <a:ext uri="{FF2B5EF4-FFF2-40B4-BE49-F238E27FC236}">
                    <a16:creationId xmlns:a16="http://schemas.microsoft.com/office/drawing/2014/main" id="{61964C4E-46E6-4AE5-9A71-AC05FC0512DD}"/>
                  </a:ext>
                </a:extLst>
              </p:cNvPr>
              <p:cNvSpPr txBox="1"/>
              <p:nvPr/>
            </p:nvSpPr>
            <p:spPr>
              <a:xfrm>
                <a:off x="365650" y="6927624"/>
                <a:ext cx="1606657" cy="496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8" name="TextBox 617">
                <a:extLst>
                  <a:ext uri="{FF2B5EF4-FFF2-40B4-BE49-F238E27FC236}">
                    <a16:creationId xmlns:a16="http://schemas.microsoft.com/office/drawing/2014/main" id="{61964C4E-46E6-4AE5-9A71-AC05FC051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50" y="6927624"/>
                <a:ext cx="1606657" cy="496033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0" name="Connector: Elbow 639">
            <a:extLst>
              <a:ext uri="{FF2B5EF4-FFF2-40B4-BE49-F238E27FC236}">
                <a16:creationId xmlns:a16="http://schemas.microsoft.com/office/drawing/2014/main" id="{FA94D792-4772-4D43-A832-89E4ABFB62D3}"/>
              </a:ext>
            </a:extLst>
          </p:cNvPr>
          <p:cNvCxnSpPr>
            <a:cxnSpLocks/>
            <a:stCxn id="486" idx="3"/>
            <a:endCxn id="536" idx="0"/>
          </p:cNvCxnSpPr>
          <p:nvPr/>
        </p:nvCxnSpPr>
        <p:spPr>
          <a:xfrm>
            <a:off x="5310308" y="1493865"/>
            <a:ext cx="1219431" cy="12745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Arrow Connector 729">
            <a:extLst>
              <a:ext uri="{FF2B5EF4-FFF2-40B4-BE49-F238E27FC236}">
                <a16:creationId xmlns:a16="http://schemas.microsoft.com/office/drawing/2014/main" id="{67F2E5E2-F2AB-4F07-9438-284EFB703A54}"/>
              </a:ext>
            </a:extLst>
          </p:cNvPr>
          <p:cNvCxnSpPr>
            <a:cxnSpLocks/>
            <a:stCxn id="519" idx="3"/>
            <a:endCxn id="555" idx="1"/>
          </p:cNvCxnSpPr>
          <p:nvPr/>
        </p:nvCxnSpPr>
        <p:spPr>
          <a:xfrm>
            <a:off x="6849412" y="6641842"/>
            <a:ext cx="10960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Connector: Elbow 780">
            <a:extLst>
              <a:ext uri="{FF2B5EF4-FFF2-40B4-BE49-F238E27FC236}">
                <a16:creationId xmlns:a16="http://schemas.microsoft.com/office/drawing/2014/main" id="{53876223-A220-47D7-998A-2FD30B8DF7A8}"/>
              </a:ext>
            </a:extLst>
          </p:cNvPr>
          <p:cNvCxnSpPr>
            <a:cxnSpLocks/>
            <a:stCxn id="618" idx="3"/>
            <a:endCxn id="227" idx="1"/>
          </p:cNvCxnSpPr>
          <p:nvPr/>
        </p:nvCxnSpPr>
        <p:spPr>
          <a:xfrm flipV="1">
            <a:off x="1972307" y="2845601"/>
            <a:ext cx="652417" cy="433004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Connector: Elbow 784">
            <a:extLst>
              <a:ext uri="{FF2B5EF4-FFF2-40B4-BE49-F238E27FC236}">
                <a16:creationId xmlns:a16="http://schemas.microsoft.com/office/drawing/2014/main" id="{A71918BF-2913-4B45-B707-003BE70370B1}"/>
              </a:ext>
            </a:extLst>
          </p:cNvPr>
          <p:cNvCxnSpPr>
            <a:cxnSpLocks/>
            <a:stCxn id="582" idx="3"/>
            <a:endCxn id="534" idx="1"/>
          </p:cNvCxnSpPr>
          <p:nvPr/>
        </p:nvCxnSpPr>
        <p:spPr>
          <a:xfrm flipV="1">
            <a:off x="4465281" y="2845601"/>
            <a:ext cx="1195778" cy="431921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3" name="Rectangle 802">
            <a:extLst>
              <a:ext uri="{FF2B5EF4-FFF2-40B4-BE49-F238E27FC236}">
                <a16:creationId xmlns:a16="http://schemas.microsoft.com/office/drawing/2014/main" id="{683180A0-2D78-41BB-84D9-FD2156FE84B7}"/>
              </a:ext>
            </a:extLst>
          </p:cNvPr>
          <p:cNvSpPr/>
          <p:nvPr/>
        </p:nvSpPr>
        <p:spPr>
          <a:xfrm>
            <a:off x="7945507" y="5422024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0497945-E334-4EC6-9A31-1BC053A55CE3}"/>
              </a:ext>
            </a:extLst>
          </p:cNvPr>
          <p:cNvCxnSpPr>
            <a:cxnSpLocks/>
            <a:stCxn id="803" idx="0"/>
            <a:endCxn id="577" idx="2"/>
          </p:cNvCxnSpPr>
          <p:nvPr/>
        </p:nvCxnSpPr>
        <p:spPr>
          <a:xfrm flipV="1">
            <a:off x="8814187" y="5162326"/>
            <a:ext cx="0" cy="2596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7" name="TextBox 816">
            <a:extLst>
              <a:ext uri="{FF2B5EF4-FFF2-40B4-BE49-F238E27FC236}">
                <a16:creationId xmlns:a16="http://schemas.microsoft.com/office/drawing/2014/main" id="{66574666-D43F-47CC-8942-A4F9190D9C4B}"/>
              </a:ext>
            </a:extLst>
          </p:cNvPr>
          <p:cNvSpPr txBox="1"/>
          <p:nvPr/>
        </p:nvSpPr>
        <p:spPr>
          <a:xfrm>
            <a:off x="1496728" y="222194"/>
            <a:ext cx="5922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Transformer-based cell association network (TCAN)</a:t>
            </a:r>
          </a:p>
        </p:txBody>
      </p:sp>
    </p:spTree>
    <p:extLst>
      <p:ext uri="{BB962C8B-B14F-4D97-AF65-F5344CB8AC3E}">
        <p14:creationId xmlns:p14="http://schemas.microsoft.com/office/powerpoint/2010/main" val="1446374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D978888C-5CF1-40B4-9840-E2C8012880BA}"/>
              </a:ext>
            </a:extLst>
          </p:cNvPr>
          <p:cNvSpPr/>
          <p:nvPr/>
        </p:nvSpPr>
        <p:spPr>
          <a:xfrm>
            <a:off x="-101601" y="-493485"/>
            <a:ext cx="10014857" cy="8342872"/>
          </a:xfrm>
          <a:prstGeom prst="roundRect">
            <a:avLst>
              <a:gd name="adj" fmla="val 3552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925B2D2E-0CFE-4716-872D-08F5E9F9C036}"/>
              </a:ext>
            </a:extLst>
          </p:cNvPr>
          <p:cNvSpPr/>
          <p:nvPr/>
        </p:nvSpPr>
        <p:spPr>
          <a:xfrm>
            <a:off x="7787584" y="4462721"/>
            <a:ext cx="1976160" cy="1816477"/>
          </a:xfrm>
          <a:prstGeom prst="roundRect">
            <a:avLst>
              <a:gd name="adj" fmla="val 3552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Rectangle: Rounded Corners 558">
            <a:extLst>
              <a:ext uri="{FF2B5EF4-FFF2-40B4-BE49-F238E27FC236}">
                <a16:creationId xmlns:a16="http://schemas.microsoft.com/office/drawing/2014/main" id="{34D6AF23-6437-4B2B-BC96-A5BA26A3ACA5}"/>
              </a:ext>
            </a:extLst>
          </p:cNvPr>
          <p:cNvSpPr/>
          <p:nvPr/>
        </p:nvSpPr>
        <p:spPr>
          <a:xfrm>
            <a:off x="0" y="4470021"/>
            <a:ext cx="1976160" cy="1816477"/>
          </a:xfrm>
          <a:prstGeom prst="roundRect">
            <a:avLst>
              <a:gd name="adj" fmla="val 3552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E657C3E-F304-4D85-B7EA-31038278665B}"/>
              </a:ext>
            </a:extLst>
          </p:cNvPr>
          <p:cNvSpPr/>
          <p:nvPr/>
        </p:nvSpPr>
        <p:spPr>
          <a:xfrm>
            <a:off x="2476461" y="461241"/>
            <a:ext cx="2127265" cy="6256391"/>
          </a:xfrm>
          <a:prstGeom prst="roundRect">
            <a:avLst>
              <a:gd name="adj" fmla="val 3552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D09257-CC18-4E48-8CCD-8C837048494E}"/>
              </a:ext>
            </a:extLst>
          </p:cNvPr>
          <p:cNvSpPr/>
          <p:nvPr/>
        </p:nvSpPr>
        <p:spPr>
          <a:xfrm>
            <a:off x="123242" y="4599121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concatenation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4E14FF6-DC3E-44AF-8184-99927B59050B}"/>
              </a:ext>
            </a:extLst>
          </p:cNvPr>
          <p:cNvSpPr/>
          <p:nvPr/>
        </p:nvSpPr>
        <p:spPr>
          <a:xfrm>
            <a:off x="123242" y="5503362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embedding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5303D5-DAAD-4F5F-B7A7-F889EA737AA5}"/>
              </a:ext>
            </a:extLst>
          </p:cNvPr>
          <p:cNvCxnSpPr>
            <a:cxnSpLocks/>
            <a:stCxn id="2" idx="2"/>
            <a:endCxn id="182" idx="0"/>
          </p:cNvCxnSpPr>
          <p:nvPr/>
        </p:nvCxnSpPr>
        <p:spPr>
          <a:xfrm>
            <a:off x="991922" y="5239201"/>
            <a:ext cx="0" cy="264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927328-A575-4B1F-B9C2-166DC60A2C72}"/>
                  </a:ext>
                </a:extLst>
              </p:cNvPr>
              <p:cNvSpPr txBox="1"/>
              <p:nvPr/>
            </p:nvSpPr>
            <p:spPr>
              <a:xfrm>
                <a:off x="670328" y="6472705"/>
                <a:ext cx="643189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927328-A575-4B1F-B9C2-166DC60A2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28" y="6472705"/>
                <a:ext cx="643189" cy="381515"/>
              </a:xfrm>
              <a:prstGeom prst="rect">
                <a:avLst/>
              </a:prstGeom>
              <a:blipFill>
                <a:blip r:embed="rId2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CF0F806-0594-45E5-BFA1-417F3513A744}"/>
              </a:ext>
            </a:extLst>
          </p:cNvPr>
          <p:cNvCxnSpPr>
            <a:cxnSpLocks/>
            <a:stCxn id="182" idx="2"/>
            <a:endCxn id="10" idx="0"/>
          </p:cNvCxnSpPr>
          <p:nvPr/>
        </p:nvCxnSpPr>
        <p:spPr>
          <a:xfrm>
            <a:off x="991922" y="6143442"/>
            <a:ext cx="1" cy="3292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8F965FB-0810-4C53-9707-15A5689F9840}"/>
                  </a:ext>
                </a:extLst>
              </p:cNvPr>
              <p:cNvSpPr txBox="1"/>
              <p:nvPr/>
            </p:nvSpPr>
            <p:spPr>
              <a:xfrm>
                <a:off x="3171811" y="6931144"/>
                <a:ext cx="643189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8F965FB-0810-4C53-9707-15A5689F9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11" y="6931144"/>
                <a:ext cx="643189" cy="381515"/>
              </a:xfrm>
              <a:prstGeom prst="rect">
                <a:avLst/>
              </a:prstGeom>
              <a:blipFill>
                <a:blip r:embed="rId3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95903CA3-084A-459C-959D-017DA4D11AAA}"/>
              </a:ext>
            </a:extLst>
          </p:cNvPr>
          <p:cNvCxnSpPr>
            <a:cxnSpLocks/>
            <a:stCxn id="194" idx="2"/>
            <a:endCxn id="193" idx="0"/>
          </p:cNvCxnSpPr>
          <p:nvPr/>
        </p:nvCxnSpPr>
        <p:spPr>
          <a:xfrm>
            <a:off x="3487671" y="5415105"/>
            <a:ext cx="0" cy="1371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882F4E0D-B93B-41A4-80AD-0398D906E052}"/>
              </a:ext>
            </a:extLst>
          </p:cNvPr>
          <p:cNvCxnSpPr>
            <a:cxnSpLocks/>
            <a:stCxn id="207" idx="4"/>
            <a:endCxn id="191" idx="0"/>
          </p:cNvCxnSpPr>
          <p:nvPr/>
        </p:nvCxnSpPr>
        <p:spPr>
          <a:xfrm>
            <a:off x="3487671" y="6641842"/>
            <a:ext cx="5735" cy="2893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F785443-D77A-44BC-8352-0BA693A532BD}"/>
              </a:ext>
            </a:extLst>
          </p:cNvPr>
          <p:cNvGrpSpPr/>
          <p:nvPr/>
        </p:nvGrpSpPr>
        <p:grpSpPr>
          <a:xfrm>
            <a:off x="2618991" y="4775025"/>
            <a:ext cx="1737360" cy="1866817"/>
            <a:chOff x="6717117" y="710469"/>
            <a:chExt cx="1737360" cy="1866817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0AB0837C-9DEA-4D27-B8C0-7F9CCB23D136}"/>
                </a:ext>
              </a:extLst>
            </p:cNvPr>
            <p:cNvSpPr/>
            <p:nvPr/>
          </p:nvSpPr>
          <p:spPr>
            <a:xfrm>
              <a:off x="6717117" y="1487709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Feed-forward network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C0098A2-CB5F-4A87-B7E0-B24C3A9F9AEF}"/>
                </a:ext>
              </a:extLst>
            </p:cNvPr>
            <p:cNvSpPr/>
            <p:nvPr/>
          </p:nvSpPr>
          <p:spPr>
            <a:xfrm>
              <a:off x="6717117" y="710469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normalization</a:t>
              </a:r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D53636C0-2B77-4A0A-B9BB-4F4929546952}"/>
                </a:ext>
              </a:extLst>
            </p:cNvPr>
            <p:cNvGrpSpPr/>
            <p:nvPr/>
          </p:nvGrpSpPr>
          <p:grpSpPr>
            <a:xfrm>
              <a:off x="7425777" y="2257246"/>
              <a:ext cx="320040" cy="320040"/>
              <a:chOff x="7938133" y="5649198"/>
              <a:chExt cx="320040" cy="320040"/>
            </a:xfrm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41F78182-F2E3-473D-87DE-4962CD9741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8133" y="5649198"/>
                <a:ext cx="320040" cy="320040"/>
              </a:xfrm>
              <a:prstGeom prst="ellipse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Plus Sign 207">
                <a:extLst>
                  <a:ext uri="{FF2B5EF4-FFF2-40B4-BE49-F238E27FC236}">
                    <a16:creationId xmlns:a16="http://schemas.microsoft.com/office/drawing/2014/main" id="{AC63E2AF-8295-4CB6-8024-4FD8AB42DA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60992" y="5672058"/>
                <a:ext cx="274320" cy="274320"/>
              </a:xfrm>
              <a:prstGeom prst="mathPlus">
                <a:avLst>
                  <a:gd name="adj1" fmla="val 893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9C10076B-5FE8-419E-8D23-B3C74FBEEA9E}"/>
              </a:ext>
            </a:extLst>
          </p:cNvPr>
          <p:cNvCxnSpPr>
            <a:cxnSpLocks/>
            <a:stCxn id="193" idx="2"/>
            <a:endCxn id="207" idx="0"/>
          </p:cNvCxnSpPr>
          <p:nvPr/>
        </p:nvCxnSpPr>
        <p:spPr>
          <a:xfrm>
            <a:off x="3487671" y="6192345"/>
            <a:ext cx="0" cy="129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22AC6F7-FC2F-4075-BCFF-0EDC926CFCFC}"/>
              </a:ext>
            </a:extLst>
          </p:cNvPr>
          <p:cNvCxnSpPr>
            <a:cxnSpLocks/>
            <a:stCxn id="32" idx="6"/>
            <a:endCxn id="207" idx="6"/>
          </p:cNvCxnSpPr>
          <p:nvPr/>
        </p:nvCxnSpPr>
        <p:spPr>
          <a:xfrm>
            <a:off x="3487557" y="4660171"/>
            <a:ext cx="160134" cy="1821651"/>
          </a:xfrm>
          <a:prstGeom prst="bentConnector3">
            <a:avLst>
              <a:gd name="adj1" fmla="val 61566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BBE8993-D967-496F-A2C2-1513E4BCD165}"/>
              </a:ext>
            </a:extLst>
          </p:cNvPr>
          <p:cNvSpPr>
            <a:spLocks noChangeAspect="1"/>
          </p:cNvSpPr>
          <p:nvPr/>
        </p:nvSpPr>
        <p:spPr>
          <a:xfrm>
            <a:off x="3304677" y="4568731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1FE1360F-9796-498A-BEB6-504DD7B7B2DE}"/>
              </a:ext>
            </a:extLst>
          </p:cNvPr>
          <p:cNvCxnSpPr>
            <a:cxnSpLocks/>
            <a:stCxn id="196" idx="4"/>
            <a:endCxn id="91" idx="0"/>
          </p:cNvCxnSpPr>
          <p:nvPr/>
        </p:nvCxnSpPr>
        <p:spPr>
          <a:xfrm flipH="1">
            <a:off x="3487671" y="2574830"/>
            <a:ext cx="1" cy="1661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8C825F4F-BC24-46BD-8447-AFD234BD1954}"/>
              </a:ext>
            </a:extLst>
          </p:cNvPr>
          <p:cNvCxnSpPr>
            <a:cxnSpLocks/>
            <a:stCxn id="227" idx="2"/>
            <a:endCxn id="196" idx="0"/>
          </p:cNvCxnSpPr>
          <p:nvPr/>
        </p:nvCxnSpPr>
        <p:spPr>
          <a:xfrm>
            <a:off x="3487671" y="2125476"/>
            <a:ext cx="1" cy="129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4E64D0-0955-45F3-BF60-0328C02B18C3}"/>
              </a:ext>
            </a:extLst>
          </p:cNvPr>
          <p:cNvGrpSpPr/>
          <p:nvPr/>
        </p:nvGrpSpPr>
        <p:grpSpPr>
          <a:xfrm>
            <a:off x="2618991" y="706920"/>
            <a:ext cx="1737360" cy="1867910"/>
            <a:chOff x="2624724" y="706920"/>
            <a:chExt cx="1737360" cy="1867910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8B6F8303-004F-4219-B6B8-E7618AA3D28C}"/>
                </a:ext>
              </a:extLst>
            </p:cNvPr>
            <p:cNvGrpSpPr/>
            <p:nvPr/>
          </p:nvGrpSpPr>
          <p:grpSpPr>
            <a:xfrm>
              <a:off x="3333385" y="2254790"/>
              <a:ext cx="320040" cy="320040"/>
              <a:chOff x="7938133" y="5649198"/>
              <a:chExt cx="320040" cy="320040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510B105-CC0E-4728-9936-5E004DA180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8133" y="5649198"/>
                <a:ext cx="320040" cy="320040"/>
              </a:xfrm>
              <a:prstGeom prst="ellipse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Plus Sign 196">
                <a:extLst>
                  <a:ext uri="{FF2B5EF4-FFF2-40B4-BE49-F238E27FC236}">
                    <a16:creationId xmlns:a16="http://schemas.microsoft.com/office/drawing/2014/main" id="{DD41BD55-AC49-488E-BA1E-98BA6D713E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60992" y="5672058"/>
                <a:ext cx="274320" cy="274320"/>
              </a:xfrm>
              <a:prstGeom prst="mathPlus">
                <a:avLst>
                  <a:gd name="adj1" fmla="val 893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2B951145-1B8C-43A9-A3A8-F8532AA39546}"/>
                </a:ext>
              </a:extLst>
            </p:cNvPr>
            <p:cNvSpPr/>
            <p:nvPr/>
          </p:nvSpPr>
          <p:spPr>
            <a:xfrm>
              <a:off x="2624724" y="1485396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Vision attention network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99668ACF-EF94-46BF-AA39-AEA418972700}"/>
                </a:ext>
              </a:extLst>
            </p:cNvPr>
            <p:cNvSpPr/>
            <p:nvPr/>
          </p:nvSpPr>
          <p:spPr>
            <a:xfrm>
              <a:off x="2624724" y="706920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normalization</a:t>
              </a:r>
            </a:p>
          </p:txBody>
        </p:sp>
      </p:grp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D0164B38-00CC-41BC-9B9A-4124D8955F5D}"/>
              </a:ext>
            </a:extLst>
          </p:cNvPr>
          <p:cNvCxnSpPr>
            <a:cxnSpLocks/>
            <a:stCxn id="232" idx="2"/>
            <a:endCxn id="227" idx="0"/>
          </p:cNvCxnSpPr>
          <p:nvPr/>
        </p:nvCxnSpPr>
        <p:spPr>
          <a:xfrm>
            <a:off x="3487671" y="1347000"/>
            <a:ext cx="0" cy="1383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nector: Elbow 238">
            <a:extLst>
              <a:ext uri="{FF2B5EF4-FFF2-40B4-BE49-F238E27FC236}">
                <a16:creationId xmlns:a16="http://schemas.microsoft.com/office/drawing/2014/main" id="{96465A36-F995-4D83-B914-8E3A0B7AB8D1}"/>
              </a:ext>
            </a:extLst>
          </p:cNvPr>
          <p:cNvCxnSpPr>
            <a:cxnSpLocks/>
            <a:stCxn id="242" idx="6"/>
            <a:endCxn id="196" idx="6"/>
          </p:cNvCxnSpPr>
          <p:nvPr/>
        </p:nvCxnSpPr>
        <p:spPr>
          <a:xfrm>
            <a:off x="2098729" y="552681"/>
            <a:ext cx="1548963" cy="1862129"/>
          </a:xfrm>
          <a:prstGeom prst="bentConnector3">
            <a:avLst>
              <a:gd name="adj1" fmla="val 15374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Oval 241">
            <a:extLst>
              <a:ext uri="{FF2B5EF4-FFF2-40B4-BE49-F238E27FC236}">
                <a16:creationId xmlns:a16="http://schemas.microsoft.com/office/drawing/2014/main" id="{BC833999-FA3F-4B8E-A404-8A1ABC0483B5}"/>
              </a:ext>
            </a:extLst>
          </p:cNvPr>
          <p:cNvSpPr>
            <a:spLocks noChangeAspect="1"/>
          </p:cNvSpPr>
          <p:nvPr/>
        </p:nvSpPr>
        <p:spPr>
          <a:xfrm>
            <a:off x="1915849" y="461241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93F07BB1-76F4-4697-8782-95031E2045DC}"/>
              </a:ext>
            </a:extLst>
          </p:cNvPr>
          <p:cNvSpPr>
            <a:spLocks noChangeAspect="1"/>
          </p:cNvSpPr>
          <p:nvPr/>
        </p:nvSpPr>
        <p:spPr>
          <a:xfrm>
            <a:off x="1999669" y="360987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6" name="Connector: Elbow 495">
            <a:extLst>
              <a:ext uri="{FF2B5EF4-FFF2-40B4-BE49-F238E27FC236}">
                <a16:creationId xmlns:a16="http://schemas.microsoft.com/office/drawing/2014/main" id="{C5F8E986-0B4B-42EF-8AD5-5288857C4D45}"/>
              </a:ext>
            </a:extLst>
          </p:cNvPr>
          <p:cNvCxnSpPr>
            <a:stCxn id="10" idx="3"/>
            <a:endCxn id="494" idx="4"/>
          </p:cNvCxnSpPr>
          <p:nvPr/>
        </p:nvCxnSpPr>
        <p:spPr>
          <a:xfrm flipV="1">
            <a:off x="1313517" y="543867"/>
            <a:ext cx="777592" cy="6119596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" name="TextBox 552">
            <a:extLst>
              <a:ext uri="{FF2B5EF4-FFF2-40B4-BE49-F238E27FC236}">
                <a16:creationId xmlns:a16="http://schemas.microsoft.com/office/drawing/2014/main" id="{67695566-265A-489C-9D35-0D0CA7B1836D}"/>
              </a:ext>
            </a:extLst>
          </p:cNvPr>
          <p:cNvSpPr txBox="1"/>
          <p:nvPr/>
        </p:nvSpPr>
        <p:spPr>
          <a:xfrm>
            <a:off x="2593462" y="-7799"/>
            <a:ext cx="178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block 1</a:t>
            </a:r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51F21D5F-5FE2-4534-927C-692F65EACE64}"/>
              </a:ext>
            </a:extLst>
          </p:cNvPr>
          <p:cNvSpPr/>
          <p:nvPr/>
        </p:nvSpPr>
        <p:spPr>
          <a:xfrm>
            <a:off x="7903746" y="4570510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00CCD156-188B-4919-92DF-EB18BA03E841}"/>
                  </a:ext>
                </a:extLst>
              </p:cNvPr>
              <p:cNvSpPr txBox="1"/>
              <p:nvPr/>
            </p:nvSpPr>
            <p:spPr>
              <a:xfrm>
                <a:off x="898786" y="3605348"/>
                <a:ext cx="449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00CCD156-188B-4919-92DF-EB18BA03E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86" y="3605348"/>
                <a:ext cx="44922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8" name="Rectangle 567">
            <a:extLst>
              <a:ext uri="{FF2B5EF4-FFF2-40B4-BE49-F238E27FC236}">
                <a16:creationId xmlns:a16="http://schemas.microsoft.com/office/drawing/2014/main" id="{9641ED62-3387-4BF2-B882-2AA263204F3B}"/>
              </a:ext>
            </a:extLst>
          </p:cNvPr>
          <p:cNvSpPr/>
          <p:nvPr/>
        </p:nvSpPr>
        <p:spPr>
          <a:xfrm>
            <a:off x="392834" y="4011897"/>
            <a:ext cx="1467768" cy="319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04337CD9-FB8C-4508-9ADE-2FDD2F8741B9}"/>
              </a:ext>
            </a:extLst>
          </p:cNvPr>
          <p:cNvSpPr/>
          <p:nvPr/>
        </p:nvSpPr>
        <p:spPr>
          <a:xfrm>
            <a:off x="125859" y="4011896"/>
            <a:ext cx="211729" cy="3198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AFA6448E-3944-48E6-B952-7F9236B0B8AB}"/>
                  </a:ext>
                </a:extLst>
              </p:cNvPr>
              <p:cNvSpPr txBox="1"/>
              <p:nvPr/>
            </p:nvSpPr>
            <p:spPr>
              <a:xfrm>
                <a:off x="6383" y="3583098"/>
                <a:ext cx="734432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𝑚𝑖𝑛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AFA6448E-3944-48E6-B952-7F9236B0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" y="3583098"/>
                <a:ext cx="734432" cy="391582"/>
              </a:xfrm>
              <a:prstGeom prst="rect">
                <a:avLst/>
              </a:prstGeom>
              <a:blipFill>
                <a:blip r:embed="rId6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2" name="Straight Arrow Connector 571">
            <a:extLst>
              <a:ext uri="{FF2B5EF4-FFF2-40B4-BE49-F238E27FC236}">
                <a16:creationId xmlns:a16="http://schemas.microsoft.com/office/drawing/2014/main" id="{FBCEFE6F-438B-4680-A0C8-5B582144E163}"/>
              </a:ext>
            </a:extLst>
          </p:cNvPr>
          <p:cNvCxnSpPr>
            <a:cxnSpLocks/>
            <a:stCxn id="568" idx="2"/>
          </p:cNvCxnSpPr>
          <p:nvPr/>
        </p:nvCxnSpPr>
        <p:spPr>
          <a:xfrm flipH="1">
            <a:off x="1123400" y="4331754"/>
            <a:ext cx="3318" cy="261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Arrow Connector 574">
            <a:extLst>
              <a:ext uri="{FF2B5EF4-FFF2-40B4-BE49-F238E27FC236}">
                <a16:creationId xmlns:a16="http://schemas.microsoft.com/office/drawing/2014/main" id="{73AF4DF8-677D-4DEA-AEDC-9FC7FB84F3D2}"/>
              </a:ext>
            </a:extLst>
          </p:cNvPr>
          <p:cNvCxnSpPr>
            <a:cxnSpLocks/>
            <a:stCxn id="569" idx="2"/>
          </p:cNvCxnSpPr>
          <p:nvPr/>
        </p:nvCxnSpPr>
        <p:spPr>
          <a:xfrm flipH="1">
            <a:off x="231028" y="4331753"/>
            <a:ext cx="696" cy="2692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7" name="TextBox 576">
                <a:extLst>
                  <a:ext uri="{FF2B5EF4-FFF2-40B4-BE49-F238E27FC236}">
                    <a16:creationId xmlns:a16="http://schemas.microsoft.com/office/drawing/2014/main" id="{8E3A5556-AE99-49D6-84DB-B4551C72E9B5}"/>
                  </a:ext>
                </a:extLst>
              </p:cNvPr>
              <p:cNvSpPr txBox="1"/>
              <p:nvPr/>
            </p:nvSpPr>
            <p:spPr>
              <a:xfrm>
                <a:off x="8536593" y="7102525"/>
                <a:ext cx="471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7" name="TextBox 576">
                <a:extLst>
                  <a:ext uri="{FF2B5EF4-FFF2-40B4-BE49-F238E27FC236}">
                    <a16:creationId xmlns:a16="http://schemas.microsoft.com/office/drawing/2014/main" id="{8E3A5556-AE99-49D6-84DB-B4551C72E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593" y="7102525"/>
                <a:ext cx="471668" cy="369332"/>
              </a:xfrm>
              <a:prstGeom prst="rect">
                <a:avLst/>
              </a:prstGeom>
              <a:blipFill>
                <a:blip r:embed="rId7"/>
                <a:stretch>
                  <a:fillRect t="-6557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8" name="Straight Arrow Connector 577">
            <a:extLst>
              <a:ext uri="{FF2B5EF4-FFF2-40B4-BE49-F238E27FC236}">
                <a16:creationId xmlns:a16="http://schemas.microsoft.com/office/drawing/2014/main" id="{C6BEE5C0-1A00-497D-9F20-9BFE5BD6C900}"/>
              </a:ext>
            </a:extLst>
          </p:cNvPr>
          <p:cNvCxnSpPr>
            <a:cxnSpLocks/>
            <a:stCxn id="555" idx="2"/>
            <a:endCxn id="803" idx="0"/>
          </p:cNvCxnSpPr>
          <p:nvPr/>
        </p:nvCxnSpPr>
        <p:spPr>
          <a:xfrm>
            <a:off x="8772426" y="5210590"/>
            <a:ext cx="0" cy="3537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Connector: Elbow 582">
            <a:extLst>
              <a:ext uri="{FF2B5EF4-FFF2-40B4-BE49-F238E27FC236}">
                <a16:creationId xmlns:a16="http://schemas.microsoft.com/office/drawing/2014/main" id="{2B02765B-5539-4F5E-8A30-27CD8AC07A52}"/>
              </a:ext>
            </a:extLst>
          </p:cNvPr>
          <p:cNvCxnSpPr>
            <a:cxnSpLocks/>
            <a:stCxn id="242" idx="6"/>
            <a:endCxn id="232" idx="0"/>
          </p:cNvCxnSpPr>
          <p:nvPr/>
        </p:nvCxnSpPr>
        <p:spPr>
          <a:xfrm>
            <a:off x="2098729" y="552681"/>
            <a:ext cx="1388942" cy="1542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8" name="TextBox 617">
                <a:extLst>
                  <a:ext uri="{FF2B5EF4-FFF2-40B4-BE49-F238E27FC236}">
                    <a16:creationId xmlns:a16="http://schemas.microsoft.com/office/drawing/2014/main" id="{61964C4E-46E6-4AE5-9A71-AC05FC0512DD}"/>
                  </a:ext>
                </a:extLst>
              </p:cNvPr>
              <p:cNvSpPr txBox="1"/>
              <p:nvPr/>
            </p:nvSpPr>
            <p:spPr>
              <a:xfrm>
                <a:off x="365650" y="6927624"/>
                <a:ext cx="1606657" cy="496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8" name="TextBox 617">
                <a:extLst>
                  <a:ext uri="{FF2B5EF4-FFF2-40B4-BE49-F238E27FC236}">
                    <a16:creationId xmlns:a16="http://schemas.microsoft.com/office/drawing/2014/main" id="{61964C4E-46E6-4AE5-9A71-AC05FC051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50" y="6927624"/>
                <a:ext cx="1606657" cy="496033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1" name="Connector: Elbow 780">
            <a:extLst>
              <a:ext uri="{FF2B5EF4-FFF2-40B4-BE49-F238E27FC236}">
                <a16:creationId xmlns:a16="http://schemas.microsoft.com/office/drawing/2014/main" id="{53876223-A220-47D7-998A-2FD30B8DF7A8}"/>
              </a:ext>
            </a:extLst>
          </p:cNvPr>
          <p:cNvCxnSpPr>
            <a:cxnSpLocks/>
            <a:stCxn id="618" idx="3"/>
            <a:endCxn id="227" idx="1"/>
          </p:cNvCxnSpPr>
          <p:nvPr/>
        </p:nvCxnSpPr>
        <p:spPr>
          <a:xfrm flipV="1">
            <a:off x="1972307" y="1805436"/>
            <a:ext cx="646684" cy="537020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3" name="Rectangle 802">
            <a:extLst>
              <a:ext uri="{FF2B5EF4-FFF2-40B4-BE49-F238E27FC236}">
                <a16:creationId xmlns:a16="http://schemas.microsoft.com/office/drawing/2014/main" id="{683180A0-2D78-41BB-84D9-FD2156FE84B7}"/>
              </a:ext>
            </a:extLst>
          </p:cNvPr>
          <p:cNvSpPr/>
          <p:nvPr/>
        </p:nvSpPr>
        <p:spPr>
          <a:xfrm>
            <a:off x="7903746" y="5564302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cxnSp>
        <p:nvCxnSpPr>
          <p:cNvPr id="806" name="Straight Arrow Connector 805">
            <a:extLst>
              <a:ext uri="{FF2B5EF4-FFF2-40B4-BE49-F238E27FC236}">
                <a16:creationId xmlns:a16="http://schemas.microsoft.com/office/drawing/2014/main" id="{B0497945-E334-4EC6-9A31-1BC053A55CE3}"/>
              </a:ext>
            </a:extLst>
          </p:cNvPr>
          <p:cNvCxnSpPr>
            <a:cxnSpLocks/>
            <a:stCxn id="803" idx="2"/>
            <a:endCxn id="577" idx="0"/>
          </p:cNvCxnSpPr>
          <p:nvPr/>
        </p:nvCxnSpPr>
        <p:spPr>
          <a:xfrm>
            <a:off x="8772426" y="6204382"/>
            <a:ext cx="1" cy="8981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7" name="TextBox 816">
            <a:extLst>
              <a:ext uri="{FF2B5EF4-FFF2-40B4-BE49-F238E27FC236}">
                <a16:creationId xmlns:a16="http://schemas.microsoft.com/office/drawing/2014/main" id="{66574666-D43F-47CC-8942-A4F9190D9C4B}"/>
              </a:ext>
            </a:extLst>
          </p:cNvPr>
          <p:cNvSpPr txBox="1"/>
          <p:nvPr/>
        </p:nvSpPr>
        <p:spPr>
          <a:xfrm>
            <a:off x="454965" y="-486014"/>
            <a:ext cx="5922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Transformer-based cell association network (TCAN)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D9645DA-EEB6-4577-808B-57C9914CA571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>
            <a:off x="3487671" y="3381053"/>
            <a:ext cx="0" cy="1338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DB5A54-0188-4AB0-92AA-5D2FD086054D}"/>
              </a:ext>
            </a:extLst>
          </p:cNvPr>
          <p:cNvGrpSpPr/>
          <p:nvPr/>
        </p:nvGrpSpPr>
        <p:grpSpPr>
          <a:xfrm>
            <a:off x="2618991" y="2740973"/>
            <a:ext cx="1737360" cy="1867910"/>
            <a:chOff x="4721455" y="706920"/>
            <a:chExt cx="1737360" cy="186791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0294A0C-1B79-493C-8DC0-5454917851FE}"/>
                </a:ext>
              </a:extLst>
            </p:cNvPr>
            <p:cNvSpPr/>
            <p:nvPr/>
          </p:nvSpPr>
          <p:spPr>
            <a:xfrm>
              <a:off x="4721455" y="706920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normalization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63FD945-1C68-4A0A-A374-9CE0CD57AA89}"/>
                </a:ext>
              </a:extLst>
            </p:cNvPr>
            <p:cNvSpPr/>
            <p:nvPr/>
          </p:nvSpPr>
          <p:spPr>
            <a:xfrm>
              <a:off x="4721455" y="1480855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UE attention network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8E7DBCA-EF78-4102-9F91-C453C8A6B2B5}"/>
                </a:ext>
              </a:extLst>
            </p:cNvPr>
            <p:cNvGrpSpPr/>
            <p:nvPr/>
          </p:nvGrpSpPr>
          <p:grpSpPr>
            <a:xfrm>
              <a:off x="5430115" y="2254790"/>
              <a:ext cx="320040" cy="320040"/>
              <a:chOff x="7938133" y="5649198"/>
              <a:chExt cx="320040" cy="320040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3A6F369-EFEE-4607-8C3C-9FB284D807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8133" y="5649198"/>
                <a:ext cx="320040" cy="320040"/>
              </a:xfrm>
              <a:prstGeom prst="ellipse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Plus Sign 97">
                <a:extLst>
                  <a:ext uri="{FF2B5EF4-FFF2-40B4-BE49-F238E27FC236}">
                    <a16:creationId xmlns:a16="http://schemas.microsoft.com/office/drawing/2014/main" id="{FAF4C8EA-7E8E-46B3-BB72-DAA7C75372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60992" y="5672058"/>
                <a:ext cx="274320" cy="274320"/>
              </a:xfrm>
              <a:prstGeom prst="mathPlus">
                <a:avLst>
                  <a:gd name="adj1" fmla="val 893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7CF8396-2DBF-4CB1-ABCD-D17A3E1612FF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>
            <a:off x="3487671" y="4154988"/>
            <a:ext cx="0" cy="1338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A2299B1-AE6B-41CC-A3C7-DDD7AFD4382C}"/>
              </a:ext>
            </a:extLst>
          </p:cNvPr>
          <p:cNvCxnSpPr>
            <a:cxnSpLocks/>
          </p:cNvCxnSpPr>
          <p:nvPr/>
        </p:nvCxnSpPr>
        <p:spPr>
          <a:xfrm>
            <a:off x="3490226" y="4627697"/>
            <a:ext cx="0" cy="1661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48FAB3CF-F4AA-426B-BB89-09D3E5CBB4E6}"/>
              </a:ext>
            </a:extLst>
          </p:cNvPr>
          <p:cNvCxnSpPr>
            <a:cxnSpLocks/>
            <a:stCxn id="127" idx="6"/>
            <a:endCxn id="97" idx="6"/>
          </p:cNvCxnSpPr>
          <p:nvPr/>
        </p:nvCxnSpPr>
        <p:spPr>
          <a:xfrm>
            <a:off x="3477655" y="2622724"/>
            <a:ext cx="170036" cy="1826139"/>
          </a:xfrm>
          <a:prstGeom prst="bentConnector3">
            <a:avLst>
              <a:gd name="adj1" fmla="val 58563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20D5F0D3-BFBC-4882-AFF9-00925040CC39}"/>
              </a:ext>
            </a:extLst>
          </p:cNvPr>
          <p:cNvSpPr>
            <a:spLocks noChangeAspect="1"/>
          </p:cNvSpPr>
          <p:nvPr/>
        </p:nvSpPr>
        <p:spPr>
          <a:xfrm>
            <a:off x="3294775" y="2531284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13E000FC-C127-481C-AF2C-F0888C08B152}"/>
              </a:ext>
            </a:extLst>
          </p:cNvPr>
          <p:cNvSpPr/>
          <p:nvPr/>
        </p:nvSpPr>
        <p:spPr>
          <a:xfrm>
            <a:off x="5359646" y="461241"/>
            <a:ext cx="2127265" cy="6256391"/>
          </a:xfrm>
          <a:prstGeom prst="roundRect">
            <a:avLst>
              <a:gd name="adj" fmla="val 3552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D38A346-3166-4DA4-ADB4-680F3975825A}"/>
                  </a:ext>
                </a:extLst>
              </p:cNvPr>
              <p:cNvSpPr txBox="1"/>
              <p:nvPr/>
            </p:nvSpPr>
            <p:spPr>
              <a:xfrm>
                <a:off x="6054996" y="6931144"/>
                <a:ext cx="641266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D38A346-3166-4DA4-ADB4-680F39758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996" y="6931144"/>
                <a:ext cx="641266" cy="381515"/>
              </a:xfrm>
              <a:prstGeom prst="rect">
                <a:avLst/>
              </a:prstGeom>
              <a:blipFill>
                <a:blip r:embed="rId10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FF65E60-60ED-4B58-9AF0-C1A0F803A455}"/>
              </a:ext>
            </a:extLst>
          </p:cNvPr>
          <p:cNvCxnSpPr>
            <a:cxnSpLocks/>
            <a:stCxn id="141" idx="2"/>
            <a:endCxn id="140" idx="0"/>
          </p:cNvCxnSpPr>
          <p:nvPr/>
        </p:nvCxnSpPr>
        <p:spPr>
          <a:xfrm>
            <a:off x="6370856" y="5415105"/>
            <a:ext cx="0" cy="1371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F8ED77C-781A-442F-B17C-25B62FF59EC3}"/>
              </a:ext>
            </a:extLst>
          </p:cNvPr>
          <p:cNvCxnSpPr>
            <a:cxnSpLocks/>
            <a:stCxn id="143" idx="4"/>
            <a:endCxn id="136" idx="0"/>
          </p:cNvCxnSpPr>
          <p:nvPr/>
        </p:nvCxnSpPr>
        <p:spPr>
          <a:xfrm>
            <a:off x="6370856" y="6641842"/>
            <a:ext cx="4773" cy="2893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CE4CDDD-7B0F-4252-AB72-D18EE66EED66}"/>
              </a:ext>
            </a:extLst>
          </p:cNvPr>
          <p:cNvGrpSpPr/>
          <p:nvPr/>
        </p:nvGrpSpPr>
        <p:grpSpPr>
          <a:xfrm>
            <a:off x="5502176" y="4775025"/>
            <a:ext cx="1737360" cy="1866817"/>
            <a:chOff x="6717117" y="710469"/>
            <a:chExt cx="1737360" cy="1866817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EE6B171-C171-4AB2-B000-30C5550328A6}"/>
                </a:ext>
              </a:extLst>
            </p:cNvPr>
            <p:cNvSpPr/>
            <p:nvPr/>
          </p:nvSpPr>
          <p:spPr>
            <a:xfrm>
              <a:off x="6717117" y="1487709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Feed-forward network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ED2A80A-E69A-4F78-858F-0168C6701D8C}"/>
                </a:ext>
              </a:extLst>
            </p:cNvPr>
            <p:cNvSpPr/>
            <p:nvPr/>
          </p:nvSpPr>
          <p:spPr>
            <a:xfrm>
              <a:off x="6717117" y="710469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normalization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7758A0CF-E7A2-495E-993D-2084DF0991C9}"/>
                </a:ext>
              </a:extLst>
            </p:cNvPr>
            <p:cNvGrpSpPr/>
            <p:nvPr/>
          </p:nvGrpSpPr>
          <p:grpSpPr>
            <a:xfrm>
              <a:off x="7425777" y="2257246"/>
              <a:ext cx="320040" cy="320040"/>
              <a:chOff x="7938133" y="5649198"/>
              <a:chExt cx="320040" cy="320040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10E501DE-BEE9-4308-A59C-ABCD2305DB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8133" y="5649198"/>
                <a:ext cx="320040" cy="320040"/>
              </a:xfrm>
              <a:prstGeom prst="ellipse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Plus Sign 143">
                <a:extLst>
                  <a:ext uri="{FF2B5EF4-FFF2-40B4-BE49-F238E27FC236}">
                    <a16:creationId xmlns:a16="http://schemas.microsoft.com/office/drawing/2014/main" id="{67470BF4-7EED-4CE4-B6C6-BD4E68F406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60992" y="5672058"/>
                <a:ext cx="274320" cy="274320"/>
              </a:xfrm>
              <a:prstGeom prst="mathPlus">
                <a:avLst>
                  <a:gd name="adj1" fmla="val 893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3D331FD-E5DD-461E-A3BD-71B1A077C145}"/>
              </a:ext>
            </a:extLst>
          </p:cNvPr>
          <p:cNvCxnSpPr>
            <a:cxnSpLocks/>
            <a:stCxn id="140" idx="2"/>
            <a:endCxn id="143" idx="0"/>
          </p:cNvCxnSpPr>
          <p:nvPr/>
        </p:nvCxnSpPr>
        <p:spPr>
          <a:xfrm>
            <a:off x="6370856" y="6192345"/>
            <a:ext cx="0" cy="129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5CE7B41-83F7-4DB3-895A-7B8F7B118C7F}"/>
              </a:ext>
            </a:extLst>
          </p:cNvPr>
          <p:cNvCxnSpPr>
            <a:cxnSpLocks/>
            <a:stCxn id="147" idx="6"/>
            <a:endCxn id="143" idx="6"/>
          </p:cNvCxnSpPr>
          <p:nvPr/>
        </p:nvCxnSpPr>
        <p:spPr>
          <a:xfrm>
            <a:off x="6370742" y="4660171"/>
            <a:ext cx="160134" cy="1821651"/>
          </a:xfrm>
          <a:prstGeom prst="bentConnector3">
            <a:avLst>
              <a:gd name="adj1" fmla="val 61566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B7ACF8E2-96BD-496F-A37B-402BDCAC2F26}"/>
              </a:ext>
            </a:extLst>
          </p:cNvPr>
          <p:cNvSpPr>
            <a:spLocks noChangeAspect="1"/>
          </p:cNvSpPr>
          <p:nvPr/>
        </p:nvSpPr>
        <p:spPr>
          <a:xfrm>
            <a:off x="6187862" y="4568731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4D12FF21-0063-42EC-9E97-CCED94DF8F69}"/>
              </a:ext>
            </a:extLst>
          </p:cNvPr>
          <p:cNvCxnSpPr>
            <a:cxnSpLocks/>
            <a:stCxn id="154" idx="4"/>
            <a:endCxn id="160" idx="0"/>
          </p:cNvCxnSpPr>
          <p:nvPr/>
        </p:nvCxnSpPr>
        <p:spPr>
          <a:xfrm flipH="1">
            <a:off x="6370856" y="2574830"/>
            <a:ext cx="1" cy="1661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E937C31C-AB5A-40D4-BCE5-81C69F651AF1}"/>
              </a:ext>
            </a:extLst>
          </p:cNvPr>
          <p:cNvCxnSpPr>
            <a:cxnSpLocks/>
            <a:stCxn id="152" idx="2"/>
            <a:endCxn id="154" idx="0"/>
          </p:cNvCxnSpPr>
          <p:nvPr/>
        </p:nvCxnSpPr>
        <p:spPr>
          <a:xfrm>
            <a:off x="6370856" y="2125476"/>
            <a:ext cx="1" cy="129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6A88C69-123C-47C0-9B91-7D28C6E29F5B}"/>
              </a:ext>
            </a:extLst>
          </p:cNvPr>
          <p:cNvGrpSpPr/>
          <p:nvPr/>
        </p:nvGrpSpPr>
        <p:grpSpPr>
          <a:xfrm>
            <a:off x="5502176" y="706920"/>
            <a:ext cx="1737360" cy="1867910"/>
            <a:chOff x="2624724" y="706920"/>
            <a:chExt cx="1737360" cy="1867910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F30B41A-BEC5-4202-BB45-6ED923812038}"/>
                </a:ext>
              </a:extLst>
            </p:cNvPr>
            <p:cNvGrpSpPr/>
            <p:nvPr/>
          </p:nvGrpSpPr>
          <p:grpSpPr>
            <a:xfrm>
              <a:off x="3333385" y="2254790"/>
              <a:ext cx="320040" cy="320040"/>
              <a:chOff x="7938133" y="5649198"/>
              <a:chExt cx="320040" cy="320040"/>
            </a:xfrm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C21AE9A4-EFED-48A5-B1AD-9D32D38246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8133" y="5649198"/>
                <a:ext cx="320040" cy="320040"/>
              </a:xfrm>
              <a:prstGeom prst="ellipse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Plus Sign 154">
                <a:extLst>
                  <a:ext uri="{FF2B5EF4-FFF2-40B4-BE49-F238E27FC236}">
                    <a16:creationId xmlns:a16="http://schemas.microsoft.com/office/drawing/2014/main" id="{21DC48AD-6EBB-484B-B0A7-0122A69CB0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60992" y="5672058"/>
                <a:ext cx="274320" cy="274320"/>
              </a:xfrm>
              <a:prstGeom prst="mathPlus">
                <a:avLst>
                  <a:gd name="adj1" fmla="val 893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69E9261-CCF8-41B8-A4CC-A5CA1F27968F}"/>
                </a:ext>
              </a:extLst>
            </p:cNvPr>
            <p:cNvSpPr/>
            <p:nvPr/>
          </p:nvSpPr>
          <p:spPr>
            <a:xfrm>
              <a:off x="2624724" y="1485396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Vision attention network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B11E51A-DF1C-4E57-B2FD-A5BE76963992}"/>
                </a:ext>
              </a:extLst>
            </p:cNvPr>
            <p:cNvSpPr/>
            <p:nvPr/>
          </p:nvSpPr>
          <p:spPr>
            <a:xfrm>
              <a:off x="2624724" y="706920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normalization</a:t>
              </a:r>
            </a:p>
          </p:txBody>
        </p:sp>
      </p:grp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6C07FDF-3EAA-4A29-8C66-E8FE6E084C55}"/>
              </a:ext>
            </a:extLst>
          </p:cNvPr>
          <p:cNvCxnSpPr>
            <a:cxnSpLocks/>
            <a:stCxn id="153" idx="2"/>
            <a:endCxn id="152" idx="0"/>
          </p:cNvCxnSpPr>
          <p:nvPr/>
        </p:nvCxnSpPr>
        <p:spPr>
          <a:xfrm>
            <a:off x="6370856" y="1347000"/>
            <a:ext cx="0" cy="1383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EDF654B1-C79F-477A-B319-908CD9F0381C}"/>
              </a:ext>
            </a:extLst>
          </p:cNvPr>
          <p:cNvSpPr txBox="1"/>
          <p:nvPr/>
        </p:nvSpPr>
        <p:spPr>
          <a:xfrm>
            <a:off x="5476647" y="-779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block L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52439CA-9948-475A-BC43-4A0A82A15C18}"/>
              </a:ext>
            </a:extLst>
          </p:cNvPr>
          <p:cNvCxnSpPr>
            <a:cxnSpLocks/>
            <a:stCxn id="160" idx="2"/>
            <a:endCxn id="161" idx="0"/>
          </p:cNvCxnSpPr>
          <p:nvPr/>
        </p:nvCxnSpPr>
        <p:spPr>
          <a:xfrm>
            <a:off x="6370856" y="3381053"/>
            <a:ext cx="0" cy="1338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6438163-938F-4844-AB17-1944B92C454D}"/>
              </a:ext>
            </a:extLst>
          </p:cNvPr>
          <p:cNvGrpSpPr/>
          <p:nvPr/>
        </p:nvGrpSpPr>
        <p:grpSpPr>
          <a:xfrm>
            <a:off x="5502176" y="2740973"/>
            <a:ext cx="1737360" cy="1867910"/>
            <a:chOff x="4721455" y="706920"/>
            <a:chExt cx="1737360" cy="186791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5FE4EFB-89A9-47D3-BC52-5D1C306AD976}"/>
                </a:ext>
              </a:extLst>
            </p:cNvPr>
            <p:cNvSpPr/>
            <p:nvPr/>
          </p:nvSpPr>
          <p:spPr>
            <a:xfrm>
              <a:off x="4721455" y="706920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normalization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6959F4A-937C-4064-A3CB-4CE9853EE334}"/>
                </a:ext>
              </a:extLst>
            </p:cNvPr>
            <p:cNvSpPr/>
            <p:nvPr/>
          </p:nvSpPr>
          <p:spPr>
            <a:xfrm>
              <a:off x="4721455" y="1480855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UE attention network</a:t>
              </a: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541F93FB-37D9-46C9-9B56-3781A2E6817E}"/>
                </a:ext>
              </a:extLst>
            </p:cNvPr>
            <p:cNvGrpSpPr/>
            <p:nvPr/>
          </p:nvGrpSpPr>
          <p:grpSpPr>
            <a:xfrm>
              <a:off x="5430115" y="2254790"/>
              <a:ext cx="320040" cy="320040"/>
              <a:chOff x="7938133" y="5649198"/>
              <a:chExt cx="320040" cy="32004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545ECB2-19A5-4ADA-A396-1A91E45C53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8133" y="5649198"/>
                <a:ext cx="320040" cy="320040"/>
              </a:xfrm>
              <a:prstGeom prst="ellipse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Plus Sign 163">
                <a:extLst>
                  <a:ext uri="{FF2B5EF4-FFF2-40B4-BE49-F238E27FC236}">
                    <a16:creationId xmlns:a16="http://schemas.microsoft.com/office/drawing/2014/main" id="{1ED5AC1F-1AD8-4242-8039-61D5515D17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60992" y="5672058"/>
                <a:ext cx="274320" cy="274320"/>
              </a:xfrm>
              <a:prstGeom prst="mathPlus">
                <a:avLst>
                  <a:gd name="adj1" fmla="val 893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6D630-6037-4BD6-A4C4-49393FE88F09}"/>
              </a:ext>
            </a:extLst>
          </p:cNvPr>
          <p:cNvCxnSpPr>
            <a:cxnSpLocks/>
            <a:stCxn id="161" idx="2"/>
            <a:endCxn id="163" idx="0"/>
          </p:cNvCxnSpPr>
          <p:nvPr/>
        </p:nvCxnSpPr>
        <p:spPr>
          <a:xfrm>
            <a:off x="6370856" y="4154988"/>
            <a:ext cx="0" cy="1338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1F164F71-8F39-46AB-A816-8C73799EAD03}"/>
              </a:ext>
            </a:extLst>
          </p:cNvPr>
          <p:cNvCxnSpPr>
            <a:cxnSpLocks/>
          </p:cNvCxnSpPr>
          <p:nvPr/>
        </p:nvCxnSpPr>
        <p:spPr>
          <a:xfrm>
            <a:off x="6373411" y="4627697"/>
            <a:ext cx="0" cy="1661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Elbow 166">
            <a:extLst>
              <a:ext uri="{FF2B5EF4-FFF2-40B4-BE49-F238E27FC236}">
                <a16:creationId xmlns:a16="http://schemas.microsoft.com/office/drawing/2014/main" id="{42DA3B12-56C4-4F6B-9128-FD9612CE3973}"/>
              </a:ext>
            </a:extLst>
          </p:cNvPr>
          <p:cNvCxnSpPr>
            <a:cxnSpLocks/>
            <a:stCxn id="168" idx="6"/>
            <a:endCxn id="163" idx="6"/>
          </p:cNvCxnSpPr>
          <p:nvPr/>
        </p:nvCxnSpPr>
        <p:spPr>
          <a:xfrm>
            <a:off x="6360840" y="2622724"/>
            <a:ext cx="170036" cy="1826139"/>
          </a:xfrm>
          <a:prstGeom prst="bentConnector3">
            <a:avLst>
              <a:gd name="adj1" fmla="val 58563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92FE0EFF-C16E-4D31-84C7-81D0FE00E5AA}"/>
              </a:ext>
            </a:extLst>
          </p:cNvPr>
          <p:cNvSpPr>
            <a:spLocks noChangeAspect="1"/>
          </p:cNvSpPr>
          <p:nvPr/>
        </p:nvSpPr>
        <p:spPr>
          <a:xfrm>
            <a:off x="6177960" y="2531284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0" name="Connector: Elbow 539">
            <a:extLst>
              <a:ext uri="{FF2B5EF4-FFF2-40B4-BE49-F238E27FC236}">
                <a16:creationId xmlns:a16="http://schemas.microsoft.com/office/drawing/2014/main" id="{993D85CF-AF90-4306-82EF-E3FA0AFAE3BD}"/>
              </a:ext>
            </a:extLst>
          </p:cNvPr>
          <p:cNvCxnSpPr>
            <a:cxnSpLocks/>
            <a:stCxn id="191" idx="3"/>
            <a:endCxn id="179" idx="1"/>
          </p:cNvCxnSpPr>
          <p:nvPr/>
        </p:nvCxnSpPr>
        <p:spPr>
          <a:xfrm flipV="1">
            <a:off x="3815000" y="552681"/>
            <a:ext cx="1193376" cy="6569221"/>
          </a:xfrm>
          <a:prstGeom prst="bentConnector3">
            <a:avLst>
              <a:gd name="adj1" fmla="val 7793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34F36447-00D2-481F-89FB-32131D4689F1}"/>
              </a:ext>
            </a:extLst>
          </p:cNvPr>
          <p:cNvSpPr txBox="1"/>
          <p:nvPr/>
        </p:nvSpPr>
        <p:spPr>
          <a:xfrm>
            <a:off x="5008376" y="36801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EEA60E2B-41F4-426B-A406-471BCC7D23D8}"/>
              </a:ext>
            </a:extLst>
          </p:cNvPr>
          <p:cNvCxnSpPr>
            <a:cxnSpLocks/>
            <a:endCxn id="154" idx="6"/>
          </p:cNvCxnSpPr>
          <p:nvPr/>
        </p:nvCxnSpPr>
        <p:spPr>
          <a:xfrm>
            <a:off x="5253943" y="552681"/>
            <a:ext cx="1276934" cy="1862129"/>
          </a:xfrm>
          <a:prstGeom prst="bentConnector3">
            <a:avLst>
              <a:gd name="adj1" fmla="val 16340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2" name="TextBox 581">
                <a:extLst>
                  <a:ext uri="{FF2B5EF4-FFF2-40B4-BE49-F238E27FC236}">
                    <a16:creationId xmlns:a16="http://schemas.microsoft.com/office/drawing/2014/main" id="{A0024F7F-A7F2-415F-86DF-B745ED7FAF4B}"/>
                  </a:ext>
                </a:extLst>
              </p:cNvPr>
              <p:cNvSpPr txBox="1"/>
              <p:nvPr/>
            </p:nvSpPr>
            <p:spPr>
              <a:xfrm>
                <a:off x="2780756" y="7353354"/>
                <a:ext cx="1604734" cy="496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2" name="TextBox 581">
                <a:extLst>
                  <a:ext uri="{FF2B5EF4-FFF2-40B4-BE49-F238E27FC236}">
                    <a16:creationId xmlns:a16="http://schemas.microsoft.com/office/drawing/2014/main" id="{A0024F7F-A7F2-415F-86DF-B745ED7FA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56" y="7353354"/>
                <a:ext cx="1604734" cy="496033"/>
              </a:xfrm>
              <a:prstGeom prst="rect">
                <a:avLst/>
              </a:prstGeom>
              <a:blipFill>
                <a:blip r:embed="rId11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5" name="Connector: Elbow 784">
            <a:extLst>
              <a:ext uri="{FF2B5EF4-FFF2-40B4-BE49-F238E27FC236}">
                <a16:creationId xmlns:a16="http://schemas.microsoft.com/office/drawing/2014/main" id="{A71918BF-2913-4B45-B707-003BE70370B1}"/>
              </a:ext>
            </a:extLst>
          </p:cNvPr>
          <p:cNvCxnSpPr>
            <a:cxnSpLocks/>
            <a:stCxn id="582" idx="3"/>
            <a:endCxn id="152" idx="1"/>
          </p:cNvCxnSpPr>
          <p:nvPr/>
        </p:nvCxnSpPr>
        <p:spPr>
          <a:xfrm flipV="1">
            <a:off x="4385490" y="1805436"/>
            <a:ext cx="1116686" cy="579593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D58105FE-DE07-4002-BC6E-B52B4AB2263C}"/>
              </a:ext>
            </a:extLst>
          </p:cNvPr>
          <p:cNvCxnSpPr>
            <a:cxnSpLocks/>
            <a:stCxn id="136" idx="3"/>
            <a:endCxn id="555" idx="0"/>
          </p:cNvCxnSpPr>
          <p:nvPr/>
        </p:nvCxnSpPr>
        <p:spPr>
          <a:xfrm flipV="1">
            <a:off x="6696262" y="4570510"/>
            <a:ext cx="2076164" cy="2551392"/>
          </a:xfrm>
          <a:prstGeom prst="bentConnector4">
            <a:avLst>
              <a:gd name="adj1" fmla="val 47256"/>
              <a:gd name="adj2" fmla="val 10896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BCB5AE89-65DD-422B-A665-6E99980CA300}"/>
              </a:ext>
            </a:extLst>
          </p:cNvPr>
          <p:cNvSpPr>
            <a:spLocks noChangeAspect="1"/>
          </p:cNvSpPr>
          <p:nvPr/>
        </p:nvSpPr>
        <p:spPr>
          <a:xfrm>
            <a:off x="5168860" y="461241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ctor: Elbow 208">
            <a:extLst>
              <a:ext uri="{FF2B5EF4-FFF2-40B4-BE49-F238E27FC236}">
                <a16:creationId xmlns:a16="http://schemas.microsoft.com/office/drawing/2014/main" id="{BA60A6E5-C36F-40A5-AE88-2694782EED61}"/>
              </a:ext>
            </a:extLst>
          </p:cNvPr>
          <p:cNvCxnSpPr>
            <a:cxnSpLocks/>
            <a:endCxn id="153" idx="0"/>
          </p:cNvCxnSpPr>
          <p:nvPr/>
        </p:nvCxnSpPr>
        <p:spPr>
          <a:xfrm>
            <a:off x="5253943" y="552681"/>
            <a:ext cx="1116913" cy="1542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258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D978888C-5CF1-40B4-9840-E2C8012880BA}"/>
              </a:ext>
            </a:extLst>
          </p:cNvPr>
          <p:cNvSpPr/>
          <p:nvPr/>
        </p:nvSpPr>
        <p:spPr>
          <a:xfrm>
            <a:off x="2499532" y="1724026"/>
            <a:ext cx="5173630" cy="5747790"/>
          </a:xfrm>
          <a:prstGeom prst="roundRect">
            <a:avLst>
              <a:gd name="adj" fmla="val 3552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E657C3E-F304-4D85-B7EA-31038278665B}"/>
              </a:ext>
            </a:extLst>
          </p:cNvPr>
          <p:cNvSpPr/>
          <p:nvPr/>
        </p:nvSpPr>
        <p:spPr>
          <a:xfrm>
            <a:off x="2609811" y="2256979"/>
            <a:ext cx="2127265" cy="4592404"/>
          </a:xfrm>
          <a:prstGeom prst="roundRect">
            <a:avLst>
              <a:gd name="adj" fmla="val 3552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4E14FF6-DC3E-44AF-8184-99927B59050B}"/>
              </a:ext>
            </a:extLst>
          </p:cNvPr>
          <p:cNvSpPr/>
          <p:nvPr/>
        </p:nvSpPr>
        <p:spPr>
          <a:xfrm>
            <a:off x="256592" y="6077552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embedding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5303D5-DAAD-4F5F-B7A7-F889EA737AA5}"/>
              </a:ext>
            </a:extLst>
          </p:cNvPr>
          <p:cNvCxnSpPr>
            <a:cxnSpLocks/>
            <a:stCxn id="568" idx="2"/>
            <a:endCxn id="182" idx="0"/>
          </p:cNvCxnSpPr>
          <p:nvPr/>
        </p:nvCxnSpPr>
        <p:spPr>
          <a:xfrm>
            <a:off x="1125272" y="5864953"/>
            <a:ext cx="0" cy="2125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927328-A575-4B1F-B9C2-166DC60A2C72}"/>
                  </a:ext>
                </a:extLst>
              </p:cNvPr>
              <p:cNvSpPr txBox="1"/>
              <p:nvPr/>
            </p:nvSpPr>
            <p:spPr>
              <a:xfrm>
                <a:off x="803678" y="7049605"/>
                <a:ext cx="643189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927328-A575-4B1F-B9C2-166DC60A2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78" y="7049605"/>
                <a:ext cx="643189" cy="381515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CF0F806-0594-45E5-BFA1-417F3513A744}"/>
              </a:ext>
            </a:extLst>
          </p:cNvPr>
          <p:cNvCxnSpPr>
            <a:cxnSpLocks/>
            <a:stCxn id="182" idx="2"/>
            <a:endCxn id="10" idx="0"/>
          </p:cNvCxnSpPr>
          <p:nvPr/>
        </p:nvCxnSpPr>
        <p:spPr>
          <a:xfrm>
            <a:off x="1125272" y="6717632"/>
            <a:ext cx="1" cy="3319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8F965FB-0810-4C53-9707-15A5689F9840}"/>
                  </a:ext>
                </a:extLst>
              </p:cNvPr>
              <p:cNvSpPr txBox="1"/>
              <p:nvPr/>
            </p:nvSpPr>
            <p:spPr>
              <a:xfrm>
                <a:off x="3305161" y="7049605"/>
                <a:ext cx="643189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8F965FB-0810-4C53-9707-15A5689F9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161" y="7049605"/>
                <a:ext cx="643189" cy="381515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95903CA3-084A-459C-959D-017DA4D11AAA}"/>
              </a:ext>
            </a:extLst>
          </p:cNvPr>
          <p:cNvCxnSpPr>
            <a:cxnSpLocks/>
            <a:stCxn id="194" idx="2"/>
            <a:endCxn id="193" idx="0"/>
          </p:cNvCxnSpPr>
          <p:nvPr/>
        </p:nvCxnSpPr>
        <p:spPr>
          <a:xfrm>
            <a:off x="3621298" y="5336318"/>
            <a:ext cx="0" cy="2155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882F4E0D-B93B-41A4-80AD-0398D906E052}"/>
              </a:ext>
            </a:extLst>
          </p:cNvPr>
          <p:cNvCxnSpPr>
            <a:cxnSpLocks/>
            <a:stCxn id="207" idx="4"/>
            <a:endCxn id="191" idx="0"/>
          </p:cNvCxnSpPr>
          <p:nvPr/>
        </p:nvCxnSpPr>
        <p:spPr>
          <a:xfrm>
            <a:off x="3621298" y="6673919"/>
            <a:ext cx="5458" cy="3756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AB0837C-9DEA-4D27-B8C0-7F9CCB23D136}"/>
              </a:ext>
            </a:extLst>
          </p:cNvPr>
          <p:cNvSpPr/>
          <p:nvPr/>
        </p:nvSpPr>
        <p:spPr>
          <a:xfrm>
            <a:off x="2752618" y="5551900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Feed-forward network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C0098A2-CB5F-4A87-B7E0-B24C3A9F9AEF}"/>
              </a:ext>
            </a:extLst>
          </p:cNvPr>
          <p:cNvSpPr/>
          <p:nvPr/>
        </p:nvSpPr>
        <p:spPr>
          <a:xfrm>
            <a:off x="2752618" y="4696238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normalization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53636C0-2B77-4A0A-B9BB-4F4929546952}"/>
              </a:ext>
            </a:extLst>
          </p:cNvPr>
          <p:cNvGrpSpPr/>
          <p:nvPr/>
        </p:nvGrpSpPr>
        <p:grpSpPr>
          <a:xfrm>
            <a:off x="3461278" y="6353879"/>
            <a:ext cx="320040" cy="320040"/>
            <a:chOff x="7938133" y="5691482"/>
            <a:chExt cx="320040" cy="320040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1F78182-F2E3-473D-87DE-4962CD9741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91482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Plus Sign 207">
              <a:extLst>
                <a:ext uri="{FF2B5EF4-FFF2-40B4-BE49-F238E27FC236}">
                  <a16:creationId xmlns:a16="http://schemas.microsoft.com/office/drawing/2014/main" id="{AC63E2AF-8295-4CB6-8024-4FD8AB42D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0992" y="5714342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9C10076B-5FE8-419E-8D23-B3C74FBEEA9E}"/>
              </a:ext>
            </a:extLst>
          </p:cNvPr>
          <p:cNvCxnSpPr>
            <a:cxnSpLocks/>
            <a:stCxn id="193" idx="2"/>
            <a:endCxn id="207" idx="0"/>
          </p:cNvCxnSpPr>
          <p:nvPr/>
        </p:nvCxnSpPr>
        <p:spPr>
          <a:xfrm>
            <a:off x="3621298" y="6191980"/>
            <a:ext cx="0" cy="1618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22AC6F7-FC2F-4075-BCFF-0EDC926CFCFC}"/>
              </a:ext>
            </a:extLst>
          </p:cNvPr>
          <p:cNvCxnSpPr>
            <a:cxnSpLocks/>
            <a:stCxn id="32" idx="6"/>
            <a:endCxn id="207" idx="6"/>
          </p:cNvCxnSpPr>
          <p:nvPr/>
        </p:nvCxnSpPr>
        <p:spPr>
          <a:xfrm>
            <a:off x="3620907" y="4563686"/>
            <a:ext cx="160411" cy="1950213"/>
          </a:xfrm>
          <a:prstGeom prst="bentConnector3">
            <a:avLst>
              <a:gd name="adj1" fmla="val 60828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BBE8993-D967-496F-A2C2-1513E4BCD165}"/>
              </a:ext>
            </a:extLst>
          </p:cNvPr>
          <p:cNvSpPr>
            <a:spLocks noChangeAspect="1"/>
          </p:cNvSpPr>
          <p:nvPr/>
        </p:nvSpPr>
        <p:spPr>
          <a:xfrm>
            <a:off x="3438027" y="4472246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1FE1360F-9796-498A-BEB6-504DD7B7B2DE}"/>
              </a:ext>
            </a:extLst>
          </p:cNvPr>
          <p:cNvCxnSpPr>
            <a:cxnSpLocks/>
            <a:stCxn id="180" idx="4"/>
            <a:endCxn id="194" idx="0"/>
          </p:cNvCxnSpPr>
          <p:nvPr/>
        </p:nvCxnSpPr>
        <p:spPr>
          <a:xfrm>
            <a:off x="3621298" y="4515663"/>
            <a:ext cx="0" cy="1805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nector: Elbow 238">
            <a:extLst>
              <a:ext uri="{FF2B5EF4-FFF2-40B4-BE49-F238E27FC236}">
                <a16:creationId xmlns:a16="http://schemas.microsoft.com/office/drawing/2014/main" id="{96465A36-F995-4D83-B914-8E3A0B7AB8D1}"/>
              </a:ext>
            </a:extLst>
          </p:cNvPr>
          <p:cNvCxnSpPr>
            <a:cxnSpLocks/>
            <a:stCxn id="242" idx="6"/>
            <a:endCxn id="180" idx="6"/>
          </p:cNvCxnSpPr>
          <p:nvPr/>
        </p:nvCxnSpPr>
        <p:spPr>
          <a:xfrm>
            <a:off x="2232079" y="2394857"/>
            <a:ext cx="1549239" cy="1960786"/>
          </a:xfrm>
          <a:prstGeom prst="bentConnector3">
            <a:avLst>
              <a:gd name="adj1" fmla="val 1526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Oval 241">
            <a:extLst>
              <a:ext uri="{FF2B5EF4-FFF2-40B4-BE49-F238E27FC236}">
                <a16:creationId xmlns:a16="http://schemas.microsoft.com/office/drawing/2014/main" id="{BC833999-FA3F-4B8E-A404-8A1ABC0483B5}"/>
              </a:ext>
            </a:extLst>
          </p:cNvPr>
          <p:cNvSpPr>
            <a:spLocks noChangeAspect="1"/>
          </p:cNvSpPr>
          <p:nvPr/>
        </p:nvSpPr>
        <p:spPr>
          <a:xfrm>
            <a:off x="2049199" y="2303417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93F07BB1-76F4-4697-8782-95031E2045DC}"/>
              </a:ext>
            </a:extLst>
          </p:cNvPr>
          <p:cNvSpPr>
            <a:spLocks noChangeAspect="1"/>
          </p:cNvSpPr>
          <p:nvPr/>
        </p:nvSpPr>
        <p:spPr>
          <a:xfrm>
            <a:off x="2133019" y="2211977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6" name="Connector: Elbow 495">
            <a:extLst>
              <a:ext uri="{FF2B5EF4-FFF2-40B4-BE49-F238E27FC236}">
                <a16:creationId xmlns:a16="http://schemas.microsoft.com/office/drawing/2014/main" id="{C5F8E986-0B4B-42EF-8AD5-5288857C4D45}"/>
              </a:ext>
            </a:extLst>
          </p:cNvPr>
          <p:cNvCxnSpPr>
            <a:cxnSpLocks/>
            <a:stCxn id="10" idx="3"/>
            <a:endCxn id="494" idx="4"/>
          </p:cNvCxnSpPr>
          <p:nvPr/>
        </p:nvCxnSpPr>
        <p:spPr>
          <a:xfrm flipV="1">
            <a:off x="1446867" y="2394857"/>
            <a:ext cx="777592" cy="4845506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" name="TextBox 552">
            <a:extLst>
              <a:ext uri="{FF2B5EF4-FFF2-40B4-BE49-F238E27FC236}">
                <a16:creationId xmlns:a16="http://schemas.microsoft.com/office/drawing/2014/main" id="{67695566-265A-489C-9D35-0D0CA7B1836D}"/>
              </a:ext>
            </a:extLst>
          </p:cNvPr>
          <p:cNvSpPr txBox="1"/>
          <p:nvPr/>
        </p:nvSpPr>
        <p:spPr>
          <a:xfrm>
            <a:off x="2697934" y="1105299"/>
            <a:ext cx="178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block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00CCD156-188B-4919-92DF-EB18BA03E841}"/>
                  </a:ext>
                </a:extLst>
              </p:cNvPr>
              <p:cNvSpPr txBox="1"/>
              <p:nvPr/>
            </p:nvSpPr>
            <p:spPr>
              <a:xfrm>
                <a:off x="905435" y="5121652"/>
                <a:ext cx="449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00CCD156-188B-4919-92DF-EB18BA03E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35" y="5121652"/>
                <a:ext cx="44922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8" name="Rectangle 567">
            <a:extLst>
              <a:ext uri="{FF2B5EF4-FFF2-40B4-BE49-F238E27FC236}">
                <a16:creationId xmlns:a16="http://schemas.microsoft.com/office/drawing/2014/main" id="{9641ED62-3387-4BF2-B882-2AA263204F3B}"/>
              </a:ext>
            </a:extLst>
          </p:cNvPr>
          <p:cNvSpPr/>
          <p:nvPr/>
        </p:nvSpPr>
        <p:spPr>
          <a:xfrm>
            <a:off x="256592" y="5486346"/>
            <a:ext cx="1737360" cy="3786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3" name="Connector: Elbow 582">
            <a:extLst>
              <a:ext uri="{FF2B5EF4-FFF2-40B4-BE49-F238E27FC236}">
                <a16:creationId xmlns:a16="http://schemas.microsoft.com/office/drawing/2014/main" id="{2B02765B-5539-4F5E-8A30-27CD8AC07A52}"/>
              </a:ext>
            </a:extLst>
          </p:cNvPr>
          <p:cNvCxnSpPr>
            <a:cxnSpLocks/>
            <a:stCxn id="242" idx="6"/>
            <a:endCxn id="173" idx="0"/>
          </p:cNvCxnSpPr>
          <p:nvPr/>
        </p:nvCxnSpPr>
        <p:spPr>
          <a:xfrm>
            <a:off x="2232079" y="2394857"/>
            <a:ext cx="1389219" cy="15127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8" name="TextBox 617">
                <a:extLst>
                  <a:ext uri="{FF2B5EF4-FFF2-40B4-BE49-F238E27FC236}">
                    <a16:creationId xmlns:a16="http://schemas.microsoft.com/office/drawing/2014/main" id="{61964C4E-46E6-4AE5-9A71-AC05FC0512DD}"/>
                  </a:ext>
                </a:extLst>
              </p:cNvPr>
              <p:cNvSpPr txBox="1"/>
              <p:nvPr/>
            </p:nvSpPr>
            <p:spPr>
              <a:xfrm>
                <a:off x="499000" y="7471815"/>
                <a:ext cx="1606657" cy="496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18" name="TextBox 617">
                <a:extLst>
                  <a:ext uri="{FF2B5EF4-FFF2-40B4-BE49-F238E27FC236}">
                    <a16:creationId xmlns:a16="http://schemas.microsoft.com/office/drawing/2014/main" id="{61964C4E-46E6-4AE5-9A71-AC05FC051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00" y="7471815"/>
                <a:ext cx="1606657" cy="496033"/>
              </a:xfrm>
              <a:prstGeom prst="rect">
                <a:avLst/>
              </a:prstGeom>
              <a:blipFill>
                <a:blip r:embed="rId5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1" name="Connector: Elbow 780">
            <a:extLst>
              <a:ext uri="{FF2B5EF4-FFF2-40B4-BE49-F238E27FC236}">
                <a16:creationId xmlns:a16="http://schemas.microsoft.com/office/drawing/2014/main" id="{53876223-A220-47D7-998A-2FD30B8DF7A8}"/>
              </a:ext>
            </a:extLst>
          </p:cNvPr>
          <p:cNvCxnSpPr>
            <a:cxnSpLocks/>
            <a:stCxn id="618" idx="3"/>
            <a:endCxn id="172" idx="1"/>
          </p:cNvCxnSpPr>
          <p:nvPr/>
        </p:nvCxnSpPr>
        <p:spPr>
          <a:xfrm flipV="1">
            <a:off x="2105657" y="3721831"/>
            <a:ext cx="646961" cy="3998001"/>
          </a:xfrm>
          <a:prstGeom prst="bentConnector3">
            <a:avLst>
              <a:gd name="adj1" fmla="val 4551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7" name="TextBox 816">
            <a:extLst>
              <a:ext uri="{FF2B5EF4-FFF2-40B4-BE49-F238E27FC236}">
                <a16:creationId xmlns:a16="http://schemas.microsoft.com/office/drawing/2014/main" id="{66574666-D43F-47CC-8942-A4F9190D9C4B}"/>
              </a:ext>
            </a:extLst>
          </p:cNvPr>
          <p:cNvSpPr txBox="1"/>
          <p:nvPr/>
        </p:nvSpPr>
        <p:spPr>
          <a:xfrm>
            <a:off x="454965" y="515066"/>
            <a:ext cx="5922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Transformer-based cell association network (TCAN)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20D5F0D3-BFBC-4882-AFF9-00925040CC39}"/>
              </a:ext>
            </a:extLst>
          </p:cNvPr>
          <p:cNvSpPr>
            <a:spLocks noChangeAspect="1"/>
          </p:cNvSpPr>
          <p:nvPr/>
        </p:nvSpPr>
        <p:spPr>
          <a:xfrm>
            <a:off x="3428125" y="2531284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13E000FC-C127-481C-AF2C-F0888C08B152}"/>
              </a:ext>
            </a:extLst>
          </p:cNvPr>
          <p:cNvSpPr/>
          <p:nvPr/>
        </p:nvSpPr>
        <p:spPr>
          <a:xfrm>
            <a:off x="5358803" y="2256979"/>
            <a:ext cx="2127265" cy="4592404"/>
          </a:xfrm>
          <a:prstGeom prst="roundRect">
            <a:avLst>
              <a:gd name="adj" fmla="val 3552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D38A346-3166-4DA4-ADB4-680F3975825A}"/>
                  </a:ext>
                </a:extLst>
              </p:cNvPr>
              <p:cNvSpPr txBox="1"/>
              <p:nvPr/>
            </p:nvSpPr>
            <p:spPr>
              <a:xfrm>
                <a:off x="6042359" y="7049605"/>
                <a:ext cx="641266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D38A346-3166-4DA4-ADB4-680F39758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359" y="7049605"/>
                <a:ext cx="641266" cy="381515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F8ED77C-781A-442F-B17C-25B62FF59EC3}"/>
              </a:ext>
            </a:extLst>
          </p:cNvPr>
          <p:cNvCxnSpPr>
            <a:cxnSpLocks/>
            <a:stCxn id="143" idx="4"/>
            <a:endCxn id="136" idx="0"/>
          </p:cNvCxnSpPr>
          <p:nvPr/>
        </p:nvCxnSpPr>
        <p:spPr>
          <a:xfrm>
            <a:off x="6355843" y="6673919"/>
            <a:ext cx="7149" cy="3756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8DA11D25-3CD9-4093-AC44-27870239C3BF}"/>
              </a:ext>
            </a:extLst>
          </p:cNvPr>
          <p:cNvGrpSpPr/>
          <p:nvPr/>
        </p:nvGrpSpPr>
        <p:grpSpPr>
          <a:xfrm>
            <a:off x="5489539" y="4696238"/>
            <a:ext cx="1737360" cy="1495742"/>
            <a:chOff x="5635526" y="4696238"/>
            <a:chExt cx="1737360" cy="1495742"/>
          </a:xfrm>
        </p:grpSpPr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6FF65E60-60ED-4B58-9AF0-C1A0F803A455}"/>
                </a:ext>
              </a:extLst>
            </p:cNvPr>
            <p:cNvCxnSpPr>
              <a:cxnSpLocks/>
              <a:stCxn id="141" idx="2"/>
              <a:endCxn id="140" idx="0"/>
            </p:cNvCxnSpPr>
            <p:nvPr/>
          </p:nvCxnSpPr>
          <p:spPr>
            <a:xfrm>
              <a:off x="6504206" y="5336318"/>
              <a:ext cx="0" cy="2155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EE6B171-C171-4AB2-B000-30C5550328A6}"/>
                </a:ext>
              </a:extLst>
            </p:cNvPr>
            <p:cNvSpPr/>
            <p:nvPr/>
          </p:nvSpPr>
          <p:spPr>
            <a:xfrm>
              <a:off x="5635526" y="5551900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Feed-forward network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ED2A80A-E69A-4F78-858F-0168C6701D8C}"/>
                </a:ext>
              </a:extLst>
            </p:cNvPr>
            <p:cNvSpPr/>
            <p:nvPr/>
          </p:nvSpPr>
          <p:spPr>
            <a:xfrm>
              <a:off x="5635526" y="4696238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normalization</a:t>
              </a:r>
            </a:p>
          </p:txBody>
        </p:sp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9C28BA6C-C546-4790-B226-703801D78C9D}"/>
              </a:ext>
            </a:extLst>
          </p:cNvPr>
          <p:cNvGrpSpPr/>
          <p:nvPr/>
        </p:nvGrpSpPr>
        <p:grpSpPr>
          <a:xfrm>
            <a:off x="6195823" y="6353879"/>
            <a:ext cx="320040" cy="320040"/>
            <a:chOff x="6344186" y="6378260"/>
            <a:chExt cx="320040" cy="320040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0E501DE-BEE9-4308-A59C-ABCD2305D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44186" y="6378260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Plus Sign 143">
              <a:extLst>
                <a:ext uri="{FF2B5EF4-FFF2-40B4-BE49-F238E27FC236}">
                  <a16:creationId xmlns:a16="http://schemas.microsoft.com/office/drawing/2014/main" id="{67470BF4-7EED-4CE4-B6C6-BD4E68F40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67045" y="6401120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3D331FD-E5DD-461E-A3BD-71B1A077C145}"/>
              </a:ext>
            </a:extLst>
          </p:cNvPr>
          <p:cNvCxnSpPr>
            <a:cxnSpLocks/>
            <a:stCxn id="140" idx="2"/>
            <a:endCxn id="143" idx="0"/>
          </p:cNvCxnSpPr>
          <p:nvPr/>
        </p:nvCxnSpPr>
        <p:spPr>
          <a:xfrm flipH="1">
            <a:off x="6355843" y="6191980"/>
            <a:ext cx="2376" cy="1618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D5CE7B41-83F7-4DB3-895A-7B8F7B118C7F}"/>
              </a:ext>
            </a:extLst>
          </p:cNvPr>
          <p:cNvCxnSpPr>
            <a:cxnSpLocks/>
            <a:stCxn id="147" idx="6"/>
            <a:endCxn id="143" idx="6"/>
          </p:cNvCxnSpPr>
          <p:nvPr/>
        </p:nvCxnSpPr>
        <p:spPr>
          <a:xfrm>
            <a:off x="6360886" y="4563686"/>
            <a:ext cx="154977" cy="1950213"/>
          </a:xfrm>
          <a:prstGeom prst="bentConnector3">
            <a:avLst>
              <a:gd name="adj1" fmla="val 62856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B7ACF8E2-96BD-496F-A37B-402BDCAC2F26}"/>
              </a:ext>
            </a:extLst>
          </p:cNvPr>
          <p:cNvSpPr>
            <a:spLocks noChangeAspect="1"/>
          </p:cNvSpPr>
          <p:nvPr/>
        </p:nvSpPr>
        <p:spPr>
          <a:xfrm>
            <a:off x="6178006" y="4472246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4D12FF21-0063-42EC-9E97-CCED94DF8F69}"/>
              </a:ext>
            </a:extLst>
          </p:cNvPr>
          <p:cNvCxnSpPr>
            <a:cxnSpLocks/>
            <a:stCxn id="154" idx="4"/>
            <a:endCxn id="141" idx="0"/>
          </p:cNvCxnSpPr>
          <p:nvPr/>
        </p:nvCxnSpPr>
        <p:spPr>
          <a:xfrm>
            <a:off x="6358219" y="4515663"/>
            <a:ext cx="0" cy="1805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E937C31C-AB5A-40D4-BCE5-81C69F651AF1}"/>
              </a:ext>
            </a:extLst>
          </p:cNvPr>
          <p:cNvCxnSpPr>
            <a:cxnSpLocks/>
            <a:stCxn id="152" idx="2"/>
            <a:endCxn id="154" idx="0"/>
          </p:cNvCxnSpPr>
          <p:nvPr/>
        </p:nvCxnSpPr>
        <p:spPr>
          <a:xfrm>
            <a:off x="6358219" y="4041871"/>
            <a:ext cx="0" cy="1537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F30B41A-BEC5-4202-BB45-6ED923812038}"/>
              </a:ext>
            </a:extLst>
          </p:cNvPr>
          <p:cNvGrpSpPr/>
          <p:nvPr/>
        </p:nvGrpSpPr>
        <p:grpSpPr>
          <a:xfrm>
            <a:off x="6198199" y="4195623"/>
            <a:ext cx="320040" cy="320040"/>
            <a:chOff x="7938133" y="5649198"/>
            <a:chExt cx="320040" cy="32004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21AE9A4-EFED-48A5-B1AD-9D32D38246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Plus Sign 154">
              <a:extLst>
                <a:ext uri="{FF2B5EF4-FFF2-40B4-BE49-F238E27FC236}">
                  <a16:creationId xmlns:a16="http://schemas.microsoft.com/office/drawing/2014/main" id="{21DC48AD-6EBB-484B-B0A7-0122A69CB0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672C58F1-8C3F-4C6C-A50A-63B379126DE8}"/>
              </a:ext>
            </a:extLst>
          </p:cNvPr>
          <p:cNvGrpSpPr/>
          <p:nvPr/>
        </p:nvGrpSpPr>
        <p:grpSpPr>
          <a:xfrm>
            <a:off x="5489539" y="2546129"/>
            <a:ext cx="1737360" cy="1495742"/>
            <a:chOff x="5635526" y="2546129"/>
            <a:chExt cx="1737360" cy="149574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69E9261-CCF8-41B8-A4CC-A5CA1F27968F}"/>
                </a:ext>
              </a:extLst>
            </p:cNvPr>
            <p:cNvSpPr/>
            <p:nvPr/>
          </p:nvSpPr>
          <p:spPr>
            <a:xfrm>
              <a:off x="5635526" y="3401791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Vision attention network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B11E51A-DF1C-4E57-B2FD-A5BE76963992}"/>
                </a:ext>
              </a:extLst>
            </p:cNvPr>
            <p:cNvSpPr/>
            <p:nvPr/>
          </p:nvSpPr>
          <p:spPr>
            <a:xfrm>
              <a:off x="5635526" y="2546129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normalization</a:t>
              </a:r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16C07FDF-3EAA-4A29-8C66-E8FE6E084C55}"/>
                </a:ext>
              </a:extLst>
            </p:cNvPr>
            <p:cNvCxnSpPr>
              <a:cxnSpLocks/>
              <a:stCxn id="153" idx="2"/>
              <a:endCxn id="152" idx="0"/>
            </p:cNvCxnSpPr>
            <p:nvPr/>
          </p:nvCxnSpPr>
          <p:spPr>
            <a:xfrm>
              <a:off x="6504206" y="3186209"/>
              <a:ext cx="0" cy="2155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EDF654B1-C79F-477A-B319-908CD9F0381C}"/>
              </a:ext>
            </a:extLst>
          </p:cNvPr>
          <p:cNvSpPr txBox="1"/>
          <p:nvPr/>
        </p:nvSpPr>
        <p:spPr>
          <a:xfrm>
            <a:off x="5581119" y="110529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block L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92FE0EFF-C16E-4D31-84C7-81D0FE00E5AA}"/>
              </a:ext>
            </a:extLst>
          </p:cNvPr>
          <p:cNvSpPr>
            <a:spLocks noChangeAspect="1"/>
          </p:cNvSpPr>
          <p:nvPr/>
        </p:nvSpPr>
        <p:spPr>
          <a:xfrm>
            <a:off x="6311310" y="2531284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0" name="Connector: Elbow 539">
            <a:extLst>
              <a:ext uri="{FF2B5EF4-FFF2-40B4-BE49-F238E27FC236}">
                <a16:creationId xmlns:a16="http://schemas.microsoft.com/office/drawing/2014/main" id="{993D85CF-AF90-4306-82EF-E3FA0AFAE3BD}"/>
              </a:ext>
            </a:extLst>
          </p:cNvPr>
          <p:cNvCxnSpPr>
            <a:cxnSpLocks/>
            <a:stCxn id="191" idx="3"/>
            <a:endCxn id="179" idx="1"/>
          </p:cNvCxnSpPr>
          <p:nvPr/>
        </p:nvCxnSpPr>
        <p:spPr>
          <a:xfrm flipV="1">
            <a:off x="3948350" y="2529498"/>
            <a:ext cx="1016578" cy="4710865"/>
          </a:xfrm>
          <a:prstGeom prst="bentConnector3">
            <a:avLst>
              <a:gd name="adj1" fmla="val 8466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34F36447-00D2-481F-89FB-32131D4689F1}"/>
              </a:ext>
            </a:extLst>
          </p:cNvPr>
          <p:cNvSpPr txBox="1"/>
          <p:nvPr/>
        </p:nvSpPr>
        <p:spPr>
          <a:xfrm>
            <a:off x="4964928" y="23448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EEA60E2B-41F4-426B-A406-471BCC7D23D8}"/>
              </a:ext>
            </a:extLst>
          </p:cNvPr>
          <p:cNvCxnSpPr>
            <a:cxnSpLocks/>
            <a:stCxn id="205" idx="6"/>
            <a:endCxn id="154" idx="6"/>
          </p:cNvCxnSpPr>
          <p:nvPr/>
        </p:nvCxnSpPr>
        <p:spPr>
          <a:xfrm>
            <a:off x="5220800" y="2394857"/>
            <a:ext cx="1297439" cy="1960786"/>
          </a:xfrm>
          <a:prstGeom prst="bentConnector3">
            <a:avLst>
              <a:gd name="adj1" fmla="val 16313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2" name="TextBox 581">
                <a:extLst>
                  <a:ext uri="{FF2B5EF4-FFF2-40B4-BE49-F238E27FC236}">
                    <a16:creationId xmlns:a16="http://schemas.microsoft.com/office/drawing/2014/main" id="{A0024F7F-A7F2-415F-86DF-B745ED7FAF4B}"/>
                  </a:ext>
                </a:extLst>
              </p:cNvPr>
              <p:cNvSpPr txBox="1"/>
              <p:nvPr/>
            </p:nvSpPr>
            <p:spPr>
              <a:xfrm>
                <a:off x="2914106" y="7471815"/>
                <a:ext cx="1604734" cy="496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82" name="TextBox 581">
                <a:extLst>
                  <a:ext uri="{FF2B5EF4-FFF2-40B4-BE49-F238E27FC236}">
                    <a16:creationId xmlns:a16="http://schemas.microsoft.com/office/drawing/2014/main" id="{A0024F7F-A7F2-415F-86DF-B745ED7FA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106" y="7471815"/>
                <a:ext cx="1604734" cy="496033"/>
              </a:xfrm>
              <a:prstGeom prst="rect">
                <a:avLst/>
              </a:prstGeom>
              <a:blipFill>
                <a:blip r:embed="rId7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5" name="Connector: Elbow 784">
            <a:extLst>
              <a:ext uri="{FF2B5EF4-FFF2-40B4-BE49-F238E27FC236}">
                <a16:creationId xmlns:a16="http://schemas.microsoft.com/office/drawing/2014/main" id="{A71918BF-2913-4B45-B707-003BE70370B1}"/>
              </a:ext>
            </a:extLst>
          </p:cNvPr>
          <p:cNvCxnSpPr>
            <a:cxnSpLocks/>
            <a:stCxn id="582" idx="3"/>
            <a:endCxn id="152" idx="1"/>
          </p:cNvCxnSpPr>
          <p:nvPr/>
        </p:nvCxnSpPr>
        <p:spPr>
          <a:xfrm flipV="1">
            <a:off x="4518840" y="3721831"/>
            <a:ext cx="970699" cy="399800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BCB5AE89-65DD-422B-A665-6E99980CA300}"/>
              </a:ext>
            </a:extLst>
          </p:cNvPr>
          <p:cNvSpPr>
            <a:spLocks noChangeAspect="1"/>
          </p:cNvSpPr>
          <p:nvPr/>
        </p:nvSpPr>
        <p:spPr>
          <a:xfrm>
            <a:off x="5037920" y="2303417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Connector: Elbow 208">
            <a:extLst>
              <a:ext uri="{FF2B5EF4-FFF2-40B4-BE49-F238E27FC236}">
                <a16:creationId xmlns:a16="http://schemas.microsoft.com/office/drawing/2014/main" id="{BA60A6E5-C36F-40A5-AE88-2694782EED61}"/>
              </a:ext>
            </a:extLst>
          </p:cNvPr>
          <p:cNvCxnSpPr>
            <a:cxnSpLocks/>
            <a:stCxn id="205" idx="6"/>
            <a:endCxn id="153" idx="0"/>
          </p:cNvCxnSpPr>
          <p:nvPr/>
        </p:nvCxnSpPr>
        <p:spPr>
          <a:xfrm>
            <a:off x="5220800" y="2394857"/>
            <a:ext cx="1137419" cy="15127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D7129E4-4970-4C58-9B78-4B280E889A53}"/>
              </a:ext>
            </a:extLst>
          </p:cNvPr>
          <p:cNvGrpSpPr/>
          <p:nvPr/>
        </p:nvGrpSpPr>
        <p:grpSpPr>
          <a:xfrm>
            <a:off x="2752618" y="2546129"/>
            <a:ext cx="1737360" cy="1495742"/>
            <a:chOff x="5635526" y="2546129"/>
            <a:chExt cx="1737360" cy="1495742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5539341A-E373-4E43-A06D-4F78850F3A71}"/>
                </a:ext>
              </a:extLst>
            </p:cNvPr>
            <p:cNvSpPr/>
            <p:nvPr/>
          </p:nvSpPr>
          <p:spPr>
            <a:xfrm>
              <a:off x="5635526" y="3401791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Vision attention network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9159CEB-917E-4DCD-8445-7A002EB70618}"/>
                </a:ext>
              </a:extLst>
            </p:cNvPr>
            <p:cNvSpPr/>
            <p:nvPr/>
          </p:nvSpPr>
          <p:spPr>
            <a:xfrm>
              <a:off x="5635526" y="2546129"/>
              <a:ext cx="1737360" cy="640080"/>
            </a:xfrm>
            <a:prstGeom prst="rect">
              <a:avLst/>
            </a:prstGeom>
            <a:ln w="317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normalization</a:t>
              </a:r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AAC37C91-EE96-48FE-9F4A-A2BEAF1A30F7}"/>
                </a:ext>
              </a:extLst>
            </p:cNvPr>
            <p:cNvCxnSpPr>
              <a:cxnSpLocks/>
              <a:stCxn id="173" idx="2"/>
              <a:endCxn id="172" idx="0"/>
            </p:cNvCxnSpPr>
            <p:nvPr/>
          </p:nvCxnSpPr>
          <p:spPr>
            <a:xfrm>
              <a:off x="6504206" y="3186209"/>
              <a:ext cx="0" cy="2155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1C1D9A95-D253-4088-A19D-9BE71C7664EB}"/>
              </a:ext>
            </a:extLst>
          </p:cNvPr>
          <p:cNvGrpSpPr/>
          <p:nvPr/>
        </p:nvGrpSpPr>
        <p:grpSpPr>
          <a:xfrm>
            <a:off x="3461278" y="4195623"/>
            <a:ext cx="320040" cy="320040"/>
            <a:chOff x="7938133" y="5649198"/>
            <a:chExt cx="320040" cy="320040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D07FEF8-197F-45C2-8EFF-1CC06A2317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Plus Sign 180">
              <a:extLst>
                <a:ext uri="{FF2B5EF4-FFF2-40B4-BE49-F238E27FC236}">
                  <a16:creationId xmlns:a16="http://schemas.microsoft.com/office/drawing/2014/main" id="{E2058CAA-D2B7-4D7A-9BE8-92033AE403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3E632984-606C-41A8-BCA6-AD5F974C6064}"/>
              </a:ext>
            </a:extLst>
          </p:cNvPr>
          <p:cNvCxnSpPr>
            <a:cxnSpLocks/>
            <a:stCxn id="172" idx="2"/>
            <a:endCxn id="180" idx="0"/>
          </p:cNvCxnSpPr>
          <p:nvPr/>
        </p:nvCxnSpPr>
        <p:spPr>
          <a:xfrm>
            <a:off x="3621298" y="4041871"/>
            <a:ext cx="0" cy="1537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863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Rectangle: Rounded Corners 558">
            <a:extLst>
              <a:ext uri="{FF2B5EF4-FFF2-40B4-BE49-F238E27FC236}">
                <a16:creationId xmlns:a16="http://schemas.microsoft.com/office/drawing/2014/main" id="{34D6AF23-6437-4B2B-BC96-A5BA26A3ACA5}"/>
              </a:ext>
            </a:extLst>
          </p:cNvPr>
          <p:cNvSpPr/>
          <p:nvPr/>
        </p:nvSpPr>
        <p:spPr>
          <a:xfrm>
            <a:off x="0" y="886923"/>
            <a:ext cx="1976160" cy="1816477"/>
          </a:xfrm>
          <a:prstGeom prst="roundRect">
            <a:avLst>
              <a:gd name="adj" fmla="val 3552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D09257-CC18-4E48-8CCD-8C837048494E}"/>
              </a:ext>
            </a:extLst>
          </p:cNvPr>
          <p:cNvSpPr/>
          <p:nvPr/>
        </p:nvSpPr>
        <p:spPr>
          <a:xfrm>
            <a:off x="123242" y="1016023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concatenation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4E14FF6-DC3E-44AF-8184-99927B59050B}"/>
              </a:ext>
            </a:extLst>
          </p:cNvPr>
          <p:cNvSpPr/>
          <p:nvPr/>
        </p:nvSpPr>
        <p:spPr>
          <a:xfrm>
            <a:off x="123242" y="1920264"/>
            <a:ext cx="1737360" cy="640080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embedding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5303D5-DAAD-4F5F-B7A7-F889EA737AA5}"/>
              </a:ext>
            </a:extLst>
          </p:cNvPr>
          <p:cNvCxnSpPr>
            <a:cxnSpLocks/>
            <a:stCxn id="2" idx="2"/>
            <a:endCxn id="182" idx="0"/>
          </p:cNvCxnSpPr>
          <p:nvPr/>
        </p:nvCxnSpPr>
        <p:spPr>
          <a:xfrm>
            <a:off x="991922" y="1656103"/>
            <a:ext cx="0" cy="2641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927328-A575-4B1F-B9C2-166DC60A2C72}"/>
                  </a:ext>
                </a:extLst>
              </p:cNvPr>
              <p:cNvSpPr txBox="1"/>
              <p:nvPr/>
            </p:nvSpPr>
            <p:spPr>
              <a:xfrm>
                <a:off x="670328" y="2889607"/>
                <a:ext cx="643189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927328-A575-4B1F-B9C2-166DC60A2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28" y="2889607"/>
                <a:ext cx="643189" cy="381515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CF0F806-0594-45E5-BFA1-417F3513A744}"/>
              </a:ext>
            </a:extLst>
          </p:cNvPr>
          <p:cNvCxnSpPr>
            <a:cxnSpLocks/>
            <a:stCxn id="182" idx="2"/>
            <a:endCxn id="10" idx="0"/>
          </p:cNvCxnSpPr>
          <p:nvPr/>
        </p:nvCxnSpPr>
        <p:spPr>
          <a:xfrm>
            <a:off x="991922" y="2560344"/>
            <a:ext cx="1" cy="3292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00CCD156-188B-4919-92DF-EB18BA03E841}"/>
                  </a:ext>
                </a:extLst>
              </p:cNvPr>
              <p:cNvSpPr txBox="1"/>
              <p:nvPr/>
            </p:nvSpPr>
            <p:spPr>
              <a:xfrm>
                <a:off x="898786" y="22250"/>
                <a:ext cx="449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00CCD156-188B-4919-92DF-EB18BA03E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86" y="22250"/>
                <a:ext cx="449226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8" name="Rectangle 567">
            <a:extLst>
              <a:ext uri="{FF2B5EF4-FFF2-40B4-BE49-F238E27FC236}">
                <a16:creationId xmlns:a16="http://schemas.microsoft.com/office/drawing/2014/main" id="{9641ED62-3387-4BF2-B882-2AA263204F3B}"/>
              </a:ext>
            </a:extLst>
          </p:cNvPr>
          <p:cNvSpPr/>
          <p:nvPr/>
        </p:nvSpPr>
        <p:spPr>
          <a:xfrm>
            <a:off x="392834" y="428799"/>
            <a:ext cx="1467768" cy="319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04337CD9-FB8C-4508-9ADE-2FDD2F8741B9}"/>
              </a:ext>
            </a:extLst>
          </p:cNvPr>
          <p:cNvSpPr/>
          <p:nvPr/>
        </p:nvSpPr>
        <p:spPr>
          <a:xfrm>
            <a:off x="125859" y="428798"/>
            <a:ext cx="211729" cy="3198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AFA6448E-3944-48E6-B952-7F9236B0B8AB}"/>
                  </a:ext>
                </a:extLst>
              </p:cNvPr>
              <p:cNvSpPr txBox="1"/>
              <p:nvPr/>
            </p:nvSpPr>
            <p:spPr>
              <a:xfrm>
                <a:off x="6383" y="0"/>
                <a:ext cx="734432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𝑚𝑖𝑛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AFA6448E-3944-48E6-B952-7F9236B0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" y="0"/>
                <a:ext cx="734432" cy="391582"/>
              </a:xfrm>
              <a:prstGeom prst="rect">
                <a:avLst/>
              </a:prstGeom>
              <a:blipFill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2" name="Straight Arrow Connector 571">
            <a:extLst>
              <a:ext uri="{FF2B5EF4-FFF2-40B4-BE49-F238E27FC236}">
                <a16:creationId xmlns:a16="http://schemas.microsoft.com/office/drawing/2014/main" id="{FBCEFE6F-438B-4680-A0C8-5B582144E163}"/>
              </a:ext>
            </a:extLst>
          </p:cNvPr>
          <p:cNvCxnSpPr>
            <a:cxnSpLocks/>
            <a:stCxn id="568" idx="2"/>
          </p:cNvCxnSpPr>
          <p:nvPr/>
        </p:nvCxnSpPr>
        <p:spPr>
          <a:xfrm flipH="1">
            <a:off x="1123400" y="748656"/>
            <a:ext cx="3318" cy="261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Arrow Connector 574">
            <a:extLst>
              <a:ext uri="{FF2B5EF4-FFF2-40B4-BE49-F238E27FC236}">
                <a16:creationId xmlns:a16="http://schemas.microsoft.com/office/drawing/2014/main" id="{73AF4DF8-677D-4DEA-AEDC-9FC7FB84F3D2}"/>
              </a:ext>
            </a:extLst>
          </p:cNvPr>
          <p:cNvCxnSpPr>
            <a:cxnSpLocks/>
            <a:stCxn id="569" idx="2"/>
          </p:cNvCxnSpPr>
          <p:nvPr/>
        </p:nvCxnSpPr>
        <p:spPr>
          <a:xfrm flipH="1">
            <a:off x="231028" y="748655"/>
            <a:ext cx="696" cy="2692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27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7B91431-56B6-4CB2-89F6-0B7D71E42A2B}"/>
              </a:ext>
            </a:extLst>
          </p:cNvPr>
          <p:cNvGrpSpPr/>
          <p:nvPr/>
        </p:nvGrpSpPr>
        <p:grpSpPr>
          <a:xfrm>
            <a:off x="0" y="2286000"/>
            <a:ext cx="4572000" cy="4572000"/>
            <a:chOff x="3133725" y="1714500"/>
            <a:chExt cx="4572000" cy="4572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8FF7D75-F519-4CBB-A90C-24FD6A61A00D}"/>
                </a:ext>
              </a:extLst>
            </p:cNvPr>
            <p:cNvSpPr/>
            <p:nvPr/>
          </p:nvSpPr>
          <p:spPr>
            <a:xfrm>
              <a:off x="3133725" y="1714500"/>
              <a:ext cx="4572000" cy="45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067E2F-93C6-44D3-8741-F7656872D794}"/>
                </a:ext>
              </a:extLst>
            </p:cNvPr>
            <p:cNvSpPr/>
            <p:nvPr/>
          </p:nvSpPr>
          <p:spPr>
            <a:xfrm>
              <a:off x="3133725" y="1714500"/>
              <a:ext cx="914400" cy="914400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C1996A-53ED-42B4-8599-13959972C92F}"/>
                </a:ext>
              </a:extLst>
            </p:cNvPr>
            <p:cNvSpPr/>
            <p:nvPr/>
          </p:nvSpPr>
          <p:spPr>
            <a:xfrm>
              <a:off x="4048125" y="1714500"/>
              <a:ext cx="914400" cy="91440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8ADA5A-2AF4-412E-95E6-1D76A3F38A15}"/>
                </a:ext>
              </a:extLst>
            </p:cNvPr>
            <p:cNvSpPr/>
            <p:nvPr/>
          </p:nvSpPr>
          <p:spPr>
            <a:xfrm>
              <a:off x="4962525" y="1714500"/>
              <a:ext cx="914400" cy="9144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C59861-3B01-4A4E-993C-4602BBD76DBA}"/>
                </a:ext>
              </a:extLst>
            </p:cNvPr>
            <p:cNvSpPr/>
            <p:nvPr/>
          </p:nvSpPr>
          <p:spPr>
            <a:xfrm>
              <a:off x="5876925" y="17145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33851D-8B89-4B33-8B3B-26A7EEABAED3}"/>
                </a:ext>
              </a:extLst>
            </p:cNvPr>
            <p:cNvSpPr/>
            <p:nvPr/>
          </p:nvSpPr>
          <p:spPr>
            <a:xfrm>
              <a:off x="6791325" y="17145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09243B-BD30-46E0-908E-8800CBED7988}"/>
                </a:ext>
              </a:extLst>
            </p:cNvPr>
            <p:cNvSpPr/>
            <p:nvPr/>
          </p:nvSpPr>
          <p:spPr>
            <a:xfrm>
              <a:off x="3133725" y="2628900"/>
              <a:ext cx="914400" cy="91440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F0DA89-8A29-457D-849F-DB84D5B6A0AB}"/>
                </a:ext>
              </a:extLst>
            </p:cNvPr>
            <p:cNvSpPr/>
            <p:nvPr/>
          </p:nvSpPr>
          <p:spPr>
            <a:xfrm>
              <a:off x="4048125" y="2628900"/>
              <a:ext cx="914400" cy="9144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DF2518-E62F-4FD6-BDCC-90998EB4A142}"/>
                </a:ext>
              </a:extLst>
            </p:cNvPr>
            <p:cNvSpPr/>
            <p:nvPr/>
          </p:nvSpPr>
          <p:spPr>
            <a:xfrm>
              <a:off x="4962525" y="26289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6DAADD-9DCF-46D6-B469-E3B569A025B2}"/>
                </a:ext>
              </a:extLst>
            </p:cNvPr>
            <p:cNvSpPr/>
            <p:nvPr/>
          </p:nvSpPr>
          <p:spPr>
            <a:xfrm>
              <a:off x="5876925" y="26289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7A7453-42CC-459B-AD5B-43056F34D30A}"/>
                </a:ext>
              </a:extLst>
            </p:cNvPr>
            <p:cNvSpPr/>
            <p:nvPr/>
          </p:nvSpPr>
          <p:spPr>
            <a:xfrm>
              <a:off x="6791325" y="26289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72764B-5F36-431A-BB83-4A390679C8D8}"/>
                </a:ext>
              </a:extLst>
            </p:cNvPr>
            <p:cNvSpPr/>
            <p:nvPr/>
          </p:nvSpPr>
          <p:spPr>
            <a:xfrm>
              <a:off x="3133725" y="3543300"/>
              <a:ext cx="914400" cy="9144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B58546-687F-4ACE-9795-BA33635BA102}"/>
                </a:ext>
              </a:extLst>
            </p:cNvPr>
            <p:cNvSpPr/>
            <p:nvPr/>
          </p:nvSpPr>
          <p:spPr>
            <a:xfrm>
              <a:off x="4048125" y="35433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0DE460-6075-4989-A9AF-DA75B124D6EA}"/>
                </a:ext>
              </a:extLst>
            </p:cNvPr>
            <p:cNvSpPr/>
            <p:nvPr/>
          </p:nvSpPr>
          <p:spPr>
            <a:xfrm>
              <a:off x="4962525" y="35433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108E50-CC2F-4CCA-B1FA-79B398446656}"/>
                </a:ext>
              </a:extLst>
            </p:cNvPr>
            <p:cNvSpPr/>
            <p:nvPr/>
          </p:nvSpPr>
          <p:spPr>
            <a:xfrm>
              <a:off x="5876925" y="35433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7CAC9E-5DE9-4366-9E43-4E0051839523}"/>
                </a:ext>
              </a:extLst>
            </p:cNvPr>
            <p:cNvSpPr/>
            <p:nvPr/>
          </p:nvSpPr>
          <p:spPr>
            <a:xfrm>
              <a:off x="6791325" y="3543300"/>
              <a:ext cx="914400" cy="91440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05E9C1A-C4B9-4963-B5FA-A635604CF1D1}"/>
                </a:ext>
              </a:extLst>
            </p:cNvPr>
            <p:cNvSpPr/>
            <p:nvPr/>
          </p:nvSpPr>
          <p:spPr>
            <a:xfrm>
              <a:off x="3133725" y="44577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492F87-F68A-4621-84BF-F576657E4DE1}"/>
                </a:ext>
              </a:extLst>
            </p:cNvPr>
            <p:cNvSpPr/>
            <p:nvPr/>
          </p:nvSpPr>
          <p:spPr>
            <a:xfrm>
              <a:off x="4048125" y="44577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08EA2-0E2F-4BEE-886D-8AEB1DC06835}"/>
                </a:ext>
              </a:extLst>
            </p:cNvPr>
            <p:cNvSpPr/>
            <p:nvPr/>
          </p:nvSpPr>
          <p:spPr>
            <a:xfrm>
              <a:off x="4962525" y="44577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2F38215-5B11-4A19-A22C-E9541FAD9006}"/>
                </a:ext>
              </a:extLst>
            </p:cNvPr>
            <p:cNvSpPr/>
            <p:nvPr/>
          </p:nvSpPr>
          <p:spPr>
            <a:xfrm>
              <a:off x="5876925" y="4457700"/>
              <a:ext cx="914400" cy="91440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2AC622-1E0B-453F-8E7C-7105F5D3B4AC}"/>
                </a:ext>
              </a:extLst>
            </p:cNvPr>
            <p:cNvSpPr/>
            <p:nvPr/>
          </p:nvSpPr>
          <p:spPr>
            <a:xfrm>
              <a:off x="6791325" y="4457700"/>
              <a:ext cx="914400" cy="914400"/>
            </a:xfrm>
            <a:prstGeom prst="rect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42C3151-E490-4483-9561-400E9E59D286}"/>
                </a:ext>
              </a:extLst>
            </p:cNvPr>
            <p:cNvSpPr/>
            <p:nvPr/>
          </p:nvSpPr>
          <p:spPr>
            <a:xfrm>
              <a:off x="3133725" y="53721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45D35D-6659-40C2-BB0A-D66A98D1FCD3}"/>
                </a:ext>
              </a:extLst>
            </p:cNvPr>
            <p:cNvSpPr/>
            <p:nvPr/>
          </p:nvSpPr>
          <p:spPr>
            <a:xfrm>
              <a:off x="4048125" y="53721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B25D520-1248-403D-888A-012A3FDE8A84}"/>
                </a:ext>
              </a:extLst>
            </p:cNvPr>
            <p:cNvSpPr/>
            <p:nvPr/>
          </p:nvSpPr>
          <p:spPr>
            <a:xfrm>
              <a:off x="4962525" y="5372100"/>
              <a:ext cx="914400" cy="91440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409E49-9C44-4BBF-B453-30C0BED81CC2}"/>
                </a:ext>
              </a:extLst>
            </p:cNvPr>
            <p:cNvSpPr/>
            <p:nvPr/>
          </p:nvSpPr>
          <p:spPr>
            <a:xfrm>
              <a:off x="5876925" y="5372100"/>
              <a:ext cx="914400" cy="914400"/>
            </a:xfrm>
            <a:prstGeom prst="rect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ABFF3F-831F-4BED-A240-8616C5DCD60E}"/>
                </a:ext>
              </a:extLst>
            </p:cNvPr>
            <p:cNvSpPr/>
            <p:nvPr/>
          </p:nvSpPr>
          <p:spPr>
            <a:xfrm>
              <a:off x="6791325" y="5372100"/>
              <a:ext cx="914400" cy="91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EADFFD1-0766-4CC5-BE12-D9D7F297ED6F}"/>
              </a:ext>
            </a:extLst>
          </p:cNvPr>
          <p:cNvGrpSpPr/>
          <p:nvPr/>
        </p:nvGrpSpPr>
        <p:grpSpPr>
          <a:xfrm>
            <a:off x="7620000" y="2286000"/>
            <a:ext cx="4572000" cy="4572000"/>
            <a:chOff x="7620000" y="2286000"/>
            <a:chExt cx="4572000" cy="4572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114AA5B-18A0-4CAE-B2A7-A1F2C4B82AEF}"/>
                </a:ext>
              </a:extLst>
            </p:cNvPr>
            <p:cNvSpPr/>
            <p:nvPr/>
          </p:nvSpPr>
          <p:spPr>
            <a:xfrm>
              <a:off x="7620000" y="2286000"/>
              <a:ext cx="4572000" cy="45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4FE82E-3D3A-44EE-9CCD-B2D37C2BDC03}"/>
                </a:ext>
              </a:extLst>
            </p:cNvPr>
            <p:cNvSpPr/>
            <p:nvPr/>
          </p:nvSpPr>
          <p:spPr>
            <a:xfrm>
              <a:off x="7620000" y="2286000"/>
              <a:ext cx="914400" cy="914400"/>
            </a:xfrm>
            <a:prstGeom prst="rect">
              <a:avLst/>
            </a:prstGeom>
            <a:solidFill>
              <a:schemeClr val="accent5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2D40D3-66B3-4F33-A7E8-B7D57B4C54CA}"/>
                </a:ext>
              </a:extLst>
            </p:cNvPr>
            <p:cNvSpPr/>
            <p:nvPr/>
          </p:nvSpPr>
          <p:spPr>
            <a:xfrm>
              <a:off x="8534400" y="2286000"/>
              <a:ext cx="914400" cy="914400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253FED6-6EE6-4024-9BFD-E888CDB0C9C1}"/>
                </a:ext>
              </a:extLst>
            </p:cNvPr>
            <p:cNvSpPr/>
            <p:nvPr/>
          </p:nvSpPr>
          <p:spPr>
            <a:xfrm>
              <a:off x="9448800" y="2286000"/>
              <a:ext cx="914400" cy="91440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597E651-2790-441A-A4BD-76C1688420C9}"/>
                </a:ext>
              </a:extLst>
            </p:cNvPr>
            <p:cNvSpPr/>
            <p:nvPr/>
          </p:nvSpPr>
          <p:spPr>
            <a:xfrm>
              <a:off x="10363200" y="22860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B6A4C5-8C2C-4B74-94FE-DEFCEFA5D219}"/>
                </a:ext>
              </a:extLst>
            </p:cNvPr>
            <p:cNvSpPr/>
            <p:nvPr/>
          </p:nvSpPr>
          <p:spPr>
            <a:xfrm>
              <a:off x="11277600" y="22860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B027774-9D36-44BF-8B75-C0B13A58277E}"/>
                </a:ext>
              </a:extLst>
            </p:cNvPr>
            <p:cNvSpPr/>
            <p:nvPr/>
          </p:nvSpPr>
          <p:spPr>
            <a:xfrm>
              <a:off x="7620000" y="3200400"/>
              <a:ext cx="914400" cy="914400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DBDC0AD-7A6E-4DDF-A186-12DE12E7460B}"/>
                </a:ext>
              </a:extLst>
            </p:cNvPr>
            <p:cNvSpPr/>
            <p:nvPr/>
          </p:nvSpPr>
          <p:spPr>
            <a:xfrm>
              <a:off x="8534400" y="3200400"/>
              <a:ext cx="914400" cy="91440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8FD2414-51EC-4512-B55B-0D42F165DD3D}"/>
                </a:ext>
              </a:extLst>
            </p:cNvPr>
            <p:cNvSpPr/>
            <p:nvPr/>
          </p:nvSpPr>
          <p:spPr>
            <a:xfrm>
              <a:off x="9448800" y="32004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FE5B5FC-9116-4326-9A25-6BEBDD594E83}"/>
                </a:ext>
              </a:extLst>
            </p:cNvPr>
            <p:cNvSpPr/>
            <p:nvPr/>
          </p:nvSpPr>
          <p:spPr>
            <a:xfrm>
              <a:off x="10363200" y="32004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EF2B32-D338-4EAC-AFFA-07353900FCFA}"/>
                </a:ext>
              </a:extLst>
            </p:cNvPr>
            <p:cNvSpPr/>
            <p:nvPr/>
          </p:nvSpPr>
          <p:spPr>
            <a:xfrm>
              <a:off x="11277600" y="32004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DD7762B-40D2-4D89-96EA-24BA9A8BE319}"/>
                </a:ext>
              </a:extLst>
            </p:cNvPr>
            <p:cNvSpPr/>
            <p:nvPr/>
          </p:nvSpPr>
          <p:spPr>
            <a:xfrm>
              <a:off x="7620000" y="4114800"/>
              <a:ext cx="914400" cy="91440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9132501-746F-4559-A174-5AC5F91A934F}"/>
                </a:ext>
              </a:extLst>
            </p:cNvPr>
            <p:cNvSpPr/>
            <p:nvPr/>
          </p:nvSpPr>
          <p:spPr>
            <a:xfrm>
              <a:off x="8534400" y="41148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0225FC2-75B1-429E-964E-B53CC9D0DF48}"/>
                </a:ext>
              </a:extLst>
            </p:cNvPr>
            <p:cNvSpPr/>
            <p:nvPr/>
          </p:nvSpPr>
          <p:spPr>
            <a:xfrm>
              <a:off x="9448800" y="41148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C80C097-8608-478B-89F8-2EF708EE2822}"/>
                </a:ext>
              </a:extLst>
            </p:cNvPr>
            <p:cNvSpPr/>
            <p:nvPr/>
          </p:nvSpPr>
          <p:spPr>
            <a:xfrm>
              <a:off x="10363200" y="41148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CA4B6D-5000-46F0-9F30-2B1FAB56882F}"/>
                </a:ext>
              </a:extLst>
            </p:cNvPr>
            <p:cNvSpPr/>
            <p:nvPr/>
          </p:nvSpPr>
          <p:spPr>
            <a:xfrm>
              <a:off x="11277600" y="4114800"/>
              <a:ext cx="914400" cy="91440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9CDF4A2-E3AA-4D73-894C-FAF2160D9D12}"/>
                </a:ext>
              </a:extLst>
            </p:cNvPr>
            <p:cNvSpPr/>
            <p:nvPr/>
          </p:nvSpPr>
          <p:spPr>
            <a:xfrm>
              <a:off x="7620000" y="50292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66D2089-0BFD-4BBE-B87E-31BFCC65E681}"/>
                </a:ext>
              </a:extLst>
            </p:cNvPr>
            <p:cNvSpPr/>
            <p:nvPr/>
          </p:nvSpPr>
          <p:spPr>
            <a:xfrm>
              <a:off x="8534400" y="50292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7B535C1-F83F-4544-B6E6-5ED87BDE5A37}"/>
                </a:ext>
              </a:extLst>
            </p:cNvPr>
            <p:cNvSpPr/>
            <p:nvPr/>
          </p:nvSpPr>
          <p:spPr>
            <a:xfrm>
              <a:off x="9448800" y="50292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C08EBC2-019D-4937-801E-D97822123EBB}"/>
                </a:ext>
              </a:extLst>
            </p:cNvPr>
            <p:cNvSpPr/>
            <p:nvPr/>
          </p:nvSpPr>
          <p:spPr>
            <a:xfrm>
              <a:off x="10363200" y="5029200"/>
              <a:ext cx="914400" cy="91440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F6F6FA7-8210-4C46-B339-E3D1EB8BD161}"/>
                </a:ext>
              </a:extLst>
            </p:cNvPr>
            <p:cNvSpPr/>
            <p:nvPr/>
          </p:nvSpPr>
          <p:spPr>
            <a:xfrm>
              <a:off x="11277600" y="5029200"/>
              <a:ext cx="914400" cy="914400"/>
            </a:xfrm>
            <a:prstGeom prst="rect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BFDBECD-0237-4C53-A855-50354A1A33C1}"/>
                </a:ext>
              </a:extLst>
            </p:cNvPr>
            <p:cNvSpPr/>
            <p:nvPr/>
          </p:nvSpPr>
          <p:spPr>
            <a:xfrm>
              <a:off x="7620000" y="59436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46CFC09-E4A2-475B-9E6D-D2D785105096}"/>
                </a:ext>
              </a:extLst>
            </p:cNvPr>
            <p:cNvSpPr/>
            <p:nvPr/>
          </p:nvSpPr>
          <p:spPr>
            <a:xfrm>
              <a:off x="8534400" y="59436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8D7CB8E-A0DD-40F3-B3AC-FA19BD4C7F06}"/>
                </a:ext>
              </a:extLst>
            </p:cNvPr>
            <p:cNvSpPr/>
            <p:nvPr/>
          </p:nvSpPr>
          <p:spPr>
            <a:xfrm>
              <a:off x="9448800" y="5943600"/>
              <a:ext cx="914400" cy="91440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775A0E1-1925-42A4-8E6D-E4601A522096}"/>
                </a:ext>
              </a:extLst>
            </p:cNvPr>
            <p:cNvSpPr/>
            <p:nvPr/>
          </p:nvSpPr>
          <p:spPr>
            <a:xfrm>
              <a:off x="10363200" y="5943600"/>
              <a:ext cx="914400" cy="914400"/>
            </a:xfrm>
            <a:prstGeom prst="rect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FF2497F-F2CB-469A-86A7-C9A3144A862B}"/>
                </a:ext>
              </a:extLst>
            </p:cNvPr>
            <p:cNvSpPr/>
            <p:nvPr/>
          </p:nvSpPr>
          <p:spPr>
            <a:xfrm>
              <a:off x="11277600" y="5943600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E474834-282E-4AAA-93E1-24441DB8D702}"/>
              </a:ext>
            </a:extLst>
          </p:cNvPr>
          <p:cNvGrpSpPr/>
          <p:nvPr/>
        </p:nvGrpSpPr>
        <p:grpSpPr>
          <a:xfrm>
            <a:off x="3088433" y="544286"/>
            <a:ext cx="1506894" cy="914400"/>
            <a:chOff x="3088433" y="544286"/>
            <a:chExt cx="1506894" cy="91440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447F81D-D970-4D74-A045-994D37073E15}"/>
                </a:ext>
              </a:extLst>
            </p:cNvPr>
            <p:cNvGrpSpPr/>
            <p:nvPr/>
          </p:nvGrpSpPr>
          <p:grpSpPr>
            <a:xfrm>
              <a:off x="3088433" y="544286"/>
              <a:ext cx="914400" cy="914400"/>
              <a:chOff x="3088433" y="544286"/>
              <a:chExt cx="914400" cy="914400"/>
            </a:xfrm>
            <a:scene3d>
              <a:camera prst="isometricRightUp"/>
              <a:lightRig rig="threePt" dir="t"/>
            </a:scene3d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C2D7012-9E21-4ABE-BABC-6B2F15265602}"/>
                  </a:ext>
                </a:extLst>
              </p:cNvPr>
              <p:cNvSpPr/>
              <p:nvPr/>
            </p:nvSpPr>
            <p:spPr>
              <a:xfrm>
                <a:off x="3088433" y="54428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E2F3A51-3FA4-4346-9433-AB330A9BC4AF}"/>
                  </a:ext>
                </a:extLst>
              </p:cNvPr>
              <p:cNvSpPr/>
              <p:nvPr/>
            </p:nvSpPr>
            <p:spPr>
              <a:xfrm>
                <a:off x="3088433" y="544286"/>
                <a:ext cx="914400" cy="9144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276A1E3-251F-406E-809D-F578DB15610B}"/>
                </a:ext>
              </a:extLst>
            </p:cNvPr>
            <p:cNvGrpSpPr/>
            <p:nvPr/>
          </p:nvGrpSpPr>
          <p:grpSpPr>
            <a:xfrm>
              <a:off x="3384680" y="544286"/>
              <a:ext cx="914400" cy="914400"/>
              <a:chOff x="4335625" y="544286"/>
              <a:chExt cx="914400" cy="914400"/>
            </a:xfrm>
            <a:scene3d>
              <a:camera prst="isometricRightUp"/>
              <a:lightRig rig="threePt" dir="t"/>
            </a:scene3d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E9F4405-8E30-4A6C-AFF0-3F27BFA47F01}"/>
                  </a:ext>
                </a:extLst>
              </p:cNvPr>
              <p:cNvSpPr/>
              <p:nvPr/>
            </p:nvSpPr>
            <p:spPr>
              <a:xfrm>
                <a:off x="4335625" y="54428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03F036B-BE12-4B55-B245-DBC0CA5EBB85}"/>
                  </a:ext>
                </a:extLst>
              </p:cNvPr>
              <p:cNvSpPr/>
              <p:nvPr/>
            </p:nvSpPr>
            <p:spPr>
              <a:xfrm>
                <a:off x="4335625" y="544286"/>
                <a:ext cx="914400" cy="914400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F8977C-7EA1-470C-A184-994626605BDA}"/>
                </a:ext>
              </a:extLst>
            </p:cNvPr>
            <p:cNvGrpSpPr/>
            <p:nvPr/>
          </p:nvGrpSpPr>
          <p:grpSpPr>
            <a:xfrm>
              <a:off x="3680927" y="544286"/>
              <a:ext cx="914400" cy="914400"/>
              <a:chOff x="5433527" y="544286"/>
              <a:chExt cx="914400" cy="914400"/>
            </a:xfrm>
            <a:scene3d>
              <a:camera prst="isometricRightUp"/>
              <a:lightRig rig="threePt" dir="t"/>
            </a:scene3d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09F6969-18CF-44A8-92CC-1BD2B710E45D}"/>
                  </a:ext>
                </a:extLst>
              </p:cNvPr>
              <p:cNvSpPr/>
              <p:nvPr/>
            </p:nvSpPr>
            <p:spPr>
              <a:xfrm>
                <a:off x="5433527" y="54428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1710C5C-9A19-4EB8-9230-A10567007B9F}"/>
                  </a:ext>
                </a:extLst>
              </p:cNvPr>
              <p:cNvSpPr/>
              <p:nvPr/>
            </p:nvSpPr>
            <p:spPr>
              <a:xfrm>
                <a:off x="5433527" y="544286"/>
                <a:ext cx="914400" cy="914400"/>
              </a:xfrm>
              <a:prstGeom prst="rect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8550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37D5BE2E-4655-46A7-8E32-2C99131EF0CF}"/>
              </a:ext>
            </a:extLst>
          </p:cNvPr>
          <p:cNvGrpSpPr/>
          <p:nvPr/>
        </p:nvGrpSpPr>
        <p:grpSpPr>
          <a:xfrm>
            <a:off x="187801" y="2747750"/>
            <a:ext cx="1202066" cy="932692"/>
            <a:chOff x="5242401" y="2747750"/>
            <a:chExt cx="1202066" cy="93269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242CFE3-BB31-4CFD-8099-FE8CB0F3FA63}"/>
                </a:ext>
              </a:extLst>
            </p:cNvPr>
            <p:cNvGrpSpPr/>
            <p:nvPr/>
          </p:nvGrpSpPr>
          <p:grpSpPr>
            <a:xfrm>
              <a:off x="5242401" y="2747750"/>
              <a:ext cx="829058" cy="932690"/>
              <a:chOff x="5242401" y="571478"/>
              <a:chExt cx="829058" cy="932690"/>
            </a:xfrm>
            <a:scene3d>
              <a:camera prst="isometricRightUp"/>
              <a:lightRig rig="threePt" dir="t"/>
            </a:scene3d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9DC6F4DD-2329-4DBA-B344-534F17803744}"/>
                  </a:ext>
                </a:extLst>
              </p:cNvPr>
              <p:cNvSpPr/>
              <p:nvPr/>
            </p:nvSpPr>
            <p:spPr>
              <a:xfrm>
                <a:off x="5242401" y="571478"/>
                <a:ext cx="829058" cy="9326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1B369AA-B4BF-42B5-A248-612DC9DF3F65}"/>
                  </a:ext>
                </a:extLst>
              </p:cNvPr>
              <p:cNvSpPr/>
              <p:nvPr/>
            </p:nvSpPr>
            <p:spPr>
              <a:xfrm>
                <a:off x="5242402" y="571480"/>
                <a:ext cx="276352" cy="310896"/>
              </a:xfrm>
              <a:prstGeom prst="rect">
                <a:avLst/>
              </a:prstGeom>
              <a:solidFill>
                <a:schemeClr val="accent6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1805108-8343-4DB2-BC92-34CCF24CB561}"/>
                  </a:ext>
                </a:extLst>
              </p:cNvPr>
              <p:cNvSpPr/>
              <p:nvPr/>
            </p:nvSpPr>
            <p:spPr>
              <a:xfrm>
                <a:off x="5518754" y="571480"/>
                <a:ext cx="276352" cy="310896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8539671A-7FBA-4BF0-90E9-C2C840077644}"/>
                  </a:ext>
                </a:extLst>
              </p:cNvPr>
              <p:cNvSpPr/>
              <p:nvPr/>
            </p:nvSpPr>
            <p:spPr>
              <a:xfrm>
                <a:off x="5795107" y="571480"/>
                <a:ext cx="276352" cy="310896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CA2BF338-3FB7-40F8-B1E8-77644E1B53D9}"/>
                  </a:ext>
                </a:extLst>
              </p:cNvPr>
              <p:cNvSpPr/>
              <p:nvPr/>
            </p:nvSpPr>
            <p:spPr>
              <a:xfrm>
                <a:off x="5242402" y="882376"/>
                <a:ext cx="276352" cy="310896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049E949-C3FB-4581-9F1D-FEDC4C956063}"/>
                  </a:ext>
                </a:extLst>
              </p:cNvPr>
              <p:cNvSpPr/>
              <p:nvPr/>
            </p:nvSpPr>
            <p:spPr>
              <a:xfrm>
                <a:off x="5518754" y="882376"/>
                <a:ext cx="276352" cy="310896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CE6CA09-6025-4510-8A65-6D43A4832274}"/>
                  </a:ext>
                </a:extLst>
              </p:cNvPr>
              <p:cNvSpPr/>
              <p:nvPr/>
            </p:nvSpPr>
            <p:spPr>
              <a:xfrm>
                <a:off x="5795107" y="882376"/>
                <a:ext cx="276352" cy="310896"/>
              </a:xfrm>
              <a:prstGeom prst="rect">
                <a:avLst/>
              </a:prstGeom>
              <a:solidFill>
                <a:schemeClr val="accent6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6CAE79B5-EA11-4E91-9361-79389848A34D}"/>
                  </a:ext>
                </a:extLst>
              </p:cNvPr>
              <p:cNvSpPr/>
              <p:nvPr/>
            </p:nvSpPr>
            <p:spPr>
              <a:xfrm>
                <a:off x="5242402" y="1193272"/>
                <a:ext cx="276352" cy="310896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ED0F7AE-DDFE-4E73-BA0B-25DDC41B430C}"/>
                  </a:ext>
                </a:extLst>
              </p:cNvPr>
              <p:cNvSpPr/>
              <p:nvPr/>
            </p:nvSpPr>
            <p:spPr>
              <a:xfrm>
                <a:off x="5518754" y="1193272"/>
                <a:ext cx="276352" cy="310896"/>
              </a:xfrm>
              <a:prstGeom prst="rect">
                <a:avLst/>
              </a:prstGeom>
              <a:solidFill>
                <a:schemeClr val="accent6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F1B12C39-1B0B-4559-BA75-FF2758BAF264}"/>
                  </a:ext>
                </a:extLst>
              </p:cNvPr>
              <p:cNvSpPr/>
              <p:nvPr/>
            </p:nvSpPr>
            <p:spPr>
              <a:xfrm>
                <a:off x="5795107" y="1193272"/>
                <a:ext cx="276352" cy="31089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01DE81A-C20C-4BC8-918E-3F4877462097}"/>
                </a:ext>
              </a:extLst>
            </p:cNvPr>
            <p:cNvGrpSpPr/>
            <p:nvPr/>
          </p:nvGrpSpPr>
          <p:grpSpPr>
            <a:xfrm>
              <a:off x="5428905" y="2747752"/>
              <a:ext cx="829058" cy="932688"/>
              <a:chOff x="5428905" y="2747752"/>
              <a:chExt cx="829058" cy="932688"/>
            </a:xfrm>
            <a:scene3d>
              <a:camera prst="isometricRightUp"/>
              <a:lightRig rig="threePt" dir="t"/>
            </a:scene3d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0003B14-4593-4D74-B9A7-9837F483330C}"/>
                  </a:ext>
                </a:extLst>
              </p:cNvPr>
              <p:cNvSpPr/>
              <p:nvPr/>
            </p:nvSpPr>
            <p:spPr>
              <a:xfrm>
                <a:off x="5428905" y="2747752"/>
                <a:ext cx="829057" cy="9326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BBA0EAF3-42DF-4CFC-B34E-A9A351F6B5E7}"/>
                  </a:ext>
                </a:extLst>
              </p:cNvPr>
              <p:cNvSpPr/>
              <p:nvPr/>
            </p:nvSpPr>
            <p:spPr>
              <a:xfrm>
                <a:off x="5428906" y="2747752"/>
                <a:ext cx="276352" cy="310896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32A7668-4081-42D2-B819-4C455A4E773D}"/>
                  </a:ext>
                </a:extLst>
              </p:cNvPr>
              <p:cNvSpPr/>
              <p:nvPr/>
            </p:nvSpPr>
            <p:spPr>
              <a:xfrm>
                <a:off x="5705258" y="2747752"/>
                <a:ext cx="276352" cy="310896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9DE0DEA-47A1-4E67-918A-3CC204B3398D}"/>
                  </a:ext>
                </a:extLst>
              </p:cNvPr>
              <p:cNvSpPr/>
              <p:nvPr/>
            </p:nvSpPr>
            <p:spPr>
              <a:xfrm>
                <a:off x="5981611" y="2747752"/>
                <a:ext cx="276352" cy="310896"/>
              </a:xfrm>
              <a:prstGeom prst="rect">
                <a:avLst/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FBB67A9-6262-48CF-9E3F-3377D6889945}"/>
                  </a:ext>
                </a:extLst>
              </p:cNvPr>
              <p:cNvSpPr/>
              <p:nvPr/>
            </p:nvSpPr>
            <p:spPr>
              <a:xfrm>
                <a:off x="5428906" y="3058648"/>
                <a:ext cx="276352" cy="310896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79FE273-2F26-4DEF-A8A4-E71479DF3E02}"/>
                  </a:ext>
                </a:extLst>
              </p:cNvPr>
              <p:cNvSpPr/>
              <p:nvPr/>
            </p:nvSpPr>
            <p:spPr>
              <a:xfrm>
                <a:off x="5705258" y="3058648"/>
                <a:ext cx="276352" cy="310896"/>
              </a:xfrm>
              <a:prstGeom prst="rect">
                <a:avLst/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C94B60C-E80C-4EA3-83E6-625C11759229}"/>
                  </a:ext>
                </a:extLst>
              </p:cNvPr>
              <p:cNvSpPr/>
              <p:nvPr/>
            </p:nvSpPr>
            <p:spPr>
              <a:xfrm>
                <a:off x="5981611" y="3058648"/>
                <a:ext cx="276352" cy="310896"/>
              </a:xfrm>
              <a:prstGeom prst="rect">
                <a:avLst/>
              </a:prstGeom>
              <a:solidFill>
                <a:schemeClr val="bg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CE8867A0-A6BA-45EB-9365-456C8F6A0C00}"/>
                  </a:ext>
                </a:extLst>
              </p:cNvPr>
              <p:cNvSpPr/>
              <p:nvPr/>
            </p:nvSpPr>
            <p:spPr>
              <a:xfrm>
                <a:off x="5428906" y="3369544"/>
                <a:ext cx="276352" cy="310896"/>
              </a:xfrm>
              <a:prstGeom prst="rect">
                <a:avLst/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97A88D09-D3EC-4E3C-A3FF-B88B573189A7}"/>
                  </a:ext>
                </a:extLst>
              </p:cNvPr>
              <p:cNvSpPr/>
              <p:nvPr/>
            </p:nvSpPr>
            <p:spPr>
              <a:xfrm>
                <a:off x="5705258" y="3369544"/>
                <a:ext cx="276352" cy="310896"/>
              </a:xfrm>
              <a:prstGeom prst="rect">
                <a:avLst/>
              </a:prstGeom>
              <a:solidFill>
                <a:schemeClr val="bg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D99119F4-1CAF-4299-9A0C-03BF35AE66C0}"/>
                  </a:ext>
                </a:extLst>
              </p:cNvPr>
              <p:cNvSpPr/>
              <p:nvPr/>
            </p:nvSpPr>
            <p:spPr>
              <a:xfrm>
                <a:off x="5981611" y="3369544"/>
                <a:ext cx="276352" cy="31089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D5DC8CF-0B1F-4ECB-9B7E-5A781ED0BDC2}"/>
                </a:ext>
              </a:extLst>
            </p:cNvPr>
            <p:cNvGrpSpPr/>
            <p:nvPr/>
          </p:nvGrpSpPr>
          <p:grpSpPr>
            <a:xfrm>
              <a:off x="5615409" y="2747752"/>
              <a:ext cx="829058" cy="932690"/>
              <a:chOff x="5615409" y="5481425"/>
              <a:chExt cx="829058" cy="932690"/>
            </a:xfrm>
            <a:scene3d>
              <a:camera prst="isometricRightUp"/>
              <a:lightRig rig="threePt" dir="t"/>
            </a:scene3d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4833D23-F0C5-4F8B-9307-EBA8E1518113}"/>
                  </a:ext>
                </a:extLst>
              </p:cNvPr>
              <p:cNvSpPr/>
              <p:nvPr/>
            </p:nvSpPr>
            <p:spPr>
              <a:xfrm>
                <a:off x="5615409" y="5481425"/>
                <a:ext cx="829058" cy="9326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F927CB2-72BD-4D68-BAD3-1B5720080C00}"/>
                  </a:ext>
                </a:extLst>
              </p:cNvPr>
              <p:cNvSpPr/>
              <p:nvPr/>
            </p:nvSpPr>
            <p:spPr>
              <a:xfrm>
                <a:off x="5615410" y="5481427"/>
                <a:ext cx="276352" cy="310896"/>
              </a:xfrm>
              <a:prstGeom prst="rect">
                <a:avLst/>
              </a:prstGeom>
              <a:solidFill>
                <a:schemeClr val="accent5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E4D09DC-BD14-48F6-ADBD-693324BCAA5D}"/>
                  </a:ext>
                </a:extLst>
              </p:cNvPr>
              <p:cNvSpPr/>
              <p:nvPr/>
            </p:nvSpPr>
            <p:spPr>
              <a:xfrm>
                <a:off x="5891762" y="5481427"/>
                <a:ext cx="276352" cy="310896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29D0979-BDC3-420D-AA53-F7BFF03D00E2}"/>
                  </a:ext>
                </a:extLst>
              </p:cNvPr>
              <p:cNvSpPr/>
              <p:nvPr/>
            </p:nvSpPr>
            <p:spPr>
              <a:xfrm>
                <a:off x="6168115" y="5481427"/>
                <a:ext cx="276352" cy="310896"/>
              </a:xfrm>
              <a:prstGeom prst="rect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7FB1B3B-B1E2-4DA7-B9E8-3B6F1B7904FE}"/>
                  </a:ext>
                </a:extLst>
              </p:cNvPr>
              <p:cNvSpPr/>
              <p:nvPr/>
            </p:nvSpPr>
            <p:spPr>
              <a:xfrm>
                <a:off x="5615410" y="5792323"/>
                <a:ext cx="276352" cy="310896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505496-5261-43F9-9918-902F0500626B}"/>
                  </a:ext>
                </a:extLst>
              </p:cNvPr>
              <p:cNvSpPr/>
              <p:nvPr/>
            </p:nvSpPr>
            <p:spPr>
              <a:xfrm>
                <a:off x="5891762" y="5792323"/>
                <a:ext cx="276352" cy="310896"/>
              </a:xfrm>
              <a:prstGeom prst="rect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4E5121E-BA18-4FE0-87DF-B9FB947F471C}"/>
                  </a:ext>
                </a:extLst>
              </p:cNvPr>
              <p:cNvSpPr/>
              <p:nvPr/>
            </p:nvSpPr>
            <p:spPr>
              <a:xfrm>
                <a:off x="6168115" y="5792323"/>
                <a:ext cx="276352" cy="310896"/>
              </a:xfrm>
              <a:prstGeom prst="rect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80CA8B9-C211-454D-B7D6-19286E318DD6}"/>
                  </a:ext>
                </a:extLst>
              </p:cNvPr>
              <p:cNvSpPr/>
              <p:nvPr/>
            </p:nvSpPr>
            <p:spPr>
              <a:xfrm>
                <a:off x="5615410" y="6103219"/>
                <a:ext cx="276352" cy="310896"/>
              </a:xfrm>
              <a:prstGeom prst="rect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F6395533-6562-4331-8EE9-FD41A0E3405C}"/>
                  </a:ext>
                </a:extLst>
              </p:cNvPr>
              <p:cNvSpPr/>
              <p:nvPr/>
            </p:nvSpPr>
            <p:spPr>
              <a:xfrm>
                <a:off x="5891762" y="6103219"/>
                <a:ext cx="276352" cy="310896"/>
              </a:xfrm>
              <a:prstGeom prst="rect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9A294B8-997B-4FEE-94E7-3F3D981F0DE1}"/>
                  </a:ext>
                </a:extLst>
              </p:cNvPr>
              <p:cNvSpPr/>
              <p:nvPr/>
            </p:nvSpPr>
            <p:spPr>
              <a:xfrm>
                <a:off x="6168115" y="6103219"/>
                <a:ext cx="276352" cy="31089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A62E380-E2C2-4551-B983-BEEE2FA1D792}"/>
              </a:ext>
            </a:extLst>
          </p:cNvPr>
          <p:cNvGrpSpPr/>
          <p:nvPr/>
        </p:nvGrpSpPr>
        <p:grpSpPr>
          <a:xfrm>
            <a:off x="7296151" y="2676104"/>
            <a:ext cx="1323338" cy="1097282"/>
            <a:chOff x="7296151" y="2676104"/>
            <a:chExt cx="1323338" cy="109728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51FBA55-B049-465F-80C3-A3F2CD4E0CDC}"/>
                </a:ext>
              </a:extLst>
            </p:cNvPr>
            <p:cNvGrpSpPr/>
            <p:nvPr/>
          </p:nvGrpSpPr>
          <p:grpSpPr>
            <a:xfrm>
              <a:off x="7296151" y="2676104"/>
              <a:ext cx="975362" cy="1097280"/>
              <a:chOff x="7296151" y="451592"/>
              <a:chExt cx="975362" cy="1097280"/>
            </a:xfrm>
            <a:scene3d>
              <a:camera prst="isometricRightUp"/>
              <a:lightRig rig="threePt" dir="t"/>
            </a:scene3d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1A2CD1D2-4DBB-4D79-8204-51B9837F5B57}"/>
                  </a:ext>
                </a:extLst>
              </p:cNvPr>
              <p:cNvSpPr/>
              <p:nvPr/>
            </p:nvSpPr>
            <p:spPr>
              <a:xfrm>
                <a:off x="7296151" y="451592"/>
                <a:ext cx="975362" cy="1097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C359409-1DA1-48EB-8FB5-A17D9E0B6355}"/>
                  </a:ext>
                </a:extLst>
              </p:cNvPr>
              <p:cNvSpPr/>
              <p:nvPr/>
            </p:nvSpPr>
            <p:spPr>
              <a:xfrm>
                <a:off x="7296151" y="451592"/>
                <a:ext cx="243840" cy="274320"/>
              </a:xfrm>
              <a:prstGeom prst="rect">
                <a:avLst/>
              </a:prstGeom>
              <a:solidFill>
                <a:schemeClr val="accent6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697FB8E5-1C17-4FCA-95D7-21492589E815}"/>
                  </a:ext>
                </a:extLst>
              </p:cNvPr>
              <p:cNvSpPr/>
              <p:nvPr/>
            </p:nvSpPr>
            <p:spPr>
              <a:xfrm>
                <a:off x="7539992" y="451592"/>
                <a:ext cx="243840" cy="27432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599A3205-FCDB-4123-A9BE-6C430D836EE9}"/>
                  </a:ext>
                </a:extLst>
              </p:cNvPr>
              <p:cNvSpPr/>
              <p:nvPr/>
            </p:nvSpPr>
            <p:spPr>
              <a:xfrm>
                <a:off x="7783832" y="451592"/>
                <a:ext cx="243840" cy="274320"/>
              </a:xfrm>
              <a:prstGeom prst="rect">
                <a:avLst/>
              </a:prstGeom>
              <a:solidFill>
                <a:schemeClr val="accent6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5667BD0F-A91D-4214-A47F-1CA4800ECF46}"/>
                  </a:ext>
                </a:extLst>
              </p:cNvPr>
              <p:cNvSpPr/>
              <p:nvPr/>
            </p:nvSpPr>
            <p:spPr>
              <a:xfrm>
                <a:off x="8027673" y="451592"/>
                <a:ext cx="243840" cy="274320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3955C6EC-B9A7-4E21-87CB-FDFD0C09C18A}"/>
                  </a:ext>
                </a:extLst>
              </p:cNvPr>
              <p:cNvSpPr/>
              <p:nvPr/>
            </p:nvSpPr>
            <p:spPr>
              <a:xfrm>
                <a:off x="7296151" y="725912"/>
                <a:ext cx="243840" cy="27432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5D85C1F-4894-4399-A5BE-EA4EAF9E230B}"/>
                  </a:ext>
                </a:extLst>
              </p:cNvPr>
              <p:cNvSpPr/>
              <p:nvPr/>
            </p:nvSpPr>
            <p:spPr>
              <a:xfrm>
                <a:off x="7539992" y="725912"/>
                <a:ext cx="243840" cy="274320"/>
              </a:xfrm>
              <a:prstGeom prst="rect">
                <a:avLst/>
              </a:prstGeom>
              <a:solidFill>
                <a:schemeClr val="accent6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27077A13-D194-4D69-882E-2F397D602A4D}"/>
                  </a:ext>
                </a:extLst>
              </p:cNvPr>
              <p:cNvSpPr/>
              <p:nvPr/>
            </p:nvSpPr>
            <p:spPr>
              <a:xfrm>
                <a:off x="7783832" y="725912"/>
                <a:ext cx="243840" cy="274320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E88B7B87-50B1-4B8E-BB9C-9A53A944A30E}"/>
                  </a:ext>
                </a:extLst>
              </p:cNvPr>
              <p:cNvSpPr/>
              <p:nvPr/>
            </p:nvSpPr>
            <p:spPr>
              <a:xfrm>
                <a:off x="8027673" y="725912"/>
                <a:ext cx="243840" cy="274320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E2B5F2D-6A01-4DFC-9FFC-48228BB42A2A}"/>
                  </a:ext>
                </a:extLst>
              </p:cNvPr>
              <p:cNvSpPr/>
              <p:nvPr/>
            </p:nvSpPr>
            <p:spPr>
              <a:xfrm>
                <a:off x="7296151" y="1000232"/>
                <a:ext cx="243840" cy="274320"/>
              </a:xfrm>
              <a:prstGeom prst="rect">
                <a:avLst/>
              </a:prstGeom>
              <a:solidFill>
                <a:schemeClr val="accent6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8333593F-B3D6-487C-870A-8593CC3EEF78}"/>
                  </a:ext>
                </a:extLst>
              </p:cNvPr>
              <p:cNvSpPr/>
              <p:nvPr/>
            </p:nvSpPr>
            <p:spPr>
              <a:xfrm>
                <a:off x="7539992" y="1000232"/>
                <a:ext cx="243840" cy="274320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9B3A7D02-A82A-40EC-A963-C1B7E9619A31}"/>
                  </a:ext>
                </a:extLst>
              </p:cNvPr>
              <p:cNvSpPr/>
              <p:nvPr/>
            </p:nvSpPr>
            <p:spPr>
              <a:xfrm>
                <a:off x="7783832" y="1000232"/>
                <a:ext cx="243840" cy="274320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9D66F823-8E13-4774-9693-A3465FDE61D7}"/>
                  </a:ext>
                </a:extLst>
              </p:cNvPr>
              <p:cNvSpPr/>
              <p:nvPr/>
            </p:nvSpPr>
            <p:spPr>
              <a:xfrm>
                <a:off x="8027673" y="1000232"/>
                <a:ext cx="243840" cy="274320"/>
              </a:xfrm>
              <a:prstGeom prst="rect">
                <a:avLst/>
              </a:prstGeom>
              <a:solidFill>
                <a:schemeClr val="accent6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01CC132A-4FDB-4CEB-A2D5-DB9513481695}"/>
                  </a:ext>
                </a:extLst>
              </p:cNvPr>
              <p:cNvSpPr/>
              <p:nvPr/>
            </p:nvSpPr>
            <p:spPr>
              <a:xfrm>
                <a:off x="7296151" y="1274552"/>
                <a:ext cx="243840" cy="274320"/>
              </a:xfrm>
              <a:prstGeom prst="rect">
                <a:avLst/>
              </a:prstGeom>
              <a:solidFill>
                <a:schemeClr val="accent6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06241B4-DE60-4DAC-ABB9-8D37229D02E6}"/>
                  </a:ext>
                </a:extLst>
              </p:cNvPr>
              <p:cNvSpPr/>
              <p:nvPr/>
            </p:nvSpPr>
            <p:spPr>
              <a:xfrm>
                <a:off x="7539992" y="1274552"/>
                <a:ext cx="243840" cy="274320"/>
              </a:xfrm>
              <a:prstGeom prst="rect">
                <a:avLst/>
              </a:prstGeom>
              <a:solidFill>
                <a:schemeClr val="accent6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BE1A07F3-ACD8-4978-B879-6913988F6A3F}"/>
                  </a:ext>
                </a:extLst>
              </p:cNvPr>
              <p:cNvSpPr/>
              <p:nvPr/>
            </p:nvSpPr>
            <p:spPr>
              <a:xfrm>
                <a:off x="7783832" y="1274552"/>
                <a:ext cx="243840" cy="274320"/>
              </a:xfrm>
              <a:prstGeom prst="rect">
                <a:avLst/>
              </a:prstGeom>
              <a:solidFill>
                <a:schemeClr val="accent6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3771CEF3-9DFF-466C-9E43-43F8517215B0}"/>
                  </a:ext>
                </a:extLst>
              </p:cNvPr>
              <p:cNvSpPr/>
              <p:nvPr/>
            </p:nvSpPr>
            <p:spPr>
              <a:xfrm>
                <a:off x="8027672" y="1274552"/>
                <a:ext cx="243840" cy="2743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C92B9659-314D-4A0C-A1E3-97A2272F44BD}"/>
                </a:ext>
              </a:extLst>
            </p:cNvPr>
            <p:cNvGrpSpPr/>
            <p:nvPr/>
          </p:nvGrpSpPr>
          <p:grpSpPr>
            <a:xfrm>
              <a:off x="7470139" y="2676104"/>
              <a:ext cx="975362" cy="1097280"/>
              <a:chOff x="7470139" y="2676104"/>
              <a:chExt cx="975362" cy="1097280"/>
            </a:xfrm>
            <a:scene3d>
              <a:camera prst="isometricRightUp"/>
              <a:lightRig rig="threePt" dir="t"/>
            </a:scene3d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9E56AF2D-609F-4B80-BB7F-67CC928C7203}"/>
                  </a:ext>
                </a:extLst>
              </p:cNvPr>
              <p:cNvSpPr/>
              <p:nvPr/>
            </p:nvSpPr>
            <p:spPr>
              <a:xfrm>
                <a:off x="7470139" y="2676104"/>
                <a:ext cx="975362" cy="1097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FA5BF438-4B62-4A56-B046-3AC165830F30}"/>
                  </a:ext>
                </a:extLst>
              </p:cNvPr>
              <p:cNvSpPr/>
              <p:nvPr/>
            </p:nvSpPr>
            <p:spPr>
              <a:xfrm>
                <a:off x="7470139" y="267610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A7D5F68-C811-41D9-AA2E-D74AC5AB8115}"/>
                  </a:ext>
                </a:extLst>
              </p:cNvPr>
              <p:cNvSpPr/>
              <p:nvPr/>
            </p:nvSpPr>
            <p:spPr>
              <a:xfrm>
                <a:off x="7713980" y="267610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DFB5CF2-B337-4866-8DFA-A059194CE4EA}"/>
                  </a:ext>
                </a:extLst>
              </p:cNvPr>
              <p:cNvSpPr/>
              <p:nvPr/>
            </p:nvSpPr>
            <p:spPr>
              <a:xfrm>
                <a:off x="7957820" y="267610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4C035D4-76A1-46D1-B9DB-A471D206D88F}"/>
                  </a:ext>
                </a:extLst>
              </p:cNvPr>
              <p:cNvSpPr/>
              <p:nvPr/>
            </p:nvSpPr>
            <p:spPr>
              <a:xfrm>
                <a:off x="8201661" y="267610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EBA1E3D7-44CD-4DF1-8447-9A42A5AF1424}"/>
                  </a:ext>
                </a:extLst>
              </p:cNvPr>
              <p:cNvSpPr/>
              <p:nvPr/>
            </p:nvSpPr>
            <p:spPr>
              <a:xfrm>
                <a:off x="7470139" y="295042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FCFCE752-2A24-4A11-B186-65A3006932C7}"/>
                  </a:ext>
                </a:extLst>
              </p:cNvPr>
              <p:cNvSpPr/>
              <p:nvPr/>
            </p:nvSpPr>
            <p:spPr>
              <a:xfrm>
                <a:off x="7713980" y="295042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6B06FB9E-C40A-4763-9057-1DC15B54B7AF}"/>
                  </a:ext>
                </a:extLst>
              </p:cNvPr>
              <p:cNvSpPr/>
              <p:nvPr/>
            </p:nvSpPr>
            <p:spPr>
              <a:xfrm>
                <a:off x="7957820" y="295042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3FEB7393-FB04-4A11-A873-4A45A9F03EE2}"/>
                  </a:ext>
                </a:extLst>
              </p:cNvPr>
              <p:cNvSpPr/>
              <p:nvPr/>
            </p:nvSpPr>
            <p:spPr>
              <a:xfrm>
                <a:off x="8201661" y="295042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80ACE080-754B-437A-A65E-7891C36AE9A6}"/>
                  </a:ext>
                </a:extLst>
              </p:cNvPr>
              <p:cNvSpPr/>
              <p:nvPr/>
            </p:nvSpPr>
            <p:spPr>
              <a:xfrm>
                <a:off x="7470139" y="322474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3075BCD2-87DF-4E84-96D2-9F811F170FF7}"/>
                  </a:ext>
                </a:extLst>
              </p:cNvPr>
              <p:cNvSpPr/>
              <p:nvPr/>
            </p:nvSpPr>
            <p:spPr>
              <a:xfrm>
                <a:off x="7713980" y="322474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899F1547-58D4-46C8-A858-FBE8AAC1A5E4}"/>
                  </a:ext>
                </a:extLst>
              </p:cNvPr>
              <p:cNvSpPr/>
              <p:nvPr/>
            </p:nvSpPr>
            <p:spPr>
              <a:xfrm>
                <a:off x="7957820" y="322474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AFB6A523-7A3E-4D57-8287-ED16AC1DD680}"/>
                  </a:ext>
                </a:extLst>
              </p:cNvPr>
              <p:cNvSpPr/>
              <p:nvPr/>
            </p:nvSpPr>
            <p:spPr>
              <a:xfrm>
                <a:off x="8201661" y="322474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A284D871-F7C2-4C4F-8F81-3845AA9F676F}"/>
                  </a:ext>
                </a:extLst>
              </p:cNvPr>
              <p:cNvSpPr/>
              <p:nvPr/>
            </p:nvSpPr>
            <p:spPr>
              <a:xfrm>
                <a:off x="7470139" y="349906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C30EE442-C5CF-4C0C-8FBA-6C901FC2FC4A}"/>
                  </a:ext>
                </a:extLst>
              </p:cNvPr>
              <p:cNvSpPr/>
              <p:nvPr/>
            </p:nvSpPr>
            <p:spPr>
              <a:xfrm>
                <a:off x="7713980" y="349906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544EAE26-FFC6-4A02-BB1C-5B3362E9D6C0}"/>
                  </a:ext>
                </a:extLst>
              </p:cNvPr>
              <p:cNvSpPr/>
              <p:nvPr/>
            </p:nvSpPr>
            <p:spPr>
              <a:xfrm>
                <a:off x="7957820" y="349906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B89675C-38EA-497F-A9FE-465675A6BC96}"/>
                  </a:ext>
                </a:extLst>
              </p:cNvPr>
              <p:cNvSpPr/>
              <p:nvPr/>
            </p:nvSpPr>
            <p:spPr>
              <a:xfrm>
                <a:off x="8201659" y="3499064"/>
                <a:ext cx="243840" cy="2743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F67E0634-694B-42BB-B02E-A34AE1EC48D2}"/>
                </a:ext>
              </a:extLst>
            </p:cNvPr>
            <p:cNvGrpSpPr/>
            <p:nvPr/>
          </p:nvGrpSpPr>
          <p:grpSpPr>
            <a:xfrm>
              <a:off x="7644125" y="2676104"/>
              <a:ext cx="975364" cy="1097282"/>
              <a:chOff x="7644125" y="5145510"/>
              <a:chExt cx="975364" cy="1097282"/>
            </a:xfrm>
            <a:scene3d>
              <a:camera prst="isometricRightUp"/>
              <a:lightRig rig="threePt" dir="t"/>
            </a:scene3d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34C9857A-F3DE-44CF-A5E8-3DE2EC0D575A}"/>
                  </a:ext>
                </a:extLst>
              </p:cNvPr>
              <p:cNvSpPr/>
              <p:nvPr/>
            </p:nvSpPr>
            <p:spPr>
              <a:xfrm>
                <a:off x="7644125" y="5145510"/>
                <a:ext cx="975363" cy="10972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BC20F947-1B10-4119-8C42-33A28466FA51}"/>
                  </a:ext>
                </a:extLst>
              </p:cNvPr>
              <p:cNvSpPr/>
              <p:nvPr/>
            </p:nvSpPr>
            <p:spPr>
              <a:xfrm>
                <a:off x="7644127" y="5145512"/>
                <a:ext cx="243840" cy="274320"/>
              </a:xfrm>
              <a:prstGeom prst="rect">
                <a:avLst/>
              </a:prstGeom>
              <a:solidFill>
                <a:schemeClr val="accent5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908FF8AA-C508-4F15-B38F-0EF650BB3443}"/>
                  </a:ext>
                </a:extLst>
              </p:cNvPr>
              <p:cNvSpPr/>
              <p:nvPr/>
            </p:nvSpPr>
            <p:spPr>
              <a:xfrm>
                <a:off x="7887968" y="5145512"/>
                <a:ext cx="243840" cy="274320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A9DD5AA2-1B41-4E0A-92BC-2B400E6C1F0C}"/>
                  </a:ext>
                </a:extLst>
              </p:cNvPr>
              <p:cNvSpPr/>
              <p:nvPr/>
            </p:nvSpPr>
            <p:spPr>
              <a:xfrm>
                <a:off x="8131808" y="5145512"/>
                <a:ext cx="243840" cy="274320"/>
              </a:xfrm>
              <a:prstGeom prst="rect">
                <a:avLst/>
              </a:prstGeom>
              <a:solidFill>
                <a:schemeClr val="accent5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69AF2058-8975-4693-ABA7-093A18525146}"/>
                  </a:ext>
                </a:extLst>
              </p:cNvPr>
              <p:cNvSpPr/>
              <p:nvPr/>
            </p:nvSpPr>
            <p:spPr>
              <a:xfrm>
                <a:off x="8375649" y="5145512"/>
                <a:ext cx="243840" cy="274320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EB5E43A6-AB41-4F93-822E-47263F1DA9B1}"/>
                  </a:ext>
                </a:extLst>
              </p:cNvPr>
              <p:cNvSpPr/>
              <p:nvPr/>
            </p:nvSpPr>
            <p:spPr>
              <a:xfrm>
                <a:off x="7644127" y="5419832"/>
                <a:ext cx="243840" cy="274320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5BF28BE1-3A53-4CB8-8D98-6DF1CBBF9E0B}"/>
                  </a:ext>
                </a:extLst>
              </p:cNvPr>
              <p:cNvSpPr/>
              <p:nvPr/>
            </p:nvSpPr>
            <p:spPr>
              <a:xfrm>
                <a:off x="7887968" y="5419832"/>
                <a:ext cx="243840" cy="274320"/>
              </a:xfrm>
              <a:prstGeom prst="rect">
                <a:avLst/>
              </a:prstGeom>
              <a:solidFill>
                <a:schemeClr val="accent5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9461383D-DFA6-4624-9CB5-5C38F0563E20}"/>
                  </a:ext>
                </a:extLst>
              </p:cNvPr>
              <p:cNvSpPr/>
              <p:nvPr/>
            </p:nvSpPr>
            <p:spPr>
              <a:xfrm>
                <a:off x="8131808" y="5419832"/>
                <a:ext cx="243840" cy="274320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D57907E5-CA32-4B9F-8174-918BA943FD71}"/>
                  </a:ext>
                </a:extLst>
              </p:cNvPr>
              <p:cNvSpPr/>
              <p:nvPr/>
            </p:nvSpPr>
            <p:spPr>
              <a:xfrm>
                <a:off x="8375649" y="5419832"/>
                <a:ext cx="243840" cy="274320"/>
              </a:xfrm>
              <a:prstGeom prst="rect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40B0B375-2CC3-44DF-8042-CC3866C0FA1B}"/>
                  </a:ext>
                </a:extLst>
              </p:cNvPr>
              <p:cNvSpPr/>
              <p:nvPr/>
            </p:nvSpPr>
            <p:spPr>
              <a:xfrm>
                <a:off x="7644127" y="5694152"/>
                <a:ext cx="243840" cy="274320"/>
              </a:xfrm>
              <a:prstGeom prst="rect">
                <a:avLst/>
              </a:prstGeom>
              <a:solidFill>
                <a:schemeClr val="accent5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2273F7B-6984-48D9-A541-56F866B66980}"/>
                  </a:ext>
                </a:extLst>
              </p:cNvPr>
              <p:cNvSpPr/>
              <p:nvPr/>
            </p:nvSpPr>
            <p:spPr>
              <a:xfrm>
                <a:off x="7887968" y="5694152"/>
                <a:ext cx="243840" cy="274320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CD10552B-2654-4B38-9B7B-0FE14F8BBD3C}"/>
                  </a:ext>
                </a:extLst>
              </p:cNvPr>
              <p:cNvSpPr/>
              <p:nvPr/>
            </p:nvSpPr>
            <p:spPr>
              <a:xfrm>
                <a:off x="8131808" y="5694152"/>
                <a:ext cx="243840" cy="274320"/>
              </a:xfrm>
              <a:prstGeom prst="rect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B32CE798-A4FC-43A7-8330-04E499888ECD}"/>
                  </a:ext>
                </a:extLst>
              </p:cNvPr>
              <p:cNvSpPr/>
              <p:nvPr/>
            </p:nvSpPr>
            <p:spPr>
              <a:xfrm>
                <a:off x="8375649" y="5694152"/>
                <a:ext cx="243840" cy="274320"/>
              </a:xfrm>
              <a:prstGeom prst="rect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FFA3AFFB-FE60-42B4-91FA-5A415BBFA0EC}"/>
                  </a:ext>
                </a:extLst>
              </p:cNvPr>
              <p:cNvSpPr/>
              <p:nvPr/>
            </p:nvSpPr>
            <p:spPr>
              <a:xfrm>
                <a:off x="7644127" y="5968472"/>
                <a:ext cx="243840" cy="274320"/>
              </a:xfrm>
              <a:prstGeom prst="rect">
                <a:avLst/>
              </a:prstGeom>
              <a:solidFill>
                <a:schemeClr val="accent5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F661F5E-B9BC-4A91-AE34-E0D39C511BBB}"/>
                  </a:ext>
                </a:extLst>
              </p:cNvPr>
              <p:cNvSpPr/>
              <p:nvPr/>
            </p:nvSpPr>
            <p:spPr>
              <a:xfrm>
                <a:off x="7887968" y="5968472"/>
                <a:ext cx="243840" cy="274320"/>
              </a:xfrm>
              <a:prstGeom prst="rect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B7B7EF54-54E7-468C-877D-01B043A5787C}"/>
                  </a:ext>
                </a:extLst>
              </p:cNvPr>
              <p:cNvSpPr/>
              <p:nvPr/>
            </p:nvSpPr>
            <p:spPr>
              <a:xfrm>
                <a:off x="8131808" y="5968472"/>
                <a:ext cx="243840" cy="274320"/>
              </a:xfrm>
              <a:prstGeom prst="rect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4067127C-A683-4227-B339-CFD433B8A14E}"/>
                  </a:ext>
                </a:extLst>
              </p:cNvPr>
              <p:cNvSpPr/>
              <p:nvPr/>
            </p:nvSpPr>
            <p:spPr>
              <a:xfrm>
                <a:off x="8375647" y="5968472"/>
                <a:ext cx="243840" cy="27432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1451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F794CA-10C9-4959-A4E3-E9CDF26E7D80}"/>
              </a:ext>
            </a:extLst>
          </p:cNvPr>
          <p:cNvSpPr/>
          <p:nvPr/>
        </p:nvSpPr>
        <p:spPr>
          <a:xfrm rot="15431200">
            <a:off x="2099513" y="1957023"/>
            <a:ext cx="525780" cy="31976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E77AA3-24B2-484A-881E-6382C084575E}"/>
              </a:ext>
            </a:extLst>
          </p:cNvPr>
          <p:cNvCxnSpPr>
            <a:cxnSpLocks/>
            <a:stCxn id="11" idx="0"/>
            <a:endCxn id="11" idx="2"/>
          </p:cNvCxnSpPr>
          <p:nvPr/>
        </p:nvCxnSpPr>
        <p:spPr>
          <a:xfrm flipV="1">
            <a:off x="803412" y="3201252"/>
            <a:ext cx="3117982" cy="709152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an">
            <a:extLst>
              <a:ext uri="{FF2B5EF4-FFF2-40B4-BE49-F238E27FC236}">
                <a16:creationId xmlns:a16="http://schemas.microsoft.com/office/drawing/2014/main" id="{CCB44A1F-333D-47D9-AB21-885573E6C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1221" y="3228698"/>
            <a:ext cx="738768" cy="738768"/>
          </a:xfrm>
          <a:prstGeom prst="rect">
            <a:avLst/>
          </a:prstGeom>
        </p:spPr>
      </p:pic>
      <p:grpSp>
        <p:nvGrpSpPr>
          <p:cNvPr id="46" name="그룹 336">
            <a:extLst>
              <a:ext uri="{FF2B5EF4-FFF2-40B4-BE49-F238E27FC236}">
                <a16:creationId xmlns:a16="http://schemas.microsoft.com/office/drawing/2014/main" id="{53EB2F9F-93E3-43A1-997B-8BA72B2B784F}"/>
              </a:ext>
            </a:extLst>
          </p:cNvPr>
          <p:cNvGrpSpPr/>
          <p:nvPr/>
        </p:nvGrpSpPr>
        <p:grpSpPr>
          <a:xfrm flipH="1">
            <a:off x="2581720" y="1141369"/>
            <a:ext cx="1031769" cy="1961473"/>
            <a:chOff x="4242743" y="0"/>
            <a:chExt cx="3164666" cy="6016272"/>
          </a:xfrm>
        </p:grpSpPr>
        <p:sp>
          <p:nvSpPr>
            <p:cNvPr id="47" name="직사각형 337">
              <a:extLst>
                <a:ext uri="{FF2B5EF4-FFF2-40B4-BE49-F238E27FC236}">
                  <a16:creationId xmlns:a16="http://schemas.microsoft.com/office/drawing/2014/main" id="{3EF4340D-B307-47A3-8CC9-5BD6224937BF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이등변 삼각형 338">
              <a:extLst>
                <a:ext uri="{FF2B5EF4-FFF2-40B4-BE49-F238E27FC236}">
                  <a16:creationId xmlns:a16="http://schemas.microsoft.com/office/drawing/2014/main" id="{BC2561C1-4FA2-4DBD-B8A5-C17D4A9CFA5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339">
              <a:extLst>
                <a:ext uri="{FF2B5EF4-FFF2-40B4-BE49-F238E27FC236}">
                  <a16:creationId xmlns:a16="http://schemas.microsoft.com/office/drawing/2014/main" id="{50DA15E7-BD76-4585-9491-761C8F62EBF8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이등변 삼각형 340">
              <a:extLst>
                <a:ext uri="{FF2B5EF4-FFF2-40B4-BE49-F238E27FC236}">
                  <a16:creationId xmlns:a16="http://schemas.microsoft.com/office/drawing/2014/main" id="{65373E7A-CA4C-4F06-ABCF-57DAF87B54A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341">
              <a:extLst>
                <a:ext uri="{FF2B5EF4-FFF2-40B4-BE49-F238E27FC236}">
                  <a16:creationId xmlns:a16="http://schemas.microsoft.com/office/drawing/2014/main" id="{F973AE47-0A9C-4D28-B1CF-91CC3284A5A3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342">
              <a:extLst>
                <a:ext uri="{FF2B5EF4-FFF2-40B4-BE49-F238E27FC236}">
                  <a16:creationId xmlns:a16="http://schemas.microsoft.com/office/drawing/2014/main" id="{A9148062-578E-4B67-8FF0-192B8D547026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이등변 삼각형 343">
              <a:extLst>
                <a:ext uri="{FF2B5EF4-FFF2-40B4-BE49-F238E27FC236}">
                  <a16:creationId xmlns:a16="http://schemas.microsoft.com/office/drawing/2014/main" id="{84A7DEA9-16C9-4AE6-AEC9-46BA8549C79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이등변 삼각형 344">
              <a:extLst>
                <a:ext uri="{FF2B5EF4-FFF2-40B4-BE49-F238E27FC236}">
                  <a16:creationId xmlns:a16="http://schemas.microsoft.com/office/drawing/2014/main" id="{3320646F-4CFF-46D2-AEDA-3B4BA46442C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이등변 삼각형 345">
              <a:extLst>
                <a:ext uri="{FF2B5EF4-FFF2-40B4-BE49-F238E27FC236}">
                  <a16:creationId xmlns:a16="http://schemas.microsoft.com/office/drawing/2014/main" id="{17CD395A-7711-43EE-B8CA-7F485C89BA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이등변 삼각형 346">
              <a:extLst>
                <a:ext uri="{FF2B5EF4-FFF2-40B4-BE49-F238E27FC236}">
                  <a16:creationId xmlns:a16="http://schemas.microsoft.com/office/drawing/2014/main" id="{7A500964-AD9E-472D-A77E-4A516C0F0C8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347">
              <a:extLst>
                <a:ext uri="{FF2B5EF4-FFF2-40B4-BE49-F238E27FC236}">
                  <a16:creationId xmlns:a16="http://schemas.microsoft.com/office/drawing/2014/main" id="{063B3381-8AC7-4448-943E-664CED849EA1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348">
              <a:extLst>
                <a:ext uri="{FF2B5EF4-FFF2-40B4-BE49-F238E27FC236}">
                  <a16:creationId xmlns:a16="http://schemas.microsoft.com/office/drawing/2014/main" id="{15F01640-6E5C-4DBF-9197-B44F9DC44B91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9" name="그룹 349">
              <a:extLst>
                <a:ext uri="{FF2B5EF4-FFF2-40B4-BE49-F238E27FC236}">
                  <a16:creationId xmlns:a16="http://schemas.microsoft.com/office/drawing/2014/main" id="{F27C474E-7D6B-4EB3-A1B0-92E61551DB8E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140" name="이등변 삼각형 414">
                <a:extLst>
                  <a:ext uri="{FF2B5EF4-FFF2-40B4-BE49-F238E27FC236}">
                    <a16:creationId xmlns:a16="http://schemas.microsoft.com/office/drawing/2014/main" id="{C3776E56-BC1B-4E22-96A3-FA6B61B911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1" name="이등변 삼각형 415">
                <a:extLst>
                  <a:ext uri="{FF2B5EF4-FFF2-40B4-BE49-F238E27FC236}">
                    <a16:creationId xmlns:a16="http://schemas.microsoft.com/office/drawing/2014/main" id="{6D219179-615F-4AEF-AFB6-8A4B62E5C4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0" name="직사각형 350">
              <a:extLst>
                <a:ext uri="{FF2B5EF4-FFF2-40B4-BE49-F238E27FC236}">
                  <a16:creationId xmlns:a16="http://schemas.microsoft.com/office/drawing/2014/main" id="{D76D13F0-A501-43E9-8D14-97332CBF8CF0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이등변 삼각형 351">
              <a:extLst>
                <a:ext uri="{FF2B5EF4-FFF2-40B4-BE49-F238E27FC236}">
                  <a16:creationId xmlns:a16="http://schemas.microsoft.com/office/drawing/2014/main" id="{2E1EB338-12DF-4A62-B341-DF097D9DF44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직사각형 352">
              <a:extLst>
                <a:ext uri="{FF2B5EF4-FFF2-40B4-BE49-F238E27FC236}">
                  <a16:creationId xmlns:a16="http://schemas.microsoft.com/office/drawing/2014/main" id="{AE05D4B4-F6D6-4720-B0D3-BCFF63750485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이등변 삼각형 353">
              <a:extLst>
                <a:ext uri="{FF2B5EF4-FFF2-40B4-BE49-F238E27FC236}">
                  <a16:creationId xmlns:a16="http://schemas.microsoft.com/office/drawing/2014/main" id="{A2309B50-93D6-4C41-81E2-2498EAA74C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이등변 삼각형 354">
              <a:extLst>
                <a:ext uri="{FF2B5EF4-FFF2-40B4-BE49-F238E27FC236}">
                  <a16:creationId xmlns:a16="http://schemas.microsoft.com/office/drawing/2014/main" id="{000C6BC1-CAB8-4A7C-8819-350D26B4A9A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이등변 삼각형 355">
              <a:extLst>
                <a:ext uri="{FF2B5EF4-FFF2-40B4-BE49-F238E27FC236}">
                  <a16:creationId xmlns:a16="http://schemas.microsoft.com/office/drawing/2014/main" id="{119EAC96-032B-4A58-A574-C9DB7E83F2B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356">
              <a:extLst>
                <a:ext uri="{FF2B5EF4-FFF2-40B4-BE49-F238E27FC236}">
                  <a16:creationId xmlns:a16="http://schemas.microsoft.com/office/drawing/2014/main" id="{917D2727-F359-4460-A5B6-82D9C775DE0C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직사각형 357">
              <a:extLst>
                <a:ext uri="{FF2B5EF4-FFF2-40B4-BE49-F238E27FC236}">
                  <a16:creationId xmlns:a16="http://schemas.microsoft.com/office/drawing/2014/main" id="{D21A967F-D77B-4239-9CA8-659660A7E433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이등변 삼각형 358">
              <a:extLst>
                <a:ext uri="{FF2B5EF4-FFF2-40B4-BE49-F238E27FC236}">
                  <a16:creationId xmlns:a16="http://schemas.microsoft.com/office/drawing/2014/main" id="{5BFFE966-C9BF-49CD-B382-20CB62F22E7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이등변 삼각형 359">
              <a:extLst>
                <a:ext uri="{FF2B5EF4-FFF2-40B4-BE49-F238E27FC236}">
                  <a16:creationId xmlns:a16="http://schemas.microsoft.com/office/drawing/2014/main" id="{97140B55-4C6D-4E0E-8529-E419C12F18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이등변 삼각형 360">
              <a:extLst>
                <a:ext uri="{FF2B5EF4-FFF2-40B4-BE49-F238E27FC236}">
                  <a16:creationId xmlns:a16="http://schemas.microsoft.com/office/drawing/2014/main" id="{DDC6B195-9437-457B-8027-0C3C094197E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이등변 삼각형 361">
              <a:extLst>
                <a:ext uri="{FF2B5EF4-FFF2-40B4-BE49-F238E27FC236}">
                  <a16:creationId xmlns:a16="http://schemas.microsoft.com/office/drawing/2014/main" id="{60B289C6-88BD-41C1-AFCD-35617B2BBBB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362">
              <a:extLst>
                <a:ext uri="{FF2B5EF4-FFF2-40B4-BE49-F238E27FC236}">
                  <a16:creationId xmlns:a16="http://schemas.microsoft.com/office/drawing/2014/main" id="{4F6D849F-6EE5-4478-874F-CC1A6495107D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이등변 삼각형 363">
              <a:extLst>
                <a:ext uri="{FF2B5EF4-FFF2-40B4-BE49-F238E27FC236}">
                  <a16:creationId xmlns:a16="http://schemas.microsoft.com/office/drawing/2014/main" id="{994644D7-C7CD-40A4-8CF5-B24A16B3F2D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364">
              <a:extLst>
                <a:ext uri="{FF2B5EF4-FFF2-40B4-BE49-F238E27FC236}">
                  <a16:creationId xmlns:a16="http://schemas.microsoft.com/office/drawing/2014/main" id="{2E9C40B0-9FC5-4BDE-AE23-89EE5069F425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이등변 삼각형 365">
              <a:extLst>
                <a:ext uri="{FF2B5EF4-FFF2-40B4-BE49-F238E27FC236}">
                  <a16:creationId xmlns:a16="http://schemas.microsoft.com/office/drawing/2014/main" id="{D3E00EB0-2F0F-4CA9-8CEB-E7F42FD1779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이등변 삼각형 366">
              <a:extLst>
                <a:ext uri="{FF2B5EF4-FFF2-40B4-BE49-F238E27FC236}">
                  <a16:creationId xmlns:a16="http://schemas.microsoft.com/office/drawing/2014/main" id="{307E7FB3-607B-4E44-A047-136E37C4C24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이등변 삼각형 367">
              <a:extLst>
                <a:ext uri="{FF2B5EF4-FFF2-40B4-BE49-F238E27FC236}">
                  <a16:creationId xmlns:a16="http://schemas.microsoft.com/office/drawing/2014/main" id="{73EE2FE2-63F0-446C-A79D-EAFF17A80D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368">
              <a:extLst>
                <a:ext uri="{FF2B5EF4-FFF2-40B4-BE49-F238E27FC236}">
                  <a16:creationId xmlns:a16="http://schemas.microsoft.com/office/drawing/2014/main" id="{8315B67C-05EB-41DD-8818-2D9E9AB967FB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직사각형 369">
              <a:extLst>
                <a:ext uri="{FF2B5EF4-FFF2-40B4-BE49-F238E27FC236}">
                  <a16:creationId xmlns:a16="http://schemas.microsoft.com/office/drawing/2014/main" id="{E7E59EA8-54A0-4BEB-86FC-22F83CBBE804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이등변 삼각형 370">
              <a:extLst>
                <a:ext uri="{FF2B5EF4-FFF2-40B4-BE49-F238E27FC236}">
                  <a16:creationId xmlns:a16="http://schemas.microsoft.com/office/drawing/2014/main" id="{28CC1BD5-0802-4385-8031-C2B8CE17075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이등변 삼각형 371">
              <a:extLst>
                <a:ext uri="{FF2B5EF4-FFF2-40B4-BE49-F238E27FC236}">
                  <a16:creationId xmlns:a16="http://schemas.microsoft.com/office/drawing/2014/main" id="{794F6C39-8520-4BF0-AFB3-B58F6176757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이등변 삼각형 372">
              <a:extLst>
                <a:ext uri="{FF2B5EF4-FFF2-40B4-BE49-F238E27FC236}">
                  <a16:creationId xmlns:a16="http://schemas.microsoft.com/office/drawing/2014/main" id="{F777593C-5EE5-4160-8EB4-2167927EECA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이등변 삼각형 373">
              <a:extLst>
                <a:ext uri="{FF2B5EF4-FFF2-40B4-BE49-F238E27FC236}">
                  <a16:creationId xmlns:a16="http://schemas.microsoft.com/office/drawing/2014/main" id="{FDB57CD0-D2A2-48B9-A4DA-A4D59478105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직사각형 374">
              <a:extLst>
                <a:ext uri="{FF2B5EF4-FFF2-40B4-BE49-F238E27FC236}">
                  <a16:creationId xmlns:a16="http://schemas.microsoft.com/office/drawing/2014/main" id="{D5FCF338-BB4E-4BFE-B815-6491A0CABFCD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이등변 삼각형 375">
              <a:extLst>
                <a:ext uri="{FF2B5EF4-FFF2-40B4-BE49-F238E27FC236}">
                  <a16:creationId xmlns:a16="http://schemas.microsoft.com/office/drawing/2014/main" id="{0000E6F7-3AB9-4FAB-AA67-C87CA36A703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직사각형 376">
              <a:extLst>
                <a:ext uri="{FF2B5EF4-FFF2-40B4-BE49-F238E27FC236}">
                  <a16:creationId xmlns:a16="http://schemas.microsoft.com/office/drawing/2014/main" id="{F0606C92-9F18-41C0-8AEA-601248CF14E9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이등변 삼각형 377">
              <a:extLst>
                <a:ext uri="{FF2B5EF4-FFF2-40B4-BE49-F238E27FC236}">
                  <a16:creationId xmlns:a16="http://schemas.microsoft.com/office/drawing/2014/main" id="{104AAA3E-3C74-4CCF-BE72-FB881431ADF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이등변 삼각형 378">
              <a:extLst>
                <a:ext uri="{FF2B5EF4-FFF2-40B4-BE49-F238E27FC236}">
                  <a16:creationId xmlns:a16="http://schemas.microsoft.com/office/drawing/2014/main" id="{CB51F7F5-A5EE-40D2-AE28-1A2483F3F4B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이등변 삼각형 379">
              <a:extLst>
                <a:ext uri="{FF2B5EF4-FFF2-40B4-BE49-F238E27FC236}">
                  <a16:creationId xmlns:a16="http://schemas.microsoft.com/office/drawing/2014/main" id="{B9CBEBE8-D496-4A8C-AB3F-6FE751A4E2D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직사각형 380">
              <a:extLst>
                <a:ext uri="{FF2B5EF4-FFF2-40B4-BE49-F238E27FC236}">
                  <a16:creationId xmlns:a16="http://schemas.microsoft.com/office/drawing/2014/main" id="{123A88F3-CAC0-4E76-A50D-CFC24F2CEC71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381">
              <a:extLst>
                <a:ext uri="{FF2B5EF4-FFF2-40B4-BE49-F238E27FC236}">
                  <a16:creationId xmlns:a16="http://schemas.microsoft.com/office/drawing/2014/main" id="{1CE937EE-1886-4209-979D-85475437B6F6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이등변 삼각형 382">
              <a:extLst>
                <a:ext uri="{FF2B5EF4-FFF2-40B4-BE49-F238E27FC236}">
                  <a16:creationId xmlns:a16="http://schemas.microsoft.com/office/drawing/2014/main" id="{BC4B8AF8-6241-438A-88BD-9D681DB837A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이등변 삼각형 383">
              <a:extLst>
                <a:ext uri="{FF2B5EF4-FFF2-40B4-BE49-F238E27FC236}">
                  <a16:creationId xmlns:a16="http://schemas.microsoft.com/office/drawing/2014/main" id="{D9CD8A65-84B8-4D39-9185-D1C6318C9F4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이등변 삼각형 384">
              <a:extLst>
                <a:ext uri="{FF2B5EF4-FFF2-40B4-BE49-F238E27FC236}">
                  <a16:creationId xmlns:a16="http://schemas.microsoft.com/office/drawing/2014/main" id="{E2EA5628-529C-461D-B295-6C0BF6B3ACF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이등변 삼각형 385">
              <a:extLst>
                <a:ext uri="{FF2B5EF4-FFF2-40B4-BE49-F238E27FC236}">
                  <a16:creationId xmlns:a16="http://schemas.microsoft.com/office/drawing/2014/main" id="{4C957CB4-9789-4930-9213-1C8AECE619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2" name="그룹 386">
              <a:extLst>
                <a:ext uri="{FF2B5EF4-FFF2-40B4-BE49-F238E27FC236}">
                  <a16:creationId xmlns:a16="http://schemas.microsoft.com/office/drawing/2014/main" id="{DC869B2E-97F9-49B2-B1B9-CCE8A55C6AC4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130" name="직사각형 404">
                <a:extLst>
                  <a:ext uri="{FF2B5EF4-FFF2-40B4-BE49-F238E27FC236}">
                    <a16:creationId xmlns:a16="http://schemas.microsoft.com/office/drawing/2014/main" id="{35DE5A20-A7F9-438E-889B-E729D5D81A02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1" name="이등변 삼각형 405">
                <a:extLst>
                  <a:ext uri="{FF2B5EF4-FFF2-40B4-BE49-F238E27FC236}">
                    <a16:creationId xmlns:a16="http://schemas.microsoft.com/office/drawing/2014/main" id="{2FDBED98-4E90-4ECC-B06A-55F5CEDFC2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2" name="직사각형 406">
                <a:extLst>
                  <a:ext uri="{FF2B5EF4-FFF2-40B4-BE49-F238E27FC236}">
                    <a16:creationId xmlns:a16="http://schemas.microsoft.com/office/drawing/2014/main" id="{696263B2-EE80-461D-AB1B-1CB236EDB5B5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3" name="이등변 삼각형 407">
                <a:extLst>
                  <a:ext uri="{FF2B5EF4-FFF2-40B4-BE49-F238E27FC236}">
                    <a16:creationId xmlns:a16="http://schemas.microsoft.com/office/drawing/2014/main" id="{FEB1438F-3320-4C89-978D-A0CC4D1A4F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4" name="이등변 삼각형 408">
                <a:extLst>
                  <a:ext uri="{FF2B5EF4-FFF2-40B4-BE49-F238E27FC236}">
                    <a16:creationId xmlns:a16="http://schemas.microsoft.com/office/drawing/2014/main" id="{E49B53FF-BC50-4AD9-95E4-A53326A42A5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5" name="이등변 삼각형 409">
                <a:extLst>
                  <a:ext uri="{FF2B5EF4-FFF2-40B4-BE49-F238E27FC236}">
                    <a16:creationId xmlns:a16="http://schemas.microsoft.com/office/drawing/2014/main" id="{389000F9-9681-49A9-A016-DEC2C7F63F0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6" name="이등변 삼각형 410">
                <a:extLst>
                  <a:ext uri="{FF2B5EF4-FFF2-40B4-BE49-F238E27FC236}">
                    <a16:creationId xmlns:a16="http://schemas.microsoft.com/office/drawing/2014/main" id="{1F519D19-8415-4A3F-B87F-94A499A23AF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7" name="이등변 삼각형 411">
                <a:extLst>
                  <a:ext uri="{FF2B5EF4-FFF2-40B4-BE49-F238E27FC236}">
                    <a16:creationId xmlns:a16="http://schemas.microsoft.com/office/drawing/2014/main" id="{A2CE335F-F2F2-42DE-8EF1-0C25CA1B2A8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8" name="이등변 삼각형 412">
                <a:extLst>
                  <a:ext uri="{FF2B5EF4-FFF2-40B4-BE49-F238E27FC236}">
                    <a16:creationId xmlns:a16="http://schemas.microsoft.com/office/drawing/2014/main" id="{A29B9181-B369-4A72-8FC8-8E70F8A3D8D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9" name="이등변 삼각형 413">
                <a:extLst>
                  <a:ext uri="{FF2B5EF4-FFF2-40B4-BE49-F238E27FC236}">
                    <a16:creationId xmlns:a16="http://schemas.microsoft.com/office/drawing/2014/main" id="{3AAA7CA8-B2F8-4B8B-BE3C-79BC62B90E6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13" name="직선 연결선 387">
              <a:extLst>
                <a:ext uri="{FF2B5EF4-FFF2-40B4-BE49-F238E27FC236}">
                  <a16:creationId xmlns:a16="http://schemas.microsoft.com/office/drawing/2014/main" id="{55E1BF51-2A94-4D7D-B3BD-9E6C1F5E50C4}"/>
                </a:ext>
              </a:extLst>
            </p:cNvPr>
            <p:cNvCxnSpPr>
              <a:cxnSpLocks/>
              <a:stCxn id="131" idx="2"/>
              <a:endCxn id="141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388">
              <a:extLst>
                <a:ext uri="{FF2B5EF4-FFF2-40B4-BE49-F238E27FC236}">
                  <a16:creationId xmlns:a16="http://schemas.microsoft.com/office/drawing/2014/main" id="{A514DCAD-5793-46DE-BA80-4C047046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389">
              <a:extLst>
                <a:ext uri="{FF2B5EF4-FFF2-40B4-BE49-F238E27FC236}">
                  <a16:creationId xmlns:a16="http://schemas.microsoft.com/office/drawing/2014/main" id="{D8DA577B-E181-49C6-967A-8D7FB3C868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390">
              <a:extLst>
                <a:ext uri="{FF2B5EF4-FFF2-40B4-BE49-F238E27FC236}">
                  <a16:creationId xmlns:a16="http://schemas.microsoft.com/office/drawing/2014/main" id="{13249302-2029-487D-8075-D9AEAC9DE2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391">
              <a:extLst>
                <a:ext uri="{FF2B5EF4-FFF2-40B4-BE49-F238E27FC236}">
                  <a16:creationId xmlns:a16="http://schemas.microsoft.com/office/drawing/2014/main" id="{802B77C5-7A6C-4E8D-8E1E-B3DB1FE8A5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392">
              <a:extLst>
                <a:ext uri="{FF2B5EF4-FFF2-40B4-BE49-F238E27FC236}">
                  <a16:creationId xmlns:a16="http://schemas.microsoft.com/office/drawing/2014/main" id="{BDA05520-F9C1-4445-9C4D-40946DE7D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393">
              <a:extLst>
                <a:ext uri="{FF2B5EF4-FFF2-40B4-BE49-F238E27FC236}">
                  <a16:creationId xmlns:a16="http://schemas.microsoft.com/office/drawing/2014/main" id="{DFF4573E-F21F-4BF7-9711-84B97A91F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394">
              <a:extLst>
                <a:ext uri="{FF2B5EF4-FFF2-40B4-BE49-F238E27FC236}">
                  <a16:creationId xmlns:a16="http://schemas.microsoft.com/office/drawing/2014/main" id="{4BCAF46A-EAFB-4CDF-AA51-DA9DFB855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395">
              <a:extLst>
                <a:ext uri="{FF2B5EF4-FFF2-40B4-BE49-F238E27FC236}">
                  <a16:creationId xmlns:a16="http://schemas.microsoft.com/office/drawing/2014/main" id="{AEEE573A-F111-4906-A07A-B61B378BD9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그룹 396">
              <a:extLst>
                <a:ext uri="{FF2B5EF4-FFF2-40B4-BE49-F238E27FC236}">
                  <a16:creationId xmlns:a16="http://schemas.microsoft.com/office/drawing/2014/main" id="{E28E542B-7797-4B31-8B6D-7C1D598C2F54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123" name="그룹 397">
                <a:extLst>
                  <a:ext uri="{FF2B5EF4-FFF2-40B4-BE49-F238E27FC236}">
                    <a16:creationId xmlns:a16="http://schemas.microsoft.com/office/drawing/2014/main" id="{8D3AACAA-905B-4F07-9CEA-F5ED30B3AF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128" name="이등변 삼각형 402">
                  <a:extLst>
                    <a:ext uri="{FF2B5EF4-FFF2-40B4-BE49-F238E27FC236}">
                      <a16:creationId xmlns:a16="http://schemas.microsoft.com/office/drawing/2014/main" id="{3BAD37D0-795F-4CD3-9306-4301E60C60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이등변 삼각형 403">
                  <a:extLst>
                    <a:ext uri="{FF2B5EF4-FFF2-40B4-BE49-F238E27FC236}">
                      <a16:creationId xmlns:a16="http://schemas.microsoft.com/office/drawing/2014/main" id="{6BA490D8-0C4C-4904-AF45-FACA8C8681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4" name="그룹 398">
                <a:extLst>
                  <a:ext uri="{FF2B5EF4-FFF2-40B4-BE49-F238E27FC236}">
                    <a16:creationId xmlns:a16="http://schemas.microsoft.com/office/drawing/2014/main" id="{CCDE53D4-36C7-4CAC-A40B-AD8EB34C755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126" name="이등변 삼각형 400">
                  <a:extLst>
                    <a:ext uri="{FF2B5EF4-FFF2-40B4-BE49-F238E27FC236}">
                      <a16:creationId xmlns:a16="http://schemas.microsoft.com/office/drawing/2014/main" id="{AFF769B4-D750-40A7-AF86-DB25D957A2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7" name="이등변 삼각형 401">
                  <a:extLst>
                    <a:ext uri="{FF2B5EF4-FFF2-40B4-BE49-F238E27FC236}">
                      <a16:creationId xmlns:a16="http://schemas.microsoft.com/office/drawing/2014/main" id="{A8C7717D-08AD-45F1-B61F-C525603000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125" name="직선 연결선 399">
                <a:extLst>
                  <a:ext uri="{FF2B5EF4-FFF2-40B4-BE49-F238E27FC236}">
                    <a16:creationId xmlns:a16="http://schemas.microsoft.com/office/drawing/2014/main" id="{D97FB27A-389B-4307-8FE4-5FE8C4E228B3}"/>
                  </a:ext>
                </a:extLst>
              </p:cNvPr>
              <p:cNvCxnSpPr>
                <a:cxnSpLocks/>
                <a:stCxn id="127" idx="1"/>
                <a:endCxn id="126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7B674CE-DF40-40B4-9E03-A515B593C7B9}"/>
              </a:ext>
            </a:extLst>
          </p:cNvPr>
          <p:cNvGrpSpPr/>
          <p:nvPr/>
        </p:nvGrpSpPr>
        <p:grpSpPr>
          <a:xfrm flipH="1">
            <a:off x="454316" y="1234585"/>
            <a:ext cx="1137443" cy="2314798"/>
            <a:chOff x="1894522" y="-334076"/>
            <a:chExt cx="3445217" cy="7011324"/>
          </a:xfrm>
        </p:grpSpPr>
        <p:sp>
          <p:nvSpPr>
            <p:cNvPr id="143" name="이등변 삼각형 437">
              <a:extLst>
                <a:ext uri="{FF2B5EF4-FFF2-40B4-BE49-F238E27FC236}">
                  <a16:creationId xmlns:a16="http://schemas.microsoft.com/office/drawing/2014/main" id="{8D9EBA3E-CA05-4A1C-A7E7-4FE91FA5C5D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53954" y="4914029"/>
              <a:ext cx="1803872" cy="1722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이등변 삼각형 438">
              <a:extLst>
                <a:ext uri="{FF2B5EF4-FFF2-40B4-BE49-F238E27FC236}">
                  <a16:creationId xmlns:a16="http://schemas.microsoft.com/office/drawing/2014/main" id="{1DCA36E7-0B3F-4CD0-BB43-0970BF12480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3576520" y="4914029"/>
              <a:ext cx="1803872" cy="172256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직사각형 440">
              <a:extLst>
                <a:ext uri="{FF2B5EF4-FFF2-40B4-BE49-F238E27FC236}">
                  <a16:creationId xmlns:a16="http://schemas.microsoft.com/office/drawing/2014/main" id="{AF4C74B7-1E63-4F74-8870-9ADFB451B885}"/>
                </a:ext>
              </a:extLst>
            </p:cNvPr>
            <p:cNvSpPr/>
            <p:nvPr/>
          </p:nvSpPr>
          <p:spPr>
            <a:xfrm>
              <a:off x="3617087" y="2056404"/>
              <a:ext cx="1722566" cy="3722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직사각형 439">
              <a:extLst>
                <a:ext uri="{FF2B5EF4-FFF2-40B4-BE49-F238E27FC236}">
                  <a16:creationId xmlns:a16="http://schemas.microsoft.com/office/drawing/2014/main" id="{F6D5A364-DA57-4821-A957-1804F7F95AC4}"/>
                </a:ext>
              </a:extLst>
            </p:cNvPr>
            <p:cNvSpPr/>
            <p:nvPr/>
          </p:nvSpPr>
          <p:spPr>
            <a:xfrm>
              <a:off x="1894522" y="2055673"/>
              <a:ext cx="1722565" cy="3722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7" name="그룹 522">
              <a:extLst>
                <a:ext uri="{FF2B5EF4-FFF2-40B4-BE49-F238E27FC236}">
                  <a16:creationId xmlns:a16="http://schemas.microsoft.com/office/drawing/2014/main" id="{B5427EC4-C0F3-41DC-8735-C5D7AFA0EA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00881" y="3261773"/>
              <a:ext cx="3430893" cy="3030075"/>
              <a:chOff x="3594139" y="1223442"/>
              <a:chExt cx="2873421" cy="2537731"/>
            </a:xfrm>
          </p:grpSpPr>
          <p:sp>
            <p:nvSpPr>
              <p:cNvPr id="250" name="직사각형 523">
                <a:extLst>
                  <a:ext uri="{FF2B5EF4-FFF2-40B4-BE49-F238E27FC236}">
                    <a16:creationId xmlns:a16="http://schemas.microsoft.com/office/drawing/2014/main" id="{7D064666-01C2-4924-AB18-56C94C3DB718}"/>
                  </a:ext>
                </a:extLst>
              </p:cNvPr>
              <p:cNvSpPr/>
              <p:nvPr/>
            </p:nvSpPr>
            <p:spPr>
              <a:xfrm>
                <a:off x="3595413" y="1738994"/>
                <a:ext cx="1436049" cy="15318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1" name="직사각형 524">
                <a:extLst>
                  <a:ext uri="{FF2B5EF4-FFF2-40B4-BE49-F238E27FC236}">
                    <a16:creationId xmlns:a16="http://schemas.microsoft.com/office/drawing/2014/main" id="{FFDE487A-2119-46F9-9C1D-94C6D650EA0A}"/>
                  </a:ext>
                </a:extLst>
              </p:cNvPr>
              <p:cNvSpPr/>
              <p:nvPr/>
            </p:nvSpPr>
            <p:spPr>
              <a:xfrm>
                <a:off x="5031462" y="1730628"/>
                <a:ext cx="1436098" cy="15402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2" name="이등변 삼각형 525">
                <a:extLst>
                  <a:ext uri="{FF2B5EF4-FFF2-40B4-BE49-F238E27FC236}">
                    <a16:creationId xmlns:a16="http://schemas.microsoft.com/office/drawing/2014/main" id="{4841293C-154C-440D-93E6-18B92F1E18D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10" y="238100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3" name="이등변 삼각형 526">
                <a:extLst>
                  <a:ext uri="{FF2B5EF4-FFF2-40B4-BE49-F238E27FC236}">
                    <a16:creationId xmlns:a16="http://schemas.microsoft.com/office/drawing/2014/main" id="{FA4E4956-8B1A-4811-B8A8-950F12EE705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15" y="238100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4" name="직사각형 527">
                <a:extLst>
                  <a:ext uri="{FF2B5EF4-FFF2-40B4-BE49-F238E27FC236}">
                    <a16:creationId xmlns:a16="http://schemas.microsoft.com/office/drawing/2014/main" id="{4FCD9E67-9799-4A9E-BEFD-DB95FB5BCCD7}"/>
                  </a:ext>
                </a:extLst>
              </p:cNvPr>
              <p:cNvSpPr/>
              <p:nvPr/>
            </p:nvSpPr>
            <p:spPr>
              <a:xfrm>
                <a:off x="5031220" y="2014538"/>
                <a:ext cx="1348349" cy="10414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5" name="이등변 삼각형 528">
                <a:extLst>
                  <a:ext uri="{FF2B5EF4-FFF2-40B4-BE49-F238E27FC236}">
                    <a16:creationId xmlns:a16="http://schemas.microsoft.com/office/drawing/2014/main" id="{EDF476EF-C3D0-44D7-B19A-C679D310464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26" y="1339126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6" name="이등변 삼각형 529">
                <a:extLst>
                  <a:ext uri="{FF2B5EF4-FFF2-40B4-BE49-F238E27FC236}">
                    <a16:creationId xmlns:a16="http://schemas.microsoft.com/office/drawing/2014/main" id="{813A3DFE-03C0-455F-9734-27143D6910D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31" y="1339124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7" name="직사각형 530">
                <a:extLst>
                  <a:ext uri="{FF2B5EF4-FFF2-40B4-BE49-F238E27FC236}">
                    <a16:creationId xmlns:a16="http://schemas.microsoft.com/office/drawing/2014/main" id="{49177E37-B66A-4D02-B7A0-3ACA143EC4B1}"/>
                  </a:ext>
                </a:extLst>
              </p:cNvPr>
              <p:cNvSpPr/>
              <p:nvPr/>
            </p:nvSpPr>
            <p:spPr>
              <a:xfrm>
                <a:off x="3682678" y="2009137"/>
                <a:ext cx="1348349" cy="104682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8" name="이등변 삼각형 531">
                <a:extLst>
                  <a:ext uri="{FF2B5EF4-FFF2-40B4-BE49-F238E27FC236}">
                    <a16:creationId xmlns:a16="http://schemas.microsoft.com/office/drawing/2014/main" id="{698DAEFA-0EA4-4AD1-AED2-ECAAA55D3F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521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9" name="이등변 삼각형 532">
                <a:extLst>
                  <a:ext uri="{FF2B5EF4-FFF2-40B4-BE49-F238E27FC236}">
                    <a16:creationId xmlns:a16="http://schemas.microsoft.com/office/drawing/2014/main" id="{6376AF5C-9125-4DB7-B4E6-EA75C8F2EA0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587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0" name="이등변 삼각형 533">
                <a:extLst>
                  <a:ext uri="{FF2B5EF4-FFF2-40B4-BE49-F238E27FC236}">
                    <a16:creationId xmlns:a16="http://schemas.microsoft.com/office/drawing/2014/main" id="{15D41F98-5163-4E80-93E5-1C8C0760B6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1" name="이등변 삼각형 534">
                <a:extLst>
                  <a:ext uri="{FF2B5EF4-FFF2-40B4-BE49-F238E27FC236}">
                    <a16:creationId xmlns:a16="http://schemas.microsoft.com/office/drawing/2014/main" id="{D6045961-000C-4C47-AEC7-252BBBC261B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2" name="이등변 삼각형 535">
                <a:extLst>
                  <a:ext uri="{FF2B5EF4-FFF2-40B4-BE49-F238E27FC236}">
                    <a16:creationId xmlns:a16="http://schemas.microsoft.com/office/drawing/2014/main" id="{7325101F-EDB9-4A6C-B8FD-BD55555AB8A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3" name="이등변 삼각형 536">
                <a:extLst>
                  <a:ext uri="{FF2B5EF4-FFF2-40B4-BE49-F238E27FC236}">
                    <a16:creationId xmlns:a16="http://schemas.microsoft.com/office/drawing/2014/main" id="{F341D5D7-3016-4487-A865-B8C142285C5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4" name="이등변 삼각형 537">
                <a:extLst>
                  <a:ext uri="{FF2B5EF4-FFF2-40B4-BE49-F238E27FC236}">
                    <a16:creationId xmlns:a16="http://schemas.microsoft.com/office/drawing/2014/main" id="{FF78C8B9-9CB9-44F4-86AB-2A29C2518F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884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5" name="이등변 삼각형 538">
                <a:extLst>
                  <a:ext uri="{FF2B5EF4-FFF2-40B4-BE49-F238E27FC236}">
                    <a16:creationId xmlns:a16="http://schemas.microsoft.com/office/drawing/2014/main" id="{EA6E3508-3CC4-452C-8746-EF9712672D3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950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6" name="이등변 삼각형 539">
                <a:extLst>
                  <a:ext uri="{FF2B5EF4-FFF2-40B4-BE49-F238E27FC236}">
                    <a16:creationId xmlns:a16="http://schemas.microsoft.com/office/drawing/2014/main" id="{CC701917-A4C2-4426-8F1F-7742BF0513E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0276" y="176845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7" name="이등변 삼각형 540">
                <a:extLst>
                  <a:ext uri="{FF2B5EF4-FFF2-40B4-BE49-F238E27FC236}">
                    <a16:creationId xmlns:a16="http://schemas.microsoft.com/office/drawing/2014/main" id="{9AAA415C-A95A-4C85-81D1-EFD6036CA94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8581" y="176845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8" name="이등변 삼각형 541">
                <a:extLst>
                  <a:ext uri="{FF2B5EF4-FFF2-40B4-BE49-F238E27FC236}">
                    <a16:creationId xmlns:a16="http://schemas.microsoft.com/office/drawing/2014/main" id="{0DA0F57E-313A-4AE6-9411-F98B952AC7D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247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9" name="이등변 삼각형 542">
                <a:extLst>
                  <a:ext uri="{FF2B5EF4-FFF2-40B4-BE49-F238E27FC236}">
                    <a16:creationId xmlns:a16="http://schemas.microsoft.com/office/drawing/2014/main" id="{5DEBB00F-55D4-4942-9548-1958EE03A85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313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0" name="직사각형 543">
                <a:extLst>
                  <a:ext uri="{FF2B5EF4-FFF2-40B4-BE49-F238E27FC236}">
                    <a16:creationId xmlns:a16="http://schemas.microsoft.com/office/drawing/2014/main" id="{6E0CE8D7-8F81-4F67-95C0-4AD9336D367C}"/>
                  </a:ext>
                </a:extLst>
              </p:cNvPr>
              <p:cNvSpPr/>
              <p:nvPr/>
            </p:nvSpPr>
            <p:spPr>
              <a:xfrm>
                <a:off x="4943053" y="2675413"/>
                <a:ext cx="87974" cy="1085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1" name="직사각형 544">
                <a:extLst>
                  <a:ext uri="{FF2B5EF4-FFF2-40B4-BE49-F238E27FC236}">
                    <a16:creationId xmlns:a16="http://schemas.microsoft.com/office/drawing/2014/main" id="{0BAC2CE6-E578-41FC-AA29-4250D7233BB1}"/>
                  </a:ext>
                </a:extLst>
              </p:cNvPr>
              <p:cNvSpPr/>
              <p:nvPr/>
            </p:nvSpPr>
            <p:spPr>
              <a:xfrm>
                <a:off x="5031028" y="2675413"/>
                <a:ext cx="85866" cy="10857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8" name="그룹 2">
              <a:extLst>
                <a:ext uri="{FF2B5EF4-FFF2-40B4-BE49-F238E27FC236}">
                  <a16:creationId xmlns:a16="http://schemas.microsoft.com/office/drawing/2014/main" id="{09025687-D0AB-4C5A-B9EA-9A09C31C5D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00522" y="1518666"/>
              <a:ext cx="3430893" cy="3030075"/>
              <a:chOff x="3594139" y="1223442"/>
              <a:chExt cx="2873421" cy="2537731"/>
            </a:xfrm>
          </p:grpSpPr>
          <p:sp>
            <p:nvSpPr>
              <p:cNvPr id="228" name="직사각형 495">
                <a:extLst>
                  <a:ext uri="{FF2B5EF4-FFF2-40B4-BE49-F238E27FC236}">
                    <a16:creationId xmlns:a16="http://schemas.microsoft.com/office/drawing/2014/main" id="{0C9B5CFF-68C9-40DE-B5C5-59A003C87E9E}"/>
                  </a:ext>
                </a:extLst>
              </p:cNvPr>
              <p:cNvSpPr/>
              <p:nvPr/>
            </p:nvSpPr>
            <p:spPr>
              <a:xfrm>
                <a:off x="3595413" y="1738994"/>
                <a:ext cx="1436049" cy="15318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9" name="직사각형 496">
                <a:extLst>
                  <a:ext uri="{FF2B5EF4-FFF2-40B4-BE49-F238E27FC236}">
                    <a16:creationId xmlns:a16="http://schemas.microsoft.com/office/drawing/2014/main" id="{D2482E8B-2FBB-4F2E-A519-14E76F42929C}"/>
                  </a:ext>
                </a:extLst>
              </p:cNvPr>
              <p:cNvSpPr/>
              <p:nvPr/>
            </p:nvSpPr>
            <p:spPr>
              <a:xfrm>
                <a:off x="5031462" y="1730628"/>
                <a:ext cx="1436098" cy="15402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0" name="이등변 삼각형 497">
                <a:extLst>
                  <a:ext uri="{FF2B5EF4-FFF2-40B4-BE49-F238E27FC236}">
                    <a16:creationId xmlns:a16="http://schemas.microsoft.com/office/drawing/2014/main" id="{A5EEC6A3-954A-48E8-A6B4-7FCE364C75E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10" y="238100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1" name="이등변 삼각형 498">
                <a:extLst>
                  <a:ext uri="{FF2B5EF4-FFF2-40B4-BE49-F238E27FC236}">
                    <a16:creationId xmlns:a16="http://schemas.microsoft.com/office/drawing/2014/main" id="{C3852EEF-AB4F-45CC-A1C3-60760962ABE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15" y="238100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2" name="직사각형 499">
                <a:extLst>
                  <a:ext uri="{FF2B5EF4-FFF2-40B4-BE49-F238E27FC236}">
                    <a16:creationId xmlns:a16="http://schemas.microsoft.com/office/drawing/2014/main" id="{DDF26C38-2D6A-41FA-B492-61C7D74E8BB9}"/>
                  </a:ext>
                </a:extLst>
              </p:cNvPr>
              <p:cNvSpPr/>
              <p:nvPr/>
            </p:nvSpPr>
            <p:spPr>
              <a:xfrm>
                <a:off x="5031220" y="2014538"/>
                <a:ext cx="1348349" cy="10414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3" name="이등변 삼각형 500">
                <a:extLst>
                  <a:ext uri="{FF2B5EF4-FFF2-40B4-BE49-F238E27FC236}">
                    <a16:creationId xmlns:a16="http://schemas.microsoft.com/office/drawing/2014/main" id="{AE6E3ECF-E543-4EDF-B55D-716B9F90BE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26" y="1339126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4" name="이등변 삼각형 501">
                <a:extLst>
                  <a:ext uri="{FF2B5EF4-FFF2-40B4-BE49-F238E27FC236}">
                    <a16:creationId xmlns:a16="http://schemas.microsoft.com/office/drawing/2014/main" id="{47D94B6B-E16B-4A32-85A7-4BF3DF6BF7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31" y="1339124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5" name="직사각형 502">
                <a:extLst>
                  <a:ext uri="{FF2B5EF4-FFF2-40B4-BE49-F238E27FC236}">
                    <a16:creationId xmlns:a16="http://schemas.microsoft.com/office/drawing/2014/main" id="{1E7C4813-7913-4087-9541-9395BAC9C101}"/>
                  </a:ext>
                </a:extLst>
              </p:cNvPr>
              <p:cNvSpPr/>
              <p:nvPr/>
            </p:nvSpPr>
            <p:spPr>
              <a:xfrm>
                <a:off x="3682678" y="2009137"/>
                <a:ext cx="1348349" cy="104682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6" name="이등변 삼각형 503">
                <a:extLst>
                  <a:ext uri="{FF2B5EF4-FFF2-40B4-BE49-F238E27FC236}">
                    <a16:creationId xmlns:a16="http://schemas.microsoft.com/office/drawing/2014/main" id="{93284587-6676-46BD-8B84-56ECE5368E2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521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7" name="이등변 삼각형 504">
                <a:extLst>
                  <a:ext uri="{FF2B5EF4-FFF2-40B4-BE49-F238E27FC236}">
                    <a16:creationId xmlns:a16="http://schemas.microsoft.com/office/drawing/2014/main" id="{D6997B02-E5B3-42D0-B310-FB1257696BC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587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8" name="이등변 삼각형 505">
                <a:extLst>
                  <a:ext uri="{FF2B5EF4-FFF2-40B4-BE49-F238E27FC236}">
                    <a16:creationId xmlns:a16="http://schemas.microsoft.com/office/drawing/2014/main" id="{8438B086-9768-4ECB-9C51-99A3325180B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9" name="이등변 삼각형 506">
                <a:extLst>
                  <a:ext uri="{FF2B5EF4-FFF2-40B4-BE49-F238E27FC236}">
                    <a16:creationId xmlns:a16="http://schemas.microsoft.com/office/drawing/2014/main" id="{ABF52928-43E0-4A04-9754-016F40D871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0" name="이등변 삼각형 507">
                <a:extLst>
                  <a:ext uri="{FF2B5EF4-FFF2-40B4-BE49-F238E27FC236}">
                    <a16:creationId xmlns:a16="http://schemas.microsoft.com/office/drawing/2014/main" id="{DA2EE8A6-731D-4A8D-A37B-E4E9AB3CD88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1" name="이등변 삼각형 508">
                <a:extLst>
                  <a:ext uri="{FF2B5EF4-FFF2-40B4-BE49-F238E27FC236}">
                    <a16:creationId xmlns:a16="http://schemas.microsoft.com/office/drawing/2014/main" id="{202E00CB-1C22-479F-9805-8A1DBE06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2" name="이등변 삼각형 509">
                <a:extLst>
                  <a:ext uri="{FF2B5EF4-FFF2-40B4-BE49-F238E27FC236}">
                    <a16:creationId xmlns:a16="http://schemas.microsoft.com/office/drawing/2014/main" id="{4771F375-5D6E-4E6F-A7BA-D34223E34F2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884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3" name="이등변 삼각형 510">
                <a:extLst>
                  <a:ext uri="{FF2B5EF4-FFF2-40B4-BE49-F238E27FC236}">
                    <a16:creationId xmlns:a16="http://schemas.microsoft.com/office/drawing/2014/main" id="{47D53117-6944-49BC-A70B-65D00FD3E79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950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4" name="이등변 삼각형 511">
                <a:extLst>
                  <a:ext uri="{FF2B5EF4-FFF2-40B4-BE49-F238E27FC236}">
                    <a16:creationId xmlns:a16="http://schemas.microsoft.com/office/drawing/2014/main" id="{E1871428-53CA-4C87-8A0C-6C73B9E7D70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0276" y="176845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5" name="이등변 삼각형 512">
                <a:extLst>
                  <a:ext uri="{FF2B5EF4-FFF2-40B4-BE49-F238E27FC236}">
                    <a16:creationId xmlns:a16="http://schemas.microsoft.com/office/drawing/2014/main" id="{597E3294-83C7-4D07-B3F6-F240FDDDB9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8581" y="176845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6" name="이등변 삼각형 513">
                <a:extLst>
                  <a:ext uri="{FF2B5EF4-FFF2-40B4-BE49-F238E27FC236}">
                    <a16:creationId xmlns:a16="http://schemas.microsoft.com/office/drawing/2014/main" id="{875A33D8-12AE-4D6B-AD4D-EB5A2B6B03B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247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7" name="이등변 삼각형 514">
                <a:extLst>
                  <a:ext uri="{FF2B5EF4-FFF2-40B4-BE49-F238E27FC236}">
                    <a16:creationId xmlns:a16="http://schemas.microsoft.com/office/drawing/2014/main" id="{9A6275D9-95AB-4045-AD12-12374F32BBD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313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8" name="직사각형 515">
                <a:extLst>
                  <a:ext uri="{FF2B5EF4-FFF2-40B4-BE49-F238E27FC236}">
                    <a16:creationId xmlns:a16="http://schemas.microsoft.com/office/drawing/2014/main" id="{61277DF5-0BF6-4261-AA35-B3F0053C4217}"/>
                  </a:ext>
                </a:extLst>
              </p:cNvPr>
              <p:cNvSpPr/>
              <p:nvPr/>
            </p:nvSpPr>
            <p:spPr>
              <a:xfrm>
                <a:off x="4943053" y="2675413"/>
                <a:ext cx="87974" cy="1085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9" name="직사각형 516">
                <a:extLst>
                  <a:ext uri="{FF2B5EF4-FFF2-40B4-BE49-F238E27FC236}">
                    <a16:creationId xmlns:a16="http://schemas.microsoft.com/office/drawing/2014/main" id="{55F3DD9D-067E-4FA5-A2B7-C1EB9CD7605C}"/>
                  </a:ext>
                </a:extLst>
              </p:cNvPr>
              <p:cNvSpPr/>
              <p:nvPr/>
            </p:nvSpPr>
            <p:spPr>
              <a:xfrm>
                <a:off x="5031028" y="2675413"/>
                <a:ext cx="85866" cy="10857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9" name="그룹 521">
              <a:extLst>
                <a:ext uri="{FF2B5EF4-FFF2-40B4-BE49-F238E27FC236}">
                  <a16:creationId xmlns:a16="http://schemas.microsoft.com/office/drawing/2014/main" id="{8DAE16E5-BA25-4FF7-93EB-A8DC184EE48F}"/>
                </a:ext>
              </a:extLst>
            </p:cNvPr>
            <p:cNvGrpSpPr/>
            <p:nvPr/>
          </p:nvGrpSpPr>
          <p:grpSpPr>
            <a:xfrm>
              <a:off x="1894607" y="-334076"/>
              <a:ext cx="3445132" cy="3291808"/>
              <a:chOff x="3156443" y="745424"/>
              <a:chExt cx="3445132" cy="3291808"/>
            </a:xfrm>
          </p:grpSpPr>
          <p:sp>
            <p:nvSpPr>
              <p:cNvPr id="181" name="이등변 삼각형 434">
                <a:extLst>
                  <a:ext uri="{FF2B5EF4-FFF2-40B4-BE49-F238E27FC236}">
                    <a16:creationId xmlns:a16="http://schemas.microsoft.com/office/drawing/2014/main" id="{767CB69C-DEF7-49A7-99DB-69DD7109A8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115790" y="2274013"/>
                <a:ext cx="1803872" cy="172256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2" name="이등변 삼각형 436">
                <a:extLst>
                  <a:ext uri="{FF2B5EF4-FFF2-40B4-BE49-F238E27FC236}">
                    <a16:creationId xmlns:a16="http://schemas.microsoft.com/office/drawing/2014/main" id="{19D3CE4B-1E13-4C7E-8A92-E03F7C83ECF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38356" y="2274013"/>
                <a:ext cx="1803872" cy="1722566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3" name="이등변 삼각형 428">
                <a:extLst>
                  <a:ext uri="{FF2B5EF4-FFF2-40B4-BE49-F238E27FC236}">
                    <a16:creationId xmlns:a16="http://schemas.microsoft.com/office/drawing/2014/main" id="{7ED7B5A4-6F44-4C80-8D36-ECFBA14244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9121" y="240044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4" name="이등변 삼각형 427">
                <a:extLst>
                  <a:ext uri="{FF2B5EF4-FFF2-40B4-BE49-F238E27FC236}">
                    <a16:creationId xmlns:a16="http://schemas.microsoft.com/office/drawing/2014/main" id="{96FD18C5-CD3A-4CF2-B1B0-E9FB47B9E4E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5187" y="240044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5" name="직사각형 1">
                <a:extLst>
                  <a:ext uri="{FF2B5EF4-FFF2-40B4-BE49-F238E27FC236}">
                    <a16:creationId xmlns:a16="http://schemas.microsoft.com/office/drawing/2014/main" id="{FDCB8109-29CF-47B5-8092-70C51B7791BB}"/>
                  </a:ext>
                </a:extLst>
              </p:cNvPr>
              <p:cNvSpPr/>
              <p:nvPr/>
            </p:nvSpPr>
            <p:spPr>
              <a:xfrm>
                <a:off x="3443013" y="1586594"/>
                <a:ext cx="1436049" cy="15318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6" name="직사각형 429">
                <a:extLst>
                  <a:ext uri="{FF2B5EF4-FFF2-40B4-BE49-F238E27FC236}">
                    <a16:creationId xmlns:a16="http://schemas.microsoft.com/office/drawing/2014/main" id="{3E8F1A2C-8B74-4ECC-B00A-83A6B72E5452}"/>
                  </a:ext>
                </a:extLst>
              </p:cNvPr>
              <p:cNvSpPr/>
              <p:nvPr/>
            </p:nvSpPr>
            <p:spPr>
              <a:xfrm>
                <a:off x="4879062" y="1578228"/>
                <a:ext cx="1436098" cy="15402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7" name="이등변 삼각형 441">
                <a:extLst>
                  <a:ext uri="{FF2B5EF4-FFF2-40B4-BE49-F238E27FC236}">
                    <a16:creationId xmlns:a16="http://schemas.microsoft.com/office/drawing/2014/main" id="{2BF00E81-BE0B-4C86-95B9-95DD6E2B3BF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98710" y="222860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8" name="이등변 삼각형 446">
                <a:extLst>
                  <a:ext uri="{FF2B5EF4-FFF2-40B4-BE49-F238E27FC236}">
                    <a16:creationId xmlns:a16="http://schemas.microsoft.com/office/drawing/2014/main" id="{2098243E-0DFB-4FD1-BBB8-C792BC09AFD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7015" y="222860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9" name="직사각형 447">
                <a:extLst>
                  <a:ext uri="{FF2B5EF4-FFF2-40B4-BE49-F238E27FC236}">
                    <a16:creationId xmlns:a16="http://schemas.microsoft.com/office/drawing/2014/main" id="{DA0DEADF-0A22-49D6-801A-7388957ED3BC}"/>
                  </a:ext>
                </a:extLst>
              </p:cNvPr>
              <p:cNvSpPr/>
              <p:nvPr/>
            </p:nvSpPr>
            <p:spPr>
              <a:xfrm>
                <a:off x="4878820" y="1862138"/>
                <a:ext cx="1348349" cy="10414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0" name="이등변 삼각형 448">
                <a:extLst>
                  <a:ext uri="{FF2B5EF4-FFF2-40B4-BE49-F238E27FC236}">
                    <a16:creationId xmlns:a16="http://schemas.microsoft.com/office/drawing/2014/main" id="{6AECA1E0-E63F-4313-84CF-EE9C169623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98726" y="1186726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1" name="이등변 삼각형 449">
                <a:extLst>
                  <a:ext uri="{FF2B5EF4-FFF2-40B4-BE49-F238E27FC236}">
                    <a16:creationId xmlns:a16="http://schemas.microsoft.com/office/drawing/2014/main" id="{96FD27EE-81AD-4AF7-BC80-B1F2E68D635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7031" y="1186724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2" name="직사각형 452">
                <a:extLst>
                  <a:ext uri="{FF2B5EF4-FFF2-40B4-BE49-F238E27FC236}">
                    <a16:creationId xmlns:a16="http://schemas.microsoft.com/office/drawing/2014/main" id="{90E8B3A6-6B68-4803-8235-C98FA83B1343}"/>
                  </a:ext>
                </a:extLst>
              </p:cNvPr>
              <p:cNvSpPr/>
              <p:nvPr/>
            </p:nvSpPr>
            <p:spPr>
              <a:xfrm>
                <a:off x="3530278" y="1856737"/>
                <a:ext cx="1348349" cy="104682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3" name="이등변 삼각형 450">
                <a:extLst>
                  <a:ext uri="{FF2B5EF4-FFF2-40B4-BE49-F238E27FC236}">
                    <a16:creationId xmlns:a16="http://schemas.microsoft.com/office/drawing/2014/main" id="{7232A613-46F9-4E35-B6FA-5905B49CA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9121" y="11049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4" name="이등변 삼각형 451">
                <a:extLst>
                  <a:ext uri="{FF2B5EF4-FFF2-40B4-BE49-F238E27FC236}">
                    <a16:creationId xmlns:a16="http://schemas.microsoft.com/office/drawing/2014/main" id="{1E24BA94-8F91-444C-B0DC-949030A7E97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5187" y="11049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5" name="이등변 삼각형 473">
                <a:extLst>
                  <a:ext uri="{FF2B5EF4-FFF2-40B4-BE49-F238E27FC236}">
                    <a16:creationId xmlns:a16="http://schemas.microsoft.com/office/drawing/2014/main" id="{78E489C5-D9F8-4F16-9BD1-67026BCE698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8810" y="17628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6" name="이등변 삼각형 474">
                <a:extLst>
                  <a:ext uri="{FF2B5EF4-FFF2-40B4-BE49-F238E27FC236}">
                    <a16:creationId xmlns:a16="http://schemas.microsoft.com/office/drawing/2014/main" id="{0CBA167E-B0F2-439E-8C6D-23E9849A54D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4876" y="17628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7" name="이등변 삼각형 475">
                <a:extLst>
                  <a:ext uri="{FF2B5EF4-FFF2-40B4-BE49-F238E27FC236}">
                    <a16:creationId xmlns:a16="http://schemas.microsoft.com/office/drawing/2014/main" id="{FD00F91A-4CC5-4E98-A85F-42DE001CD07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8810" y="16916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8" name="이등변 삼각형 476">
                <a:extLst>
                  <a:ext uri="{FF2B5EF4-FFF2-40B4-BE49-F238E27FC236}">
                    <a16:creationId xmlns:a16="http://schemas.microsoft.com/office/drawing/2014/main" id="{9E51A3D6-A14A-4E14-9865-9191A1C894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4876" y="16916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9" name="이등변 삼각형 477">
                <a:extLst>
                  <a:ext uri="{FF2B5EF4-FFF2-40B4-BE49-F238E27FC236}">
                    <a16:creationId xmlns:a16="http://schemas.microsoft.com/office/drawing/2014/main" id="{27D1C0ED-D65D-411A-855A-58693A4BC9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8484" y="16205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0" name="이등변 삼각형 478">
                <a:extLst>
                  <a:ext uri="{FF2B5EF4-FFF2-40B4-BE49-F238E27FC236}">
                    <a16:creationId xmlns:a16="http://schemas.microsoft.com/office/drawing/2014/main" id="{64BBE3FE-FE08-4EBC-9854-F0CCA9015AE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4550" y="16205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1" name="이등변 삼각형 479">
                <a:extLst>
                  <a:ext uri="{FF2B5EF4-FFF2-40B4-BE49-F238E27FC236}">
                    <a16:creationId xmlns:a16="http://schemas.microsoft.com/office/drawing/2014/main" id="{203EA6F0-58A8-45CC-AC50-225C3A19A2F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97876" y="161605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2" name="이등변 삼각형 480">
                <a:extLst>
                  <a:ext uri="{FF2B5EF4-FFF2-40B4-BE49-F238E27FC236}">
                    <a16:creationId xmlns:a16="http://schemas.microsoft.com/office/drawing/2014/main" id="{5F339969-777E-49B3-BAED-2F8A9F88D45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6181" y="161605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3" name="이등변 삼각형 481">
                <a:extLst>
                  <a:ext uri="{FF2B5EF4-FFF2-40B4-BE49-F238E27FC236}">
                    <a16:creationId xmlns:a16="http://schemas.microsoft.com/office/drawing/2014/main" id="{FDF39CCB-49DA-4FF9-85D7-F79C6C97383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7847" y="11107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4" name="이등변 삼각형 482">
                <a:extLst>
                  <a:ext uri="{FF2B5EF4-FFF2-40B4-BE49-F238E27FC236}">
                    <a16:creationId xmlns:a16="http://schemas.microsoft.com/office/drawing/2014/main" id="{A03BC169-05D8-4C62-9BCD-0579D2B493E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3913" y="11107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5" name="그룹 386">
                <a:extLst>
                  <a:ext uri="{FF2B5EF4-FFF2-40B4-BE49-F238E27FC236}">
                    <a16:creationId xmlns:a16="http://schemas.microsoft.com/office/drawing/2014/main" id="{9885AA10-CFDD-485B-9C43-ADD6E751F3EE}"/>
                  </a:ext>
                </a:extLst>
              </p:cNvPr>
              <p:cNvGrpSpPr/>
              <p:nvPr/>
            </p:nvGrpSpPr>
            <p:grpSpPr>
              <a:xfrm>
                <a:off x="3443013" y="745424"/>
                <a:ext cx="2872174" cy="1584740"/>
                <a:chOff x="4827098" y="300735"/>
                <a:chExt cx="2872174" cy="1584740"/>
              </a:xfrm>
            </p:grpSpPr>
            <p:sp>
              <p:nvSpPr>
                <p:cNvPr id="218" name="직사각형 404">
                  <a:extLst>
                    <a:ext uri="{FF2B5EF4-FFF2-40B4-BE49-F238E27FC236}">
                      <a16:creationId xmlns:a16="http://schemas.microsoft.com/office/drawing/2014/main" id="{2B8419F6-F172-4A28-A52E-7B95C3788BE8}"/>
                    </a:ext>
                  </a:extLst>
                </p:cNvPr>
                <p:cNvSpPr/>
                <p:nvPr/>
              </p:nvSpPr>
              <p:spPr>
                <a:xfrm flipH="1">
                  <a:off x="6263164" y="1050128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9" name="이등변 삼각형 405">
                  <a:extLst>
                    <a:ext uri="{FF2B5EF4-FFF2-40B4-BE49-F238E27FC236}">
                      <a16:creationId xmlns:a16="http://schemas.microsoft.com/office/drawing/2014/main" id="{BB02ABFA-2CC0-43F7-BC0D-E661C68510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82" y="41550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0" name="직사각형 406">
                  <a:extLst>
                    <a:ext uri="{FF2B5EF4-FFF2-40B4-BE49-F238E27FC236}">
                      <a16:creationId xmlns:a16="http://schemas.microsoft.com/office/drawing/2014/main" id="{120753B9-C0CD-4071-BE19-0B79BEA4BCC0}"/>
                    </a:ext>
                  </a:extLst>
                </p:cNvPr>
                <p:cNvSpPr/>
                <p:nvPr/>
              </p:nvSpPr>
              <p:spPr>
                <a:xfrm>
                  <a:off x="4827098" y="1050130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1" name="이등변 삼각형 407">
                  <a:extLst>
                    <a:ext uri="{FF2B5EF4-FFF2-40B4-BE49-F238E27FC236}">
                      <a16:creationId xmlns:a16="http://schemas.microsoft.com/office/drawing/2014/main" id="{CAA160AB-4000-49FC-9639-D97D6B287B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6" y="415502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2" name="이등변 삼각형 408">
                  <a:extLst>
                    <a:ext uri="{FF2B5EF4-FFF2-40B4-BE49-F238E27FC236}">
                      <a16:creationId xmlns:a16="http://schemas.microsoft.com/office/drawing/2014/main" id="{F77EABEB-E6AB-42B7-847A-3C469FB429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99" y="334627"/>
                  <a:ext cx="1503865" cy="14360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3" name="이등변 삼각형 409">
                  <a:extLst>
                    <a:ext uri="{FF2B5EF4-FFF2-40B4-BE49-F238E27FC236}">
                      <a16:creationId xmlns:a16="http://schemas.microsoft.com/office/drawing/2014/main" id="{50DC69D6-4769-43EF-8579-549092C3A5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8" y="334627"/>
                  <a:ext cx="1503865" cy="14360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4" name="이등변 삼각형 410">
                  <a:extLst>
                    <a:ext uri="{FF2B5EF4-FFF2-40B4-BE49-F238E27FC236}">
                      <a16:creationId xmlns:a16="http://schemas.microsoft.com/office/drawing/2014/main" id="{FF55E0E6-7D83-47B6-835D-E180632505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83831" y="427734"/>
                  <a:ext cx="1308866" cy="1249871"/>
                </a:xfrm>
                <a:prstGeom prst="triangle">
                  <a:avLst/>
                </a:prstGeom>
                <a:solidFill>
                  <a:srgbClr val="6B6B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5" name="이등변 삼각형 411">
                  <a:extLst>
                    <a:ext uri="{FF2B5EF4-FFF2-40B4-BE49-F238E27FC236}">
                      <a16:creationId xmlns:a16="http://schemas.microsoft.com/office/drawing/2014/main" id="{BC8B24B3-A0EA-4C9D-A4AC-7370F72A1D2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3698" y="427734"/>
                  <a:ext cx="1308866" cy="1249871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6" name="이등변 삼각형 412">
                  <a:extLst>
                    <a:ext uri="{FF2B5EF4-FFF2-40B4-BE49-F238E27FC236}">
                      <a16:creationId xmlns:a16="http://schemas.microsoft.com/office/drawing/2014/main" id="{5DC63A2B-0651-4C30-89DF-6D556C9CD0C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5084579" y="528486"/>
                  <a:ext cx="1205792" cy="1151442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7" name="이등변 삼각형 413">
                  <a:extLst>
                    <a:ext uri="{FF2B5EF4-FFF2-40B4-BE49-F238E27FC236}">
                      <a16:creationId xmlns:a16="http://schemas.microsoft.com/office/drawing/2014/main" id="{5B2FD136-193B-4993-8077-BDE79993F5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6019" y="528486"/>
                  <a:ext cx="1205792" cy="1151442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16" name="직사각형 453">
                <a:extLst>
                  <a:ext uri="{FF2B5EF4-FFF2-40B4-BE49-F238E27FC236}">
                    <a16:creationId xmlns:a16="http://schemas.microsoft.com/office/drawing/2014/main" id="{E2478B2D-B864-49D7-BE64-ADAB20F9240A}"/>
                  </a:ext>
                </a:extLst>
              </p:cNvPr>
              <p:cNvSpPr/>
              <p:nvPr/>
            </p:nvSpPr>
            <p:spPr>
              <a:xfrm>
                <a:off x="4790653" y="2523013"/>
                <a:ext cx="87974" cy="1085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7" name="직사각형 454">
                <a:extLst>
                  <a:ext uri="{FF2B5EF4-FFF2-40B4-BE49-F238E27FC236}">
                    <a16:creationId xmlns:a16="http://schemas.microsoft.com/office/drawing/2014/main" id="{89719167-5133-466B-8DDC-F0F1583858A5}"/>
                  </a:ext>
                </a:extLst>
              </p:cNvPr>
              <p:cNvSpPr/>
              <p:nvPr/>
            </p:nvSpPr>
            <p:spPr>
              <a:xfrm>
                <a:off x="4878628" y="2523013"/>
                <a:ext cx="85866" cy="10857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0" name="그룹 558">
              <a:extLst>
                <a:ext uri="{FF2B5EF4-FFF2-40B4-BE49-F238E27FC236}">
                  <a16:creationId xmlns:a16="http://schemas.microsoft.com/office/drawing/2014/main" id="{95E8AC5F-EEE0-487A-A8FF-2293672ACEB0}"/>
                </a:ext>
              </a:extLst>
            </p:cNvPr>
            <p:cNvGrpSpPr/>
            <p:nvPr/>
          </p:nvGrpSpPr>
          <p:grpSpPr>
            <a:xfrm>
              <a:off x="2452739" y="718963"/>
              <a:ext cx="891241" cy="1848296"/>
              <a:chOff x="3714575" y="1798463"/>
              <a:chExt cx="891241" cy="1848296"/>
            </a:xfrm>
          </p:grpSpPr>
          <p:sp>
            <p:nvSpPr>
              <p:cNvPr id="167" name="직사각형 553">
                <a:extLst>
                  <a:ext uri="{FF2B5EF4-FFF2-40B4-BE49-F238E27FC236}">
                    <a16:creationId xmlns:a16="http://schemas.microsoft.com/office/drawing/2014/main" id="{BEB871C3-9670-4915-984B-179B9D963F63}"/>
                  </a:ext>
                </a:extLst>
              </p:cNvPr>
              <p:cNvSpPr/>
              <p:nvPr/>
            </p:nvSpPr>
            <p:spPr>
              <a:xfrm>
                <a:off x="3714575" y="179846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8" name="직사각형 554">
                <a:extLst>
                  <a:ext uri="{FF2B5EF4-FFF2-40B4-BE49-F238E27FC236}">
                    <a16:creationId xmlns:a16="http://schemas.microsoft.com/office/drawing/2014/main" id="{DD4C6362-A183-4F2A-A498-05E9F093DD63}"/>
                  </a:ext>
                </a:extLst>
              </p:cNvPr>
              <p:cNvSpPr/>
              <p:nvPr/>
            </p:nvSpPr>
            <p:spPr>
              <a:xfrm>
                <a:off x="3982822" y="191276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9" name="직사각형 555">
                <a:extLst>
                  <a:ext uri="{FF2B5EF4-FFF2-40B4-BE49-F238E27FC236}">
                    <a16:creationId xmlns:a16="http://schemas.microsoft.com/office/drawing/2014/main" id="{24731BAF-720D-4F5E-9BD6-0536F21DA7D0}"/>
                  </a:ext>
                </a:extLst>
              </p:cNvPr>
              <p:cNvSpPr/>
              <p:nvPr/>
            </p:nvSpPr>
            <p:spPr>
              <a:xfrm>
                <a:off x="4250332" y="204992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0" name="직사각형 556">
                <a:extLst>
                  <a:ext uri="{FF2B5EF4-FFF2-40B4-BE49-F238E27FC236}">
                    <a16:creationId xmlns:a16="http://schemas.microsoft.com/office/drawing/2014/main" id="{A7CABF98-5D78-4702-9B5F-3EA4AC3BB18E}"/>
                  </a:ext>
                </a:extLst>
              </p:cNvPr>
              <p:cNvSpPr/>
              <p:nvPr/>
            </p:nvSpPr>
            <p:spPr>
              <a:xfrm>
                <a:off x="4517842" y="219470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1" name="그룹 564">
              <a:extLst>
                <a:ext uri="{FF2B5EF4-FFF2-40B4-BE49-F238E27FC236}">
                  <a16:creationId xmlns:a16="http://schemas.microsoft.com/office/drawing/2014/main" id="{2A1C161D-77B9-47A2-846F-387237DAFA29}"/>
                </a:ext>
              </a:extLst>
            </p:cNvPr>
            <p:cNvGrpSpPr/>
            <p:nvPr/>
          </p:nvGrpSpPr>
          <p:grpSpPr>
            <a:xfrm flipH="1">
              <a:off x="3883479" y="721047"/>
              <a:ext cx="891241" cy="1848296"/>
              <a:chOff x="3714575" y="1798463"/>
              <a:chExt cx="891241" cy="1848296"/>
            </a:xfrm>
          </p:grpSpPr>
          <p:sp>
            <p:nvSpPr>
              <p:cNvPr id="163" name="직사각형 565">
                <a:extLst>
                  <a:ext uri="{FF2B5EF4-FFF2-40B4-BE49-F238E27FC236}">
                    <a16:creationId xmlns:a16="http://schemas.microsoft.com/office/drawing/2014/main" id="{5FFE78C5-9735-4B04-BF2E-AD97C269569E}"/>
                  </a:ext>
                </a:extLst>
              </p:cNvPr>
              <p:cNvSpPr/>
              <p:nvPr/>
            </p:nvSpPr>
            <p:spPr>
              <a:xfrm>
                <a:off x="3714575" y="179846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4" name="직사각형 566">
                <a:extLst>
                  <a:ext uri="{FF2B5EF4-FFF2-40B4-BE49-F238E27FC236}">
                    <a16:creationId xmlns:a16="http://schemas.microsoft.com/office/drawing/2014/main" id="{F8CFF7DE-2344-4D3E-A88C-8FE5204C6DA3}"/>
                  </a:ext>
                </a:extLst>
              </p:cNvPr>
              <p:cNvSpPr/>
              <p:nvPr/>
            </p:nvSpPr>
            <p:spPr>
              <a:xfrm>
                <a:off x="3982822" y="191276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5" name="직사각형 567">
                <a:extLst>
                  <a:ext uri="{FF2B5EF4-FFF2-40B4-BE49-F238E27FC236}">
                    <a16:creationId xmlns:a16="http://schemas.microsoft.com/office/drawing/2014/main" id="{220A4CA1-1A43-4801-A237-0EBD927CC02D}"/>
                  </a:ext>
                </a:extLst>
              </p:cNvPr>
              <p:cNvSpPr/>
              <p:nvPr/>
            </p:nvSpPr>
            <p:spPr>
              <a:xfrm>
                <a:off x="4250332" y="204992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6" name="직사각형 568">
                <a:extLst>
                  <a:ext uri="{FF2B5EF4-FFF2-40B4-BE49-F238E27FC236}">
                    <a16:creationId xmlns:a16="http://schemas.microsoft.com/office/drawing/2014/main" id="{8107D533-6CAC-457A-B026-D97769E82ED4}"/>
                  </a:ext>
                </a:extLst>
              </p:cNvPr>
              <p:cNvSpPr/>
              <p:nvPr/>
            </p:nvSpPr>
            <p:spPr>
              <a:xfrm>
                <a:off x="4517842" y="219470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2" name="직사각형 570">
              <a:extLst>
                <a:ext uri="{FF2B5EF4-FFF2-40B4-BE49-F238E27FC236}">
                  <a16:creationId xmlns:a16="http://schemas.microsoft.com/office/drawing/2014/main" id="{EF8AD4A1-6CF3-42E7-8C8C-06FE6563710C}"/>
                </a:ext>
              </a:extLst>
            </p:cNvPr>
            <p:cNvSpPr/>
            <p:nvPr/>
          </p:nvSpPr>
          <p:spPr>
            <a:xfrm>
              <a:off x="2185229" y="2329525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직사각형 571">
              <a:extLst>
                <a:ext uri="{FF2B5EF4-FFF2-40B4-BE49-F238E27FC236}">
                  <a16:creationId xmlns:a16="http://schemas.microsoft.com/office/drawing/2014/main" id="{E0460978-3E3D-4FD6-9197-AEF9CE500847}"/>
                </a:ext>
              </a:extLst>
            </p:cNvPr>
            <p:cNvSpPr/>
            <p:nvPr/>
          </p:nvSpPr>
          <p:spPr>
            <a:xfrm>
              <a:off x="2453476" y="2443825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직사각형 572">
              <a:extLst>
                <a:ext uri="{FF2B5EF4-FFF2-40B4-BE49-F238E27FC236}">
                  <a16:creationId xmlns:a16="http://schemas.microsoft.com/office/drawing/2014/main" id="{1D0165DB-AB90-4695-8F29-AFC494DEF7FA}"/>
                </a:ext>
              </a:extLst>
            </p:cNvPr>
            <p:cNvSpPr/>
            <p:nvPr/>
          </p:nvSpPr>
          <p:spPr>
            <a:xfrm>
              <a:off x="2720986" y="2580985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직사각형 573">
              <a:extLst>
                <a:ext uri="{FF2B5EF4-FFF2-40B4-BE49-F238E27FC236}">
                  <a16:creationId xmlns:a16="http://schemas.microsoft.com/office/drawing/2014/main" id="{C13AF75E-6422-4D38-B603-039BD48B1D65}"/>
                </a:ext>
              </a:extLst>
            </p:cNvPr>
            <p:cNvSpPr/>
            <p:nvPr/>
          </p:nvSpPr>
          <p:spPr>
            <a:xfrm>
              <a:off x="2988496" y="2747667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직사각형 574">
              <a:extLst>
                <a:ext uri="{FF2B5EF4-FFF2-40B4-BE49-F238E27FC236}">
                  <a16:creationId xmlns:a16="http://schemas.microsoft.com/office/drawing/2014/main" id="{0C4F23A0-F19E-4F53-A7DE-4F42394C8CA2}"/>
                </a:ext>
              </a:extLst>
            </p:cNvPr>
            <p:cNvSpPr/>
            <p:nvPr/>
          </p:nvSpPr>
          <p:spPr>
            <a:xfrm>
              <a:off x="3256006" y="2895223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7" name="그룹 580">
              <a:extLst>
                <a:ext uri="{FF2B5EF4-FFF2-40B4-BE49-F238E27FC236}">
                  <a16:creationId xmlns:a16="http://schemas.microsoft.com/office/drawing/2014/main" id="{CF3581FA-7334-46A1-A3D3-CD8D073ADA45}"/>
                </a:ext>
              </a:extLst>
            </p:cNvPr>
            <p:cNvGrpSpPr/>
            <p:nvPr/>
          </p:nvGrpSpPr>
          <p:grpSpPr>
            <a:xfrm flipH="1">
              <a:off x="3888048" y="2303004"/>
              <a:ext cx="1158751" cy="4165698"/>
              <a:chOff x="7379257" y="2430523"/>
              <a:chExt cx="1158751" cy="4165698"/>
            </a:xfrm>
          </p:grpSpPr>
          <p:sp>
            <p:nvSpPr>
              <p:cNvPr id="158" name="직사각형 575">
                <a:extLst>
                  <a:ext uri="{FF2B5EF4-FFF2-40B4-BE49-F238E27FC236}">
                    <a16:creationId xmlns:a16="http://schemas.microsoft.com/office/drawing/2014/main" id="{89BA0626-B39C-4769-B777-A7D2746F0D95}"/>
                  </a:ext>
                </a:extLst>
              </p:cNvPr>
              <p:cNvSpPr/>
              <p:nvPr/>
            </p:nvSpPr>
            <p:spPr>
              <a:xfrm flipH="1">
                <a:off x="7379257" y="2430523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9" name="직사각형 576">
                <a:extLst>
                  <a:ext uri="{FF2B5EF4-FFF2-40B4-BE49-F238E27FC236}">
                    <a16:creationId xmlns:a16="http://schemas.microsoft.com/office/drawing/2014/main" id="{BD4476F8-32AB-43F4-A831-112554C5C5D8}"/>
                  </a:ext>
                </a:extLst>
              </p:cNvPr>
              <p:cNvSpPr/>
              <p:nvPr/>
            </p:nvSpPr>
            <p:spPr>
              <a:xfrm flipH="1">
                <a:off x="7647504" y="2544823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0" name="직사각형 577">
                <a:extLst>
                  <a:ext uri="{FF2B5EF4-FFF2-40B4-BE49-F238E27FC236}">
                    <a16:creationId xmlns:a16="http://schemas.microsoft.com/office/drawing/2014/main" id="{C0A73DA1-DD50-4574-A34B-423546923E82}"/>
                  </a:ext>
                </a:extLst>
              </p:cNvPr>
              <p:cNvSpPr/>
              <p:nvPr/>
            </p:nvSpPr>
            <p:spPr>
              <a:xfrm flipH="1">
                <a:off x="7915014" y="2681983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" name="직사각형 578">
                <a:extLst>
                  <a:ext uri="{FF2B5EF4-FFF2-40B4-BE49-F238E27FC236}">
                    <a16:creationId xmlns:a16="http://schemas.microsoft.com/office/drawing/2014/main" id="{248C5C35-4F6E-4992-A91A-CAF19FA9FC37}"/>
                  </a:ext>
                </a:extLst>
              </p:cNvPr>
              <p:cNvSpPr/>
              <p:nvPr/>
            </p:nvSpPr>
            <p:spPr>
              <a:xfrm flipH="1">
                <a:off x="8182524" y="2848665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2" name="직사각형 579">
                <a:extLst>
                  <a:ext uri="{FF2B5EF4-FFF2-40B4-BE49-F238E27FC236}">
                    <a16:creationId xmlns:a16="http://schemas.microsoft.com/office/drawing/2014/main" id="{5419B065-8C1F-4981-B084-5A257CA37BB8}"/>
                  </a:ext>
                </a:extLst>
              </p:cNvPr>
              <p:cNvSpPr/>
              <p:nvPr/>
            </p:nvSpPr>
            <p:spPr>
              <a:xfrm flipH="1">
                <a:off x="8450034" y="2996221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80" name="그룹 74">
            <a:extLst>
              <a:ext uri="{FF2B5EF4-FFF2-40B4-BE49-F238E27FC236}">
                <a16:creationId xmlns:a16="http://schemas.microsoft.com/office/drawing/2014/main" id="{E654B569-2789-4E0D-B345-9BDFA66B69A8}"/>
              </a:ext>
            </a:extLst>
          </p:cNvPr>
          <p:cNvGrpSpPr>
            <a:grpSpLocks noChangeAspect="1"/>
          </p:cNvGrpSpPr>
          <p:nvPr/>
        </p:nvGrpSpPr>
        <p:grpSpPr>
          <a:xfrm>
            <a:off x="1805520" y="2504502"/>
            <a:ext cx="506717" cy="784907"/>
            <a:chOff x="9633242" y="2400882"/>
            <a:chExt cx="1341146" cy="2306490"/>
          </a:xfrm>
        </p:grpSpPr>
        <p:sp>
          <p:nvSpPr>
            <p:cNvPr id="281" name="원통형 75">
              <a:extLst>
                <a:ext uri="{FF2B5EF4-FFF2-40B4-BE49-F238E27FC236}">
                  <a16:creationId xmlns:a16="http://schemas.microsoft.com/office/drawing/2014/main" id="{2B1A025B-A200-4596-930E-F5EA3517E716}"/>
                </a:ext>
              </a:extLst>
            </p:cNvPr>
            <p:cNvSpPr/>
            <p:nvPr/>
          </p:nvSpPr>
          <p:spPr>
            <a:xfrm>
              <a:off x="10136046" y="3987909"/>
              <a:ext cx="331977" cy="719463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2" name="그룹 76">
              <a:extLst>
                <a:ext uri="{FF2B5EF4-FFF2-40B4-BE49-F238E27FC236}">
                  <a16:creationId xmlns:a16="http://schemas.microsoft.com/office/drawing/2014/main" id="{58FDDD16-7139-4FFA-991A-A53C3439AD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33242" y="2807124"/>
              <a:ext cx="1341146" cy="1424957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86" name="이등변 삼각형 80">
                <a:extLst>
                  <a:ext uri="{FF2B5EF4-FFF2-40B4-BE49-F238E27FC236}">
                    <a16:creationId xmlns:a16="http://schemas.microsoft.com/office/drawing/2014/main" id="{75889E4A-8E79-4BC6-B76B-4917F46B695B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7" name="이등변 삼각형 81">
                <a:extLst>
                  <a:ext uri="{FF2B5EF4-FFF2-40B4-BE49-F238E27FC236}">
                    <a16:creationId xmlns:a16="http://schemas.microsoft.com/office/drawing/2014/main" id="{76350FFF-CAF6-4757-92B2-EDF91007DD4C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83" name="그룹 77">
              <a:extLst>
                <a:ext uri="{FF2B5EF4-FFF2-40B4-BE49-F238E27FC236}">
                  <a16:creationId xmlns:a16="http://schemas.microsoft.com/office/drawing/2014/main" id="{14759157-66C7-4396-A63C-C150B407DFC1}"/>
                </a:ext>
              </a:extLst>
            </p:cNvPr>
            <p:cNvGrpSpPr/>
            <p:nvPr/>
          </p:nvGrpSpPr>
          <p:grpSpPr>
            <a:xfrm>
              <a:off x="9755570" y="2400882"/>
              <a:ext cx="1080258" cy="1147766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84" name="이등변 삼각형 78">
                <a:extLst>
                  <a:ext uri="{FF2B5EF4-FFF2-40B4-BE49-F238E27FC236}">
                    <a16:creationId xmlns:a16="http://schemas.microsoft.com/office/drawing/2014/main" id="{5B3190B3-31AF-4C05-BF98-539453B56F73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5" name="이등변 삼각형 79">
                <a:extLst>
                  <a:ext uri="{FF2B5EF4-FFF2-40B4-BE49-F238E27FC236}">
                    <a16:creationId xmlns:a16="http://schemas.microsoft.com/office/drawing/2014/main" id="{25827589-1EE2-4979-B946-7800D135F6FC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04" name="그룹 74">
            <a:extLst>
              <a:ext uri="{FF2B5EF4-FFF2-40B4-BE49-F238E27FC236}">
                <a16:creationId xmlns:a16="http://schemas.microsoft.com/office/drawing/2014/main" id="{291DDD8F-2ACF-4CEE-9B6E-F1411DAED99E}"/>
              </a:ext>
            </a:extLst>
          </p:cNvPr>
          <p:cNvGrpSpPr>
            <a:grpSpLocks noChangeAspect="1"/>
          </p:cNvGrpSpPr>
          <p:nvPr/>
        </p:nvGrpSpPr>
        <p:grpSpPr>
          <a:xfrm>
            <a:off x="904549" y="3529703"/>
            <a:ext cx="506717" cy="784907"/>
            <a:chOff x="9633242" y="2400882"/>
            <a:chExt cx="1341146" cy="2306490"/>
          </a:xfrm>
        </p:grpSpPr>
        <p:sp>
          <p:nvSpPr>
            <p:cNvPr id="305" name="원통형 75">
              <a:extLst>
                <a:ext uri="{FF2B5EF4-FFF2-40B4-BE49-F238E27FC236}">
                  <a16:creationId xmlns:a16="http://schemas.microsoft.com/office/drawing/2014/main" id="{F6C9B21E-599B-4105-A517-E9EB4E566848}"/>
                </a:ext>
              </a:extLst>
            </p:cNvPr>
            <p:cNvSpPr/>
            <p:nvPr/>
          </p:nvSpPr>
          <p:spPr>
            <a:xfrm>
              <a:off x="10136046" y="3987909"/>
              <a:ext cx="331977" cy="719463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6" name="그룹 76">
              <a:extLst>
                <a:ext uri="{FF2B5EF4-FFF2-40B4-BE49-F238E27FC236}">
                  <a16:creationId xmlns:a16="http://schemas.microsoft.com/office/drawing/2014/main" id="{DFD7D9C1-A500-4C0C-B88F-8C9C9907B5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33242" y="2807124"/>
              <a:ext cx="1341146" cy="1424957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10" name="이등변 삼각형 80">
                <a:extLst>
                  <a:ext uri="{FF2B5EF4-FFF2-40B4-BE49-F238E27FC236}">
                    <a16:creationId xmlns:a16="http://schemas.microsoft.com/office/drawing/2014/main" id="{387758AF-2DBA-4EB1-A2F4-D5A2184FCFB1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1" name="이등변 삼각형 81">
                <a:extLst>
                  <a:ext uri="{FF2B5EF4-FFF2-40B4-BE49-F238E27FC236}">
                    <a16:creationId xmlns:a16="http://schemas.microsoft.com/office/drawing/2014/main" id="{46F1FB65-AC66-437C-B024-2642FC434963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07" name="그룹 77">
              <a:extLst>
                <a:ext uri="{FF2B5EF4-FFF2-40B4-BE49-F238E27FC236}">
                  <a16:creationId xmlns:a16="http://schemas.microsoft.com/office/drawing/2014/main" id="{5F1AB028-E328-48CF-A6C6-60DEA4E3E10D}"/>
                </a:ext>
              </a:extLst>
            </p:cNvPr>
            <p:cNvGrpSpPr/>
            <p:nvPr/>
          </p:nvGrpSpPr>
          <p:grpSpPr>
            <a:xfrm>
              <a:off x="9755570" y="2400882"/>
              <a:ext cx="1080258" cy="1147766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08" name="이등변 삼각형 78">
                <a:extLst>
                  <a:ext uri="{FF2B5EF4-FFF2-40B4-BE49-F238E27FC236}">
                    <a16:creationId xmlns:a16="http://schemas.microsoft.com/office/drawing/2014/main" id="{26B5A846-611A-404B-A48D-CB6DACD90B4A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9" name="이등변 삼각형 79">
                <a:extLst>
                  <a:ext uri="{FF2B5EF4-FFF2-40B4-BE49-F238E27FC236}">
                    <a16:creationId xmlns:a16="http://schemas.microsoft.com/office/drawing/2014/main" id="{56A2AB3F-0E76-42C4-8259-D0A26627F68E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4B3D211E-F965-48D4-B069-3A6EC8C0C2A7}"/>
              </a:ext>
            </a:extLst>
          </p:cNvPr>
          <p:cNvGrpSpPr/>
          <p:nvPr/>
        </p:nvGrpSpPr>
        <p:grpSpPr>
          <a:xfrm>
            <a:off x="2608143" y="3030188"/>
            <a:ext cx="609771" cy="950288"/>
            <a:chOff x="3380792" y="3402109"/>
            <a:chExt cx="1231900" cy="1165225"/>
          </a:xfrm>
        </p:grpSpPr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F1FCCA1E-38FA-4785-8AA1-B33FBCA30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4316507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06F0EAD2-7219-4337-853E-3BF23A692B7D}"/>
                </a:ext>
              </a:extLst>
            </p:cNvPr>
            <p:cNvCxnSpPr/>
            <p:nvPr/>
          </p:nvCxnSpPr>
          <p:spPr>
            <a:xfrm>
              <a:off x="36982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A004712A-36F8-439E-906C-3DF8A58C8F03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4316507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9387321-8A9C-495D-A610-26BCB0E4C61F}"/>
                </a:ext>
              </a:extLst>
            </p:cNvPr>
            <p:cNvSpPr/>
            <p:nvPr/>
          </p:nvSpPr>
          <p:spPr>
            <a:xfrm>
              <a:off x="3380792" y="3652934"/>
              <a:ext cx="914400" cy="914400"/>
            </a:xfrm>
            <a:prstGeom prst="rect">
              <a:avLst/>
            </a:prstGeom>
            <a:noFill/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8A27AE51-E11E-4C59-BEF2-7C61D742EFD0}"/>
                </a:ext>
              </a:extLst>
            </p:cNvPr>
            <p:cNvCxnSpPr/>
            <p:nvPr/>
          </p:nvCxnSpPr>
          <p:spPr>
            <a:xfrm>
              <a:off x="46126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74266CCC-C884-4DE7-9252-A5AA9C3428B0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3402109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26AAA920-DAF2-45D1-BEE8-170F40C33E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FD0827C8-8277-4762-87EF-927A9E2C6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4316508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3158D8AC-501E-4770-BDC0-C5FBB759C6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2" name="그룹 336">
            <a:extLst>
              <a:ext uri="{FF2B5EF4-FFF2-40B4-BE49-F238E27FC236}">
                <a16:creationId xmlns:a16="http://schemas.microsoft.com/office/drawing/2014/main" id="{962DC01A-5F2A-4117-A94B-4D5FEA9EF4F2}"/>
              </a:ext>
            </a:extLst>
          </p:cNvPr>
          <p:cNvGrpSpPr/>
          <p:nvPr/>
        </p:nvGrpSpPr>
        <p:grpSpPr>
          <a:xfrm>
            <a:off x="10566440" y="2794906"/>
            <a:ext cx="1023572" cy="1945889"/>
            <a:chOff x="4242743" y="0"/>
            <a:chExt cx="3164666" cy="6016272"/>
          </a:xfrm>
        </p:grpSpPr>
        <p:sp>
          <p:nvSpPr>
            <p:cNvPr id="323" name="직사각형 337">
              <a:extLst>
                <a:ext uri="{FF2B5EF4-FFF2-40B4-BE49-F238E27FC236}">
                  <a16:creationId xmlns:a16="http://schemas.microsoft.com/office/drawing/2014/main" id="{18766562-EB55-4DB4-89CC-D910E5B0D6B4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4" name="이등변 삼각형 338">
              <a:extLst>
                <a:ext uri="{FF2B5EF4-FFF2-40B4-BE49-F238E27FC236}">
                  <a16:creationId xmlns:a16="http://schemas.microsoft.com/office/drawing/2014/main" id="{CCA1AFAE-D416-4C66-AE24-BB94F120F3E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5" name="직사각형 339">
              <a:extLst>
                <a:ext uri="{FF2B5EF4-FFF2-40B4-BE49-F238E27FC236}">
                  <a16:creationId xmlns:a16="http://schemas.microsoft.com/office/drawing/2014/main" id="{1367167E-0140-4F96-9433-A41CA37BBFA6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6" name="이등변 삼각형 340">
              <a:extLst>
                <a:ext uri="{FF2B5EF4-FFF2-40B4-BE49-F238E27FC236}">
                  <a16:creationId xmlns:a16="http://schemas.microsoft.com/office/drawing/2014/main" id="{BF778826-0318-4EF7-9C62-A6E49E661FD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7" name="직사각형 341">
              <a:extLst>
                <a:ext uri="{FF2B5EF4-FFF2-40B4-BE49-F238E27FC236}">
                  <a16:creationId xmlns:a16="http://schemas.microsoft.com/office/drawing/2014/main" id="{7B324A08-37F1-4524-981D-059768AFA37F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8" name="직사각형 342">
              <a:extLst>
                <a:ext uri="{FF2B5EF4-FFF2-40B4-BE49-F238E27FC236}">
                  <a16:creationId xmlns:a16="http://schemas.microsoft.com/office/drawing/2014/main" id="{5C469C04-D10F-4C7F-AD1C-67811F783DE7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이등변 삼각형 343">
              <a:extLst>
                <a:ext uri="{FF2B5EF4-FFF2-40B4-BE49-F238E27FC236}">
                  <a16:creationId xmlns:a16="http://schemas.microsoft.com/office/drawing/2014/main" id="{8478A8E6-55C4-418E-8E6E-E98979673B5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0" name="이등변 삼각형 344">
              <a:extLst>
                <a:ext uri="{FF2B5EF4-FFF2-40B4-BE49-F238E27FC236}">
                  <a16:creationId xmlns:a16="http://schemas.microsoft.com/office/drawing/2014/main" id="{57AB321E-264B-4606-8FEE-3D90960CE35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1" name="이등변 삼각형 345">
              <a:extLst>
                <a:ext uri="{FF2B5EF4-FFF2-40B4-BE49-F238E27FC236}">
                  <a16:creationId xmlns:a16="http://schemas.microsoft.com/office/drawing/2014/main" id="{41F92DEA-34F8-4C19-A0DD-7D8F00F2AF8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2" name="이등변 삼각형 346">
              <a:extLst>
                <a:ext uri="{FF2B5EF4-FFF2-40B4-BE49-F238E27FC236}">
                  <a16:creationId xmlns:a16="http://schemas.microsoft.com/office/drawing/2014/main" id="{1424C96A-AFAC-4AF2-98AF-6B5C302CDFC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3" name="직사각형 347">
              <a:extLst>
                <a:ext uri="{FF2B5EF4-FFF2-40B4-BE49-F238E27FC236}">
                  <a16:creationId xmlns:a16="http://schemas.microsoft.com/office/drawing/2014/main" id="{79FAA0BD-2365-4CF9-B2EB-8E178721BBED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4" name="직사각형 348">
              <a:extLst>
                <a:ext uri="{FF2B5EF4-FFF2-40B4-BE49-F238E27FC236}">
                  <a16:creationId xmlns:a16="http://schemas.microsoft.com/office/drawing/2014/main" id="{7863AD77-7301-4F46-A4D3-989B6312B568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5" name="그룹 349">
              <a:extLst>
                <a:ext uri="{FF2B5EF4-FFF2-40B4-BE49-F238E27FC236}">
                  <a16:creationId xmlns:a16="http://schemas.microsoft.com/office/drawing/2014/main" id="{CF2FC423-1D5C-424C-A6E4-A55B3FDB1E6B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400" name="이등변 삼각형 414">
                <a:extLst>
                  <a:ext uri="{FF2B5EF4-FFF2-40B4-BE49-F238E27FC236}">
                    <a16:creationId xmlns:a16="http://schemas.microsoft.com/office/drawing/2014/main" id="{B0C47C79-EEC4-45A4-A871-DCB1C6D93CC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1" name="이등변 삼각형 415">
                <a:extLst>
                  <a:ext uri="{FF2B5EF4-FFF2-40B4-BE49-F238E27FC236}">
                    <a16:creationId xmlns:a16="http://schemas.microsoft.com/office/drawing/2014/main" id="{A6570DB8-3CD8-49E9-A9EF-C071DAF47AC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36" name="직사각형 350">
              <a:extLst>
                <a:ext uri="{FF2B5EF4-FFF2-40B4-BE49-F238E27FC236}">
                  <a16:creationId xmlns:a16="http://schemas.microsoft.com/office/drawing/2014/main" id="{5A875830-10DE-4BA3-8F07-1B0535EC1122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7" name="이등변 삼각형 351">
              <a:extLst>
                <a:ext uri="{FF2B5EF4-FFF2-40B4-BE49-F238E27FC236}">
                  <a16:creationId xmlns:a16="http://schemas.microsoft.com/office/drawing/2014/main" id="{CB84E59F-FA43-4293-AD31-3198367DD9D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8" name="직사각형 352">
              <a:extLst>
                <a:ext uri="{FF2B5EF4-FFF2-40B4-BE49-F238E27FC236}">
                  <a16:creationId xmlns:a16="http://schemas.microsoft.com/office/drawing/2014/main" id="{9CA90AB9-5457-4073-94F9-88CC8C835963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9" name="이등변 삼각형 353">
              <a:extLst>
                <a:ext uri="{FF2B5EF4-FFF2-40B4-BE49-F238E27FC236}">
                  <a16:creationId xmlns:a16="http://schemas.microsoft.com/office/drawing/2014/main" id="{7C95F7EB-FE07-4729-B568-75FE0608B4D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0" name="이등변 삼각형 354">
              <a:extLst>
                <a:ext uri="{FF2B5EF4-FFF2-40B4-BE49-F238E27FC236}">
                  <a16:creationId xmlns:a16="http://schemas.microsoft.com/office/drawing/2014/main" id="{CAB74AA7-4175-49C6-9E2D-F9638547F08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1" name="이등변 삼각형 355">
              <a:extLst>
                <a:ext uri="{FF2B5EF4-FFF2-40B4-BE49-F238E27FC236}">
                  <a16:creationId xmlns:a16="http://schemas.microsoft.com/office/drawing/2014/main" id="{EBDEA214-F818-4B5E-9FAD-BA90BF3BFA0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2" name="직사각형 356">
              <a:extLst>
                <a:ext uri="{FF2B5EF4-FFF2-40B4-BE49-F238E27FC236}">
                  <a16:creationId xmlns:a16="http://schemas.microsoft.com/office/drawing/2014/main" id="{B1550B0C-BBC0-4FDE-BF46-6CC479EF78DC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3" name="직사각형 357">
              <a:extLst>
                <a:ext uri="{FF2B5EF4-FFF2-40B4-BE49-F238E27FC236}">
                  <a16:creationId xmlns:a16="http://schemas.microsoft.com/office/drawing/2014/main" id="{B575ABD3-C749-4043-83BC-9AC14699762F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4" name="이등변 삼각형 358">
              <a:extLst>
                <a:ext uri="{FF2B5EF4-FFF2-40B4-BE49-F238E27FC236}">
                  <a16:creationId xmlns:a16="http://schemas.microsoft.com/office/drawing/2014/main" id="{351477DE-E2B3-4B9C-91BD-39C3E8F6B06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5" name="이등변 삼각형 359">
              <a:extLst>
                <a:ext uri="{FF2B5EF4-FFF2-40B4-BE49-F238E27FC236}">
                  <a16:creationId xmlns:a16="http://schemas.microsoft.com/office/drawing/2014/main" id="{B269D8ED-F892-4175-AD58-FB52C45D9EC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6" name="이등변 삼각형 360">
              <a:extLst>
                <a:ext uri="{FF2B5EF4-FFF2-40B4-BE49-F238E27FC236}">
                  <a16:creationId xmlns:a16="http://schemas.microsoft.com/office/drawing/2014/main" id="{7F8A8437-1650-4EB5-A9EB-8E980925BC1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7" name="이등변 삼각형 361">
              <a:extLst>
                <a:ext uri="{FF2B5EF4-FFF2-40B4-BE49-F238E27FC236}">
                  <a16:creationId xmlns:a16="http://schemas.microsoft.com/office/drawing/2014/main" id="{D3C757FE-0294-4481-9425-284ABCE8F06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8" name="직사각형 362">
              <a:extLst>
                <a:ext uri="{FF2B5EF4-FFF2-40B4-BE49-F238E27FC236}">
                  <a16:creationId xmlns:a16="http://schemas.microsoft.com/office/drawing/2014/main" id="{23E9666C-B1B4-45AD-97BF-D42E57A13BD6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9" name="이등변 삼각형 363">
              <a:extLst>
                <a:ext uri="{FF2B5EF4-FFF2-40B4-BE49-F238E27FC236}">
                  <a16:creationId xmlns:a16="http://schemas.microsoft.com/office/drawing/2014/main" id="{616A77D0-A9DE-4BC8-B56D-2E9D2D82307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0" name="직사각형 364">
              <a:extLst>
                <a:ext uri="{FF2B5EF4-FFF2-40B4-BE49-F238E27FC236}">
                  <a16:creationId xmlns:a16="http://schemas.microsoft.com/office/drawing/2014/main" id="{4E3405BD-B9A5-48C0-B9AC-162F4CBBE36B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1" name="이등변 삼각형 365">
              <a:extLst>
                <a:ext uri="{FF2B5EF4-FFF2-40B4-BE49-F238E27FC236}">
                  <a16:creationId xmlns:a16="http://schemas.microsoft.com/office/drawing/2014/main" id="{DD615578-5F23-48E7-A3FD-5095CEEB303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2" name="이등변 삼각형 366">
              <a:extLst>
                <a:ext uri="{FF2B5EF4-FFF2-40B4-BE49-F238E27FC236}">
                  <a16:creationId xmlns:a16="http://schemas.microsoft.com/office/drawing/2014/main" id="{EBD6D207-D58E-4ED0-B957-DBA43FE1A53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3" name="이등변 삼각형 367">
              <a:extLst>
                <a:ext uri="{FF2B5EF4-FFF2-40B4-BE49-F238E27FC236}">
                  <a16:creationId xmlns:a16="http://schemas.microsoft.com/office/drawing/2014/main" id="{406D5B2B-C8C3-4B33-8C44-05AC28B088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4" name="직사각형 368">
              <a:extLst>
                <a:ext uri="{FF2B5EF4-FFF2-40B4-BE49-F238E27FC236}">
                  <a16:creationId xmlns:a16="http://schemas.microsoft.com/office/drawing/2014/main" id="{38D51D6E-6713-4A61-ACF0-152BE11E371E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5" name="직사각형 369">
              <a:extLst>
                <a:ext uri="{FF2B5EF4-FFF2-40B4-BE49-F238E27FC236}">
                  <a16:creationId xmlns:a16="http://schemas.microsoft.com/office/drawing/2014/main" id="{A5869781-A239-408C-878C-5A99C5CF78A3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6" name="이등변 삼각형 370">
              <a:extLst>
                <a:ext uri="{FF2B5EF4-FFF2-40B4-BE49-F238E27FC236}">
                  <a16:creationId xmlns:a16="http://schemas.microsoft.com/office/drawing/2014/main" id="{6A5A3512-AEE0-4F66-A57C-9D54F3B5574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7" name="이등변 삼각형 371">
              <a:extLst>
                <a:ext uri="{FF2B5EF4-FFF2-40B4-BE49-F238E27FC236}">
                  <a16:creationId xmlns:a16="http://schemas.microsoft.com/office/drawing/2014/main" id="{8EA99C2F-0A72-4F32-8A6C-77DB2D9491A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8" name="이등변 삼각형 372">
              <a:extLst>
                <a:ext uri="{FF2B5EF4-FFF2-40B4-BE49-F238E27FC236}">
                  <a16:creationId xmlns:a16="http://schemas.microsoft.com/office/drawing/2014/main" id="{B7EB84FE-2C94-4419-8043-E4173D8CDB4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9" name="이등변 삼각형 373">
              <a:extLst>
                <a:ext uri="{FF2B5EF4-FFF2-40B4-BE49-F238E27FC236}">
                  <a16:creationId xmlns:a16="http://schemas.microsoft.com/office/drawing/2014/main" id="{147D28A6-99A4-4A82-A00C-F6CB165A7B3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0" name="직사각형 374">
              <a:extLst>
                <a:ext uri="{FF2B5EF4-FFF2-40B4-BE49-F238E27FC236}">
                  <a16:creationId xmlns:a16="http://schemas.microsoft.com/office/drawing/2014/main" id="{DBA367BF-74A9-4A52-82D2-4E670C112273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1" name="이등변 삼각형 375">
              <a:extLst>
                <a:ext uri="{FF2B5EF4-FFF2-40B4-BE49-F238E27FC236}">
                  <a16:creationId xmlns:a16="http://schemas.microsoft.com/office/drawing/2014/main" id="{F41D87CC-903A-4886-BEB9-7BD4923391A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2" name="직사각형 376">
              <a:extLst>
                <a:ext uri="{FF2B5EF4-FFF2-40B4-BE49-F238E27FC236}">
                  <a16:creationId xmlns:a16="http://schemas.microsoft.com/office/drawing/2014/main" id="{BB3253E9-F678-41C0-A5BE-988969BAC57D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3" name="이등변 삼각형 377">
              <a:extLst>
                <a:ext uri="{FF2B5EF4-FFF2-40B4-BE49-F238E27FC236}">
                  <a16:creationId xmlns:a16="http://schemas.microsoft.com/office/drawing/2014/main" id="{51ECBFB0-B22E-42DA-A548-DC7FF1AFAC5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4" name="이등변 삼각형 378">
              <a:extLst>
                <a:ext uri="{FF2B5EF4-FFF2-40B4-BE49-F238E27FC236}">
                  <a16:creationId xmlns:a16="http://schemas.microsoft.com/office/drawing/2014/main" id="{15E80CD0-776F-48B6-810F-E8DA4AF99C7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5" name="이등변 삼각형 379">
              <a:extLst>
                <a:ext uri="{FF2B5EF4-FFF2-40B4-BE49-F238E27FC236}">
                  <a16:creationId xmlns:a16="http://schemas.microsoft.com/office/drawing/2014/main" id="{1A92E4B3-789C-4EFB-9EB2-2458661D19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6" name="직사각형 380">
              <a:extLst>
                <a:ext uri="{FF2B5EF4-FFF2-40B4-BE49-F238E27FC236}">
                  <a16:creationId xmlns:a16="http://schemas.microsoft.com/office/drawing/2014/main" id="{F3639C64-29F9-4C3F-966D-48DAD0AFDF72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7" name="직사각형 381">
              <a:extLst>
                <a:ext uri="{FF2B5EF4-FFF2-40B4-BE49-F238E27FC236}">
                  <a16:creationId xmlns:a16="http://schemas.microsoft.com/office/drawing/2014/main" id="{09631EC3-E051-4159-BC5A-BAB0F9B7AAC6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8" name="이등변 삼각형 382">
              <a:extLst>
                <a:ext uri="{FF2B5EF4-FFF2-40B4-BE49-F238E27FC236}">
                  <a16:creationId xmlns:a16="http://schemas.microsoft.com/office/drawing/2014/main" id="{5424539D-2F62-40A6-8E5A-9EE70CDD9B0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9" name="이등변 삼각형 383">
              <a:extLst>
                <a:ext uri="{FF2B5EF4-FFF2-40B4-BE49-F238E27FC236}">
                  <a16:creationId xmlns:a16="http://schemas.microsoft.com/office/drawing/2014/main" id="{F5CE21FE-8290-43D9-8BA4-9D484712E32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이등변 삼각형 384">
              <a:extLst>
                <a:ext uri="{FF2B5EF4-FFF2-40B4-BE49-F238E27FC236}">
                  <a16:creationId xmlns:a16="http://schemas.microsoft.com/office/drawing/2014/main" id="{4672CA09-BE19-4EC1-9924-4D7019562A1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1" name="이등변 삼각형 385">
              <a:extLst>
                <a:ext uri="{FF2B5EF4-FFF2-40B4-BE49-F238E27FC236}">
                  <a16:creationId xmlns:a16="http://schemas.microsoft.com/office/drawing/2014/main" id="{04763BAC-BDD1-4190-A605-286C3598B3E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2" name="그룹 386">
              <a:extLst>
                <a:ext uri="{FF2B5EF4-FFF2-40B4-BE49-F238E27FC236}">
                  <a16:creationId xmlns:a16="http://schemas.microsoft.com/office/drawing/2014/main" id="{2386B63F-079E-4385-88DD-0E807E88DE5A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390" name="직사각형 404">
                <a:extLst>
                  <a:ext uri="{FF2B5EF4-FFF2-40B4-BE49-F238E27FC236}">
                    <a16:creationId xmlns:a16="http://schemas.microsoft.com/office/drawing/2014/main" id="{16472764-C497-41EA-B8A6-A7D1AFD49DB0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1" name="이등변 삼각형 405">
                <a:extLst>
                  <a:ext uri="{FF2B5EF4-FFF2-40B4-BE49-F238E27FC236}">
                    <a16:creationId xmlns:a16="http://schemas.microsoft.com/office/drawing/2014/main" id="{31B104FD-8554-4644-BCA0-3CA3264499C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2" name="직사각형 406">
                <a:extLst>
                  <a:ext uri="{FF2B5EF4-FFF2-40B4-BE49-F238E27FC236}">
                    <a16:creationId xmlns:a16="http://schemas.microsoft.com/office/drawing/2014/main" id="{4CB1F85D-D6F7-40EB-9A2A-3DA8F67E1112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3" name="이등변 삼각형 407">
                <a:extLst>
                  <a:ext uri="{FF2B5EF4-FFF2-40B4-BE49-F238E27FC236}">
                    <a16:creationId xmlns:a16="http://schemas.microsoft.com/office/drawing/2014/main" id="{E1AB1AE7-AF53-4DB1-B58C-EE8AA4F60E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4" name="이등변 삼각형 408">
                <a:extLst>
                  <a:ext uri="{FF2B5EF4-FFF2-40B4-BE49-F238E27FC236}">
                    <a16:creationId xmlns:a16="http://schemas.microsoft.com/office/drawing/2014/main" id="{9409CAED-1289-468B-BE46-71610BF4E9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5" name="이등변 삼각형 409">
                <a:extLst>
                  <a:ext uri="{FF2B5EF4-FFF2-40B4-BE49-F238E27FC236}">
                    <a16:creationId xmlns:a16="http://schemas.microsoft.com/office/drawing/2014/main" id="{8B4E0584-6879-4F2D-A97F-234D04B4F7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6" name="이등변 삼각형 410">
                <a:extLst>
                  <a:ext uri="{FF2B5EF4-FFF2-40B4-BE49-F238E27FC236}">
                    <a16:creationId xmlns:a16="http://schemas.microsoft.com/office/drawing/2014/main" id="{ABF6E68E-2FAF-4DE7-9846-FBDB2F7AB5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7" name="이등변 삼각형 411">
                <a:extLst>
                  <a:ext uri="{FF2B5EF4-FFF2-40B4-BE49-F238E27FC236}">
                    <a16:creationId xmlns:a16="http://schemas.microsoft.com/office/drawing/2014/main" id="{001030C9-116E-45B3-B782-909537C3629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8" name="이등변 삼각형 412">
                <a:extLst>
                  <a:ext uri="{FF2B5EF4-FFF2-40B4-BE49-F238E27FC236}">
                    <a16:creationId xmlns:a16="http://schemas.microsoft.com/office/drawing/2014/main" id="{5BA495F0-E094-4606-8F96-1D218F3179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9" name="이등변 삼각형 413">
                <a:extLst>
                  <a:ext uri="{FF2B5EF4-FFF2-40B4-BE49-F238E27FC236}">
                    <a16:creationId xmlns:a16="http://schemas.microsoft.com/office/drawing/2014/main" id="{34338641-AD7E-4EFA-959A-C32A1EEC0B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373" name="직선 연결선 387">
              <a:extLst>
                <a:ext uri="{FF2B5EF4-FFF2-40B4-BE49-F238E27FC236}">
                  <a16:creationId xmlns:a16="http://schemas.microsoft.com/office/drawing/2014/main" id="{CB95ED56-ADF0-4083-BED0-F1BB70D80FF1}"/>
                </a:ext>
              </a:extLst>
            </p:cNvPr>
            <p:cNvCxnSpPr>
              <a:cxnSpLocks/>
              <a:stCxn id="391" idx="2"/>
              <a:endCxn id="401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연결선 388">
              <a:extLst>
                <a:ext uri="{FF2B5EF4-FFF2-40B4-BE49-F238E27FC236}">
                  <a16:creationId xmlns:a16="http://schemas.microsoft.com/office/drawing/2014/main" id="{6BD7E1C6-DD46-4C41-A402-0D1B2624C0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 389">
              <a:extLst>
                <a:ext uri="{FF2B5EF4-FFF2-40B4-BE49-F238E27FC236}">
                  <a16:creationId xmlns:a16="http://schemas.microsoft.com/office/drawing/2014/main" id="{1B9434E7-803F-4F29-A34C-498E94BE47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직선 연결선 390">
              <a:extLst>
                <a:ext uri="{FF2B5EF4-FFF2-40B4-BE49-F238E27FC236}">
                  <a16:creationId xmlns:a16="http://schemas.microsoft.com/office/drawing/2014/main" id="{731A3CF3-047D-4B7F-A7DC-508476001C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직선 연결선 391">
              <a:extLst>
                <a:ext uri="{FF2B5EF4-FFF2-40B4-BE49-F238E27FC236}">
                  <a16:creationId xmlns:a16="http://schemas.microsoft.com/office/drawing/2014/main" id="{37F00EBC-54A6-47A6-87BF-B3034E4DA9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직선 연결선 392">
              <a:extLst>
                <a:ext uri="{FF2B5EF4-FFF2-40B4-BE49-F238E27FC236}">
                  <a16:creationId xmlns:a16="http://schemas.microsoft.com/office/drawing/2014/main" id="{CDF79181-5305-4CA0-AA36-BF792E02B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직선 연결선 393">
              <a:extLst>
                <a:ext uri="{FF2B5EF4-FFF2-40B4-BE49-F238E27FC236}">
                  <a16:creationId xmlns:a16="http://schemas.microsoft.com/office/drawing/2014/main" id="{3530030F-D696-452B-A498-C31D0A240C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직선 연결선 394">
              <a:extLst>
                <a:ext uri="{FF2B5EF4-FFF2-40B4-BE49-F238E27FC236}">
                  <a16:creationId xmlns:a16="http://schemas.microsoft.com/office/drawing/2014/main" id="{CB334A87-2BC2-4CE9-A863-16DC3EBB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직선 연결선 395">
              <a:extLst>
                <a:ext uri="{FF2B5EF4-FFF2-40B4-BE49-F238E27FC236}">
                  <a16:creationId xmlns:a16="http://schemas.microsoft.com/office/drawing/2014/main" id="{AE759945-83C3-4A9A-9047-32EA7F0C9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2" name="그룹 396">
              <a:extLst>
                <a:ext uri="{FF2B5EF4-FFF2-40B4-BE49-F238E27FC236}">
                  <a16:creationId xmlns:a16="http://schemas.microsoft.com/office/drawing/2014/main" id="{4998D387-4CC1-4B89-9E0D-33B2846F6622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383" name="그룹 397">
                <a:extLst>
                  <a:ext uri="{FF2B5EF4-FFF2-40B4-BE49-F238E27FC236}">
                    <a16:creationId xmlns:a16="http://schemas.microsoft.com/office/drawing/2014/main" id="{709DC635-FF71-4B40-B48B-43AE50BD061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388" name="이등변 삼각형 402">
                  <a:extLst>
                    <a:ext uri="{FF2B5EF4-FFF2-40B4-BE49-F238E27FC236}">
                      <a16:creationId xmlns:a16="http://schemas.microsoft.com/office/drawing/2014/main" id="{3B96B311-BBC1-4621-8923-021B2C4361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9" name="이등변 삼각형 403">
                  <a:extLst>
                    <a:ext uri="{FF2B5EF4-FFF2-40B4-BE49-F238E27FC236}">
                      <a16:creationId xmlns:a16="http://schemas.microsoft.com/office/drawing/2014/main" id="{41B9AD90-CAC0-4F82-933E-52E3FD5DE1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4" name="그룹 398">
                <a:extLst>
                  <a:ext uri="{FF2B5EF4-FFF2-40B4-BE49-F238E27FC236}">
                    <a16:creationId xmlns:a16="http://schemas.microsoft.com/office/drawing/2014/main" id="{BAC60C6B-3F5E-463C-8C79-174F0614F23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386" name="이등변 삼각형 400">
                  <a:extLst>
                    <a:ext uri="{FF2B5EF4-FFF2-40B4-BE49-F238E27FC236}">
                      <a16:creationId xmlns:a16="http://schemas.microsoft.com/office/drawing/2014/main" id="{3505995A-9FDA-4170-A6A9-53C0B66671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7" name="이등변 삼각형 401">
                  <a:extLst>
                    <a:ext uri="{FF2B5EF4-FFF2-40B4-BE49-F238E27FC236}">
                      <a16:creationId xmlns:a16="http://schemas.microsoft.com/office/drawing/2014/main" id="{C44E9523-58D9-402D-83AA-7C041F963E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85" name="직선 연결선 399">
                <a:extLst>
                  <a:ext uri="{FF2B5EF4-FFF2-40B4-BE49-F238E27FC236}">
                    <a16:creationId xmlns:a16="http://schemas.microsoft.com/office/drawing/2014/main" id="{F9484A06-BE60-47E2-A018-FB7582E4B871}"/>
                  </a:ext>
                </a:extLst>
              </p:cNvPr>
              <p:cNvCxnSpPr>
                <a:cxnSpLocks/>
                <a:stCxn id="387" idx="1"/>
                <a:endCxn id="386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A555E6FF-5688-4738-ACAB-BBEAC8496925}"/>
              </a:ext>
            </a:extLst>
          </p:cNvPr>
          <p:cNvGrpSpPr/>
          <p:nvPr/>
        </p:nvGrpSpPr>
        <p:grpSpPr>
          <a:xfrm flipH="1">
            <a:off x="8846437" y="1369775"/>
            <a:ext cx="1137443" cy="2314798"/>
            <a:chOff x="1894522" y="-334076"/>
            <a:chExt cx="3445217" cy="7011324"/>
          </a:xfrm>
        </p:grpSpPr>
        <p:sp>
          <p:nvSpPr>
            <p:cNvPr id="513" name="이등변 삼각형 437">
              <a:extLst>
                <a:ext uri="{FF2B5EF4-FFF2-40B4-BE49-F238E27FC236}">
                  <a16:creationId xmlns:a16="http://schemas.microsoft.com/office/drawing/2014/main" id="{B6699EDF-B2A0-467C-8EBC-987A3147909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53954" y="4914029"/>
              <a:ext cx="1803872" cy="1722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4" name="이등변 삼각형 438">
              <a:extLst>
                <a:ext uri="{FF2B5EF4-FFF2-40B4-BE49-F238E27FC236}">
                  <a16:creationId xmlns:a16="http://schemas.microsoft.com/office/drawing/2014/main" id="{D0298920-3E52-4336-8435-B4657C6B655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3576520" y="4914029"/>
              <a:ext cx="1803872" cy="172256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" name="직사각형 440">
              <a:extLst>
                <a:ext uri="{FF2B5EF4-FFF2-40B4-BE49-F238E27FC236}">
                  <a16:creationId xmlns:a16="http://schemas.microsoft.com/office/drawing/2014/main" id="{2BDF2D88-CDB3-45C5-B7F4-5F24AFAEC994}"/>
                </a:ext>
              </a:extLst>
            </p:cNvPr>
            <p:cNvSpPr/>
            <p:nvPr/>
          </p:nvSpPr>
          <p:spPr>
            <a:xfrm>
              <a:off x="3617087" y="2056404"/>
              <a:ext cx="1722566" cy="3722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" name="직사각형 439">
              <a:extLst>
                <a:ext uri="{FF2B5EF4-FFF2-40B4-BE49-F238E27FC236}">
                  <a16:creationId xmlns:a16="http://schemas.microsoft.com/office/drawing/2014/main" id="{A5791257-6636-4E73-A6B4-2EE8532C185D}"/>
                </a:ext>
              </a:extLst>
            </p:cNvPr>
            <p:cNvSpPr/>
            <p:nvPr/>
          </p:nvSpPr>
          <p:spPr>
            <a:xfrm>
              <a:off x="1894522" y="2055673"/>
              <a:ext cx="1722565" cy="3722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17" name="그룹 522">
              <a:extLst>
                <a:ext uri="{FF2B5EF4-FFF2-40B4-BE49-F238E27FC236}">
                  <a16:creationId xmlns:a16="http://schemas.microsoft.com/office/drawing/2014/main" id="{F7214A15-9581-41BE-98DB-CFBCA2BB65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00881" y="3261773"/>
              <a:ext cx="3430893" cy="3030075"/>
              <a:chOff x="3594139" y="1223442"/>
              <a:chExt cx="2873421" cy="2537731"/>
            </a:xfrm>
          </p:grpSpPr>
          <p:sp>
            <p:nvSpPr>
              <p:cNvPr id="600" name="직사각형 523">
                <a:extLst>
                  <a:ext uri="{FF2B5EF4-FFF2-40B4-BE49-F238E27FC236}">
                    <a16:creationId xmlns:a16="http://schemas.microsoft.com/office/drawing/2014/main" id="{3C4A5EA7-E056-40F9-B503-780678E69BF9}"/>
                  </a:ext>
                </a:extLst>
              </p:cNvPr>
              <p:cNvSpPr/>
              <p:nvPr/>
            </p:nvSpPr>
            <p:spPr>
              <a:xfrm>
                <a:off x="3595413" y="1738994"/>
                <a:ext cx="1436049" cy="15318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1" name="직사각형 524">
                <a:extLst>
                  <a:ext uri="{FF2B5EF4-FFF2-40B4-BE49-F238E27FC236}">
                    <a16:creationId xmlns:a16="http://schemas.microsoft.com/office/drawing/2014/main" id="{AAC38D56-4798-4F94-9504-34827C853C0C}"/>
                  </a:ext>
                </a:extLst>
              </p:cNvPr>
              <p:cNvSpPr/>
              <p:nvPr/>
            </p:nvSpPr>
            <p:spPr>
              <a:xfrm>
                <a:off x="5031462" y="1730628"/>
                <a:ext cx="1436098" cy="15402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2" name="이등변 삼각형 525">
                <a:extLst>
                  <a:ext uri="{FF2B5EF4-FFF2-40B4-BE49-F238E27FC236}">
                    <a16:creationId xmlns:a16="http://schemas.microsoft.com/office/drawing/2014/main" id="{302179F7-1CE4-487B-BC0B-663E96D729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10" y="238100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3" name="이등변 삼각형 526">
                <a:extLst>
                  <a:ext uri="{FF2B5EF4-FFF2-40B4-BE49-F238E27FC236}">
                    <a16:creationId xmlns:a16="http://schemas.microsoft.com/office/drawing/2014/main" id="{A672EC60-61D3-4234-84FD-8816DC91D66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15" y="238100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4" name="직사각형 527">
                <a:extLst>
                  <a:ext uri="{FF2B5EF4-FFF2-40B4-BE49-F238E27FC236}">
                    <a16:creationId xmlns:a16="http://schemas.microsoft.com/office/drawing/2014/main" id="{616CBBBE-0ACB-4D92-B579-6070D15AE5D4}"/>
                  </a:ext>
                </a:extLst>
              </p:cNvPr>
              <p:cNvSpPr/>
              <p:nvPr/>
            </p:nvSpPr>
            <p:spPr>
              <a:xfrm>
                <a:off x="5031220" y="2014538"/>
                <a:ext cx="1348349" cy="10414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5" name="이등변 삼각형 528">
                <a:extLst>
                  <a:ext uri="{FF2B5EF4-FFF2-40B4-BE49-F238E27FC236}">
                    <a16:creationId xmlns:a16="http://schemas.microsoft.com/office/drawing/2014/main" id="{4C39F5DE-6490-4B52-9EE5-62B45946291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26" y="1339126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6" name="이등변 삼각형 529">
                <a:extLst>
                  <a:ext uri="{FF2B5EF4-FFF2-40B4-BE49-F238E27FC236}">
                    <a16:creationId xmlns:a16="http://schemas.microsoft.com/office/drawing/2014/main" id="{DF9C149E-A916-4096-A64E-77252F597B7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31" y="1339124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7" name="직사각형 530">
                <a:extLst>
                  <a:ext uri="{FF2B5EF4-FFF2-40B4-BE49-F238E27FC236}">
                    <a16:creationId xmlns:a16="http://schemas.microsoft.com/office/drawing/2014/main" id="{B739A6F5-E296-464E-8562-F6FB02B0B2F5}"/>
                  </a:ext>
                </a:extLst>
              </p:cNvPr>
              <p:cNvSpPr/>
              <p:nvPr/>
            </p:nvSpPr>
            <p:spPr>
              <a:xfrm>
                <a:off x="3682678" y="2009137"/>
                <a:ext cx="1348349" cy="104682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8" name="이등변 삼각형 531">
                <a:extLst>
                  <a:ext uri="{FF2B5EF4-FFF2-40B4-BE49-F238E27FC236}">
                    <a16:creationId xmlns:a16="http://schemas.microsoft.com/office/drawing/2014/main" id="{96BC4A22-4B19-4AF8-9443-F59252C065A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521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9" name="이등변 삼각형 532">
                <a:extLst>
                  <a:ext uri="{FF2B5EF4-FFF2-40B4-BE49-F238E27FC236}">
                    <a16:creationId xmlns:a16="http://schemas.microsoft.com/office/drawing/2014/main" id="{E6D12A4B-F96F-4FE0-A3E0-D6C4142475B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587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0" name="이등변 삼각형 533">
                <a:extLst>
                  <a:ext uri="{FF2B5EF4-FFF2-40B4-BE49-F238E27FC236}">
                    <a16:creationId xmlns:a16="http://schemas.microsoft.com/office/drawing/2014/main" id="{2F0F12DB-3659-4947-AE2F-EF90526B71E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1" name="이등변 삼각형 534">
                <a:extLst>
                  <a:ext uri="{FF2B5EF4-FFF2-40B4-BE49-F238E27FC236}">
                    <a16:creationId xmlns:a16="http://schemas.microsoft.com/office/drawing/2014/main" id="{7E732116-3D42-49DD-8BC5-3F0690575FE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2" name="이등변 삼각형 535">
                <a:extLst>
                  <a:ext uri="{FF2B5EF4-FFF2-40B4-BE49-F238E27FC236}">
                    <a16:creationId xmlns:a16="http://schemas.microsoft.com/office/drawing/2014/main" id="{D5F09064-BABE-4965-A2E0-E7157CB8EBE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3" name="이등변 삼각형 536">
                <a:extLst>
                  <a:ext uri="{FF2B5EF4-FFF2-40B4-BE49-F238E27FC236}">
                    <a16:creationId xmlns:a16="http://schemas.microsoft.com/office/drawing/2014/main" id="{488203BA-C294-4EE3-BDC0-ACB0D22F674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4" name="이등변 삼각형 537">
                <a:extLst>
                  <a:ext uri="{FF2B5EF4-FFF2-40B4-BE49-F238E27FC236}">
                    <a16:creationId xmlns:a16="http://schemas.microsoft.com/office/drawing/2014/main" id="{34ECA3D1-EF21-4E6E-BC05-D045E8601E6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884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5" name="이등변 삼각형 538">
                <a:extLst>
                  <a:ext uri="{FF2B5EF4-FFF2-40B4-BE49-F238E27FC236}">
                    <a16:creationId xmlns:a16="http://schemas.microsoft.com/office/drawing/2014/main" id="{6F364376-2CB1-4427-8DD0-E539EBFBC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950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6" name="이등변 삼각형 539">
                <a:extLst>
                  <a:ext uri="{FF2B5EF4-FFF2-40B4-BE49-F238E27FC236}">
                    <a16:creationId xmlns:a16="http://schemas.microsoft.com/office/drawing/2014/main" id="{97A62124-1952-4490-9DA2-DAD4256D31E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0276" y="176845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7" name="이등변 삼각형 540">
                <a:extLst>
                  <a:ext uri="{FF2B5EF4-FFF2-40B4-BE49-F238E27FC236}">
                    <a16:creationId xmlns:a16="http://schemas.microsoft.com/office/drawing/2014/main" id="{A889DAD4-3C35-48D5-96D9-DE3E5ABA63A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8581" y="176845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8" name="이등변 삼각형 541">
                <a:extLst>
                  <a:ext uri="{FF2B5EF4-FFF2-40B4-BE49-F238E27FC236}">
                    <a16:creationId xmlns:a16="http://schemas.microsoft.com/office/drawing/2014/main" id="{15ED23A6-B9C7-4954-BA17-7AF7E124D6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247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9" name="이등변 삼각형 542">
                <a:extLst>
                  <a:ext uri="{FF2B5EF4-FFF2-40B4-BE49-F238E27FC236}">
                    <a16:creationId xmlns:a16="http://schemas.microsoft.com/office/drawing/2014/main" id="{45F351D0-847C-4840-B717-9461DF6D51D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313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0" name="직사각형 543">
                <a:extLst>
                  <a:ext uri="{FF2B5EF4-FFF2-40B4-BE49-F238E27FC236}">
                    <a16:creationId xmlns:a16="http://schemas.microsoft.com/office/drawing/2014/main" id="{0813A555-EB02-4F6B-8B44-CFA317E29E1E}"/>
                  </a:ext>
                </a:extLst>
              </p:cNvPr>
              <p:cNvSpPr/>
              <p:nvPr/>
            </p:nvSpPr>
            <p:spPr>
              <a:xfrm>
                <a:off x="4943053" y="2675413"/>
                <a:ext cx="87974" cy="1085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1" name="직사각형 544">
                <a:extLst>
                  <a:ext uri="{FF2B5EF4-FFF2-40B4-BE49-F238E27FC236}">
                    <a16:creationId xmlns:a16="http://schemas.microsoft.com/office/drawing/2014/main" id="{ACA822B0-CC3B-43B5-91AF-10DFFB965583}"/>
                  </a:ext>
                </a:extLst>
              </p:cNvPr>
              <p:cNvSpPr/>
              <p:nvPr/>
            </p:nvSpPr>
            <p:spPr>
              <a:xfrm>
                <a:off x="5031028" y="2675413"/>
                <a:ext cx="85866" cy="10857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8" name="그룹 2">
              <a:extLst>
                <a:ext uri="{FF2B5EF4-FFF2-40B4-BE49-F238E27FC236}">
                  <a16:creationId xmlns:a16="http://schemas.microsoft.com/office/drawing/2014/main" id="{1CA66F9C-04FF-469E-86BD-E4B7B37715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00522" y="1518666"/>
              <a:ext cx="3430893" cy="3030075"/>
              <a:chOff x="3594139" y="1223442"/>
              <a:chExt cx="2873421" cy="2537731"/>
            </a:xfrm>
          </p:grpSpPr>
          <p:sp>
            <p:nvSpPr>
              <p:cNvPr id="578" name="직사각형 495">
                <a:extLst>
                  <a:ext uri="{FF2B5EF4-FFF2-40B4-BE49-F238E27FC236}">
                    <a16:creationId xmlns:a16="http://schemas.microsoft.com/office/drawing/2014/main" id="{299AC34B-5EA1-447F-9546-61042A410E21}"/>
                  </a:ext>
                </a:extLst>
              </p:cNvPr>
              <p:cNvSpPr/>
              <p:nvPr/>
            </p:nvSpPr>
            <p:spPr>
              <a:xfrm>
                <a:off x="3595413" y="1738994"/>
                <a:ext cx="1436049" cy="15318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9" name="직사각형 496">
                <a:extLst>
                  <a:ext uri="{FF2B5EF4-FFF2-40B4-BE49-F238E27FC236}">
                    <a16:creationId xmlns:a16="http://schemas.microsoft.com/office/drawing/2014/main" id="{55A34EEE-D230-43A4-BC46-990407358DBC}"/>
                  </a:ext>
                </a:extLst>
              </p:cNvPr>
              <p:cNvSpPr/>
              <p:nvPr/>
            </p:nvSpPr>
            <p:spPr>
              <a:xfrm>
                <a:off x="5031462" y="1730628"/>
                <a:ext cx="1436098" cy="15402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0" name="이등변 삼각형 497">
                <a:extLst>
                  <a:ext uri="{FF2B5EF4-FFF2-40B4-BE49-F238E27FC236}">
                    <a16:creationId xmlns:a16="http://schemas.microsoft.com/office/drawing/2014/main" id="{B2978AEB-FF1A-43DD-BC48-F7822DFC8B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10" y="238100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1" name="이등변 삼각형 498">
                <a:extLst>
                  <a:ext uri="{FF2B5EF4-FFF2-40B4-BE49-F238E27FC236}">
                    <a16:creationId xmlns:a16="http://schemas.microsoft.com/office/drawing/2014/main" id="{2A954C36-FECF-4C0E-80CB-C77EBFC1EA6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15" y="238100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2" name="직사각형 499">
                <a:extLst>
                  <a:ext uri="{FF2B5EF4-FFF2-40B4-BE49-F238E27FC236}">
                    <a16:creationId xmlns:a16="http://schemas.microsoft.com/office/drawing/2014/main" id="{697F115A-098F-4FEE-ACB1-9B74D2FBB220}"/>
                  </a:ext>
                </a:extLst>
              </p:cNvPr>
              <p:cNvSpPr/>
              <p:nvPr/>
            </p:nvSpPr>
            <p:spPr>
              <a:xfrm>
                <a:off x="5031220" y="2014538"/>
                <a:ext cx="1348349" cy="10414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3" name="이등변 삼각형 500">
                <a:extLst>
                  <a:ext uri="{FF2B5EF4-FFF2-40B4-BE49-F238E27FC236}">
                    <a16:creationId xmlns:a16="http://schemas.microsoft.com/office/drawing/2014/main" id="{26309F03-0F33-4BAF-9FA8-0847BC1C2CE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26" y="1339126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4" name="이등변 삼각형 501">
                <a:extLst>
                  <a:ext uri="{FF2B5EF4-FFF2-40B4-BE49-F238E27FC236}">
                    <a16:creationId xmlns:a16="http://schemas.microsoft.com/office/drawing/2014/main" id="{BA0FED0D-3DD0-4F04-9A0F-54F01BBEF9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31" y="1339124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5" name="직사각형 502">
                <a:extLst>
                  <a:ext uri="{FF2B5EF4-FFF2-40B4-BE49-F238E27FC236}">
                    <a16:creationId xmlns:a16="http://schemas.microsoft.com/office/drawing/2014/main" id="{8E1386F1-7EAB-4AD5-949B-6B3695BEC99E}"/>
                  </a:ext>
                </a:extLst>
              </p:cNvPr>
              <p:cNvSpPr/>
              <p:nvPr/>
            </p:nvSpPr>
            <p:spPr>
              <a:xfrm>
                <a:off x="3682678" y="2009137"/>
                <a:ext cx="1348349" cy="104682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6" name="이등변 삼각형 503">
                <a:extLst>
                  <a:ext uri="{FF2B5EF4-FFF2-40B4-BE49-F238E27FC236}">
                    <a16:creationId xmlns:a16="http://schemas.microsoft.com/office/drawing/2014/main" id="{8796FD58-BBD3-42E0-AF81-67802F5647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521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7" name="이등변 삼각형 504">
                <a:extLst>
                  <a:ext uri="{FF2B5EF4-FFF2-40B4-BE49-F238E27FC236}">
                    <a16:creationId xmlns:a16="http://schemas.microsoft.com/office/drawing/2014/main" id="{C3B48940-CBBF-43A6-9D9A-BB855509674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587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8" name="이등변 삼각형 505">
                <a:extLst>
                  <a:ext uri="{FF2B5EF4-FFF2-40B4-BE49-F238E27FC236}">
                    <a16:creationId xmlns:a16="http://schemas.microsoft.com/office/drawing/2014/main" id="{FE2554E8-BC4F-4AA5-AD4F-574AF1363AE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9" name="이등변 삼각형 506">
                <a:extLst>
                  <a:ext uri="{FF2B5EF4-FFF2-40B4-BE49-F238E27FC236}">
                    <a16:creationId xmlns:a16="http://schemas.microsoft.com/office/drawing/2014/main" id="{2CA649D6-7742-43DD-85EF-84CE9280BC9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0" name="이등변 삼각형 507">
                <a:extLst>
                  <a:ext uri="{FF2B5EF4-FFF2-40B4-BE49-F238E27FC236}">
                    <a16:creationId xmlns:a16="http://schemas.microsoft.com/office/drawing/2014/main" id="{F36ADA18-8873-4249-886D-D945915A792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1" name="이등변 삼각형 508">
                <a:extLst>
                  <a:ext uri="{FF2B5EF4-FFF2-40B4-BE49-F238E27FC236}">
                    <a16:creationId xmlns:a16="http://schemas.microsoft.com/office/drawing/2014/main" id="{84865371-6D6E-4513-A2D2-9629C9620A2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2" name="이등변 삼각형 509">
                <a:extLst>
                  <a:ext uri="{FF2B5EF4-FFF2-40B4-BE49-F238E27FC236}">
                    <a16:creationId xmlns:a16="http://schemas.microsoft.com/office/drawing/2014/main" id="{61DC997F-1E01-4793-B85B-E10898C8D7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884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3" name="이등변 삼각형 510">
                <a:extLst>
                  <a:ext uri="{FF2B5EF4-FFF2-40B4-BE49-F238E27FC236}">
                    <a16:creationId xmlns:a16="http://schemas.microsoft.com/office/drawing/2014/main" id="{26A34B30-B197-4D4F-AE5E-F1C211ADDB6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950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4" name="이등변 삼각형 511">
                <a:extLst>
                  <a:ext uri="{FF2B5EF4-FFF2-40B4-BE49-F238E27FC236}">
                    <a16:creationId xmlns:a16="http://schemas.microsoft.com/office/drawing/2014/main" id="{D1CFC47D-981A-4E41-9058-63067DC4DC2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0276" y="176845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5" name="이등변 삼각형 512">
                <a:extLst>
                  <a:ext uri="{FF2B5EF4-FFF2-40B4-BE49-F238E27FC236}">
                    <a16:creationId xmlns:a16="http://schemas.microsoft.com/office/drawing/2014/main" id="{48BC1699-EF97-43C2-9816-867249E3E67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8581" y="176845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6" name="이등변 삼각형 513">
                <a:extLst>
                  <a:ext uri="{FF2B5EF4-FFF2-40B4-BE49-F238E27FC236}">
                    <a16:creationId xmlns:a16="http://schemas.microsoft.com/office/drawing/2014/main" id="{CC3D383E-BE51-47B2-B4BE-A00E4B7BE5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247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7" name="이등변 삼각형 514">
                <a:extLst>
                  <a:ext uri="{FF2B5EF4-FFF2-40B4-BE49-F238E27FC236}">
                    <a16:creationId xmlns:a16="http://schemas.microsoft.com/office/drawing/2014/main" id="{151F8125-F04B-48D4-A415-32B00CA1A80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313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8" name="직사각형 515">
                <a:extLst>
                  <a:ext uri="{FF2B5EF4-FFF2-40B4-BE49-F238E27FC236}">
                    <a16:creationId xmlns:a16="http://schemas.microsoft.com/office/drawing/2014/main" id="{A54ED4B2-A874-444D-B778-FD09C50BDEBF}"/>
                  </a:ext>
                </a:extLst>
              </p:cNvPr>
              <p:cNvSpPr/>
              <p:nvPr/>
            </p:nvSpPr>
            <p:spPr>
              <a:xfrm>
                <a:off x="4943053" y="2675413"/>
                <a:ext cx="87974" cy="1085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9" name="직사각형 516">
                <a:extLst>
                  <a:ext uri="{FF2B5EF4-FFF2-40B4-BE49-F238E27FC236}">
                    <a16:creationId xmlns:a16="http://schemas.microsoft.com/office/drawing/2014/main" id="{D766B0A2-D3A0-432A-A3FB-DB8EBD1BA28D}"/>
                  </a:ext>
                </a:extLst>
              </p:cNvPr>
              <p:cNvSpPr/>
              <p:nvPr/>
            </p:nvSpPr>
            <p:spPr>
              <a:xfrm>
                <a:off x="5031028" y="2675413"/>
                <a:ext cx="85866" cy="10857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19" name="그룹 521">
              <a:extLst>
                <a:ext uri="{FF2B5EF4-FFF2-40B4-BE49-F238E27FC236}">
                  <a16:creationId xmlns:a16="http://schemas.microsoft.com/office/drawing/2014/main" id="{746512B9-F567-4927-8F75-386A7C136F20}"/>
                </a:ext>
              </a:extLst>
            </p:cNvPr>
            <p:cNvGrpSpPr/>
            <p:nvPr/>
          </p:nvGrpSpPr>
          <p:grpSpPr>
            <a:xfrm>
              <a:off x="1894607" y="-334076"/>
              <a:ext cx="3445132" cy="3291808"/>
              <a:chOff x="3156443" y="745424"/>
              <a:chExt cx="3445132" cy="3291808"/>
            </a:xfrm>
          </p:grpSpPr>
          <p:sp>
            <p:nvSpPr>
              <p:cNvPr id="541" name="이등변 삼각형 434">
                <a:extLst>
                  <a:ext uri="{FF2B5EF4-FFF2-40B4-BE49-F238E27FC236}">
                    <a16:creationId xmlns:a16="http://schemas.microsoft.com/office/drawing/2014/main" id="{D9B0B4BE-9BF5-4593-8012-E5EC1E5C7BC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115790" y="2274013"/>
                <a:ext cx="1803872" cy="172256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2" name="이등변 삼각형 436">
                <a:extLst>
                  <a:ext uri="{FF2B5EF4-FFF2-40B4-BE49-F238E27FC236}">
                    <a16:creationId xmlns:a16="http://schemas.microsoft.com/office/drawing/2014/main" id="{276C698F-5FC8-4504-987D-3031BB0F6AD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38356" y="2274013"/>
                <a:ext cx="1803872" cy="1722566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3" name="이등변 삼각형 428">
                <a:extLst>
                  <a:ext uri="{FF2B5EF4-FFF2-40B4-BE49-F238E27FC236}">
                    <a16:creationId xmlns:a16="http://schemas.microsoft.com/office/drawing/2014/main" id="{36814432-5559-44E1-8DE3-C4F0C51CC01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9121" y="240044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4" name="이등변 삼각형 427">
                <a:extLst>
                  <a:ext uri="{FF2B5EF4-FFF2-40B4-BE49-F238E27FC236}">
                    <a16:creationId xmlns:a16="http://schemas.microsoft.com/office/drawing/2014/main" id="{25680CE8-2BFB-4C05-B937-525374EA7B6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5187" y="240044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5" name="직사각형 1">
                <a:extLst>
                  <a:ext uri="{FF2B5EF4-FFF2-40B4-BE49-F238E27FC236}">
                    <a16:creationId xmlns:a16="http://schemas.microsoft.com/office/drawing/2014/main" id="{C26553D9-1D8C-4C21-9526-B8F0F3972A3D}"/>
                  </a:ext>
                </a:extLst>
              </p:cNvPr>
              <p:cNvSpPr/>
              <p:nvPr/>
            </p:nvSpPr>
            <p:spPr>
              <a:xfrm>
                <a:off x="3443013" y="1586594"/>
                <a:ext cx="1436049" cy="15318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6" name="직사각형 429">
                <a:extLst>
                  <a:ext uri="{FF2B5EF4-FFF2-40B4-BE49-F238E27FC236}">
                    <a16:creationId xmlns:a16="http://schemas.microsoft.com/office/drawing/2014/main" id="{B872C44E-D185-4BA5-A602-A7371F3EFA91}"/>
                  </a:ext>
                </a:extLst>
              </p:cNvPr>
              <p:cNvSpPr/>
              <p:nvPr/>
            </p:nvSpPr>
            <p:spPr>
              <a:xfrm>
                <a:off x="4879062" y="1578228"/>
                <a:ext cx="1436098" cy="15402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7" name="이등변 삼각형 441">
                <a:extLst>
                  <a:ext uri="{FF2B5EF4-FFF2-40B4-BE49-F238E27FC236}">
                    <a16:creationId xmlns:a16="http://schemas.microsoft.com/office/drawing/2014/main" id="{60E251BC-7E29-46B1-ACE6-8261B470CE3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98710" y="222860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8" name="이등변 삼각형 446">
                <a:extLst>
                  <a:ext uri="{FF2B5EF4-FFF2-40B4-BE49-F238E27FC236}">
                    <a16:creationId xmlns:a16="http://schemas.microsoft.com/office/drawing/2014/main" id="{F7AA1C6B-D2F9-4B3A-BDB8-C73E89D169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7015" y="222860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9" name="직사각형 447">
                <a:extLst>
                  <a:ext uri="{FF2B5EF4-FFF2-40B4-BE49-F238E27FC236}">
                    <a16:creationId xmlns:a16="http://schemas.microsoft.com/office/drawing/2014/main" id="{A6036201-4162-4922-8C35-C81630D65816}"/>
                  </a:ext>
                </a:extLst>
              </p:cNvPr>
              <p:cNvSpPr/>
              <p:nvPr/>
            </p:nvSpPr>
            <p:spPr>
              <a:xfrm>
                <a:off x="4878820" y="1862138"/>
                <a:ext cx="1348349" cy="10414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0" name="이등변 삼각형 448">
                <a:extLst>
                  <a:ext uri="{FF2B5EF4-FFF2-40B4-BE49-F238E27FC236}">
                    <a16:creationId xmlns:a16="http://schemas.microsoft.com/office/drawing/2014/main" id="{CAF9EBE3-D0A0-42F9-AA59-3E337BD5EE9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98726" y="1186726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1" name="이등변 삼각형 449">
                <a:extLst>
                  <a:ext uri="{FF2B5EF4-FFF2-40B4-BE49-F238E27FC236}">
                    <a16:creationId xmlns:a16="http://schemas.microsoft.com/office/drawing/2014/main" id="{6B72F627-8716-46C2-BB51-4E92AE32872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7031" y="1186724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2" name="직사각형 452">
                <a:extLst>
                  <a:ext uri="{FF2B5EF4-FFF2-40B4-BE49-F238E27FC236}">
                    <a16:creationId xmlns:a16="http://schemas.microsoft.com/office/drawing/2014/main" id="{CA0857B8-FE2C-4958-9E5B-D3F78A4E5C4A}"/>
                  </a:ext>
                </a:extLst>
              </p:cNvPr>
              <p:cNvSpPr/>
              <p:nvPr/>
            </p:nvSpPr>
            <p:spPr>
              <a:xfrm>
                <a:off x="3530278" y="1856737"/>
                <a:ext cx="1348349" cy="104682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3" name="이등변 삼각형 450">
                <a:extLst>
                  <a:ext uri="{FF2B5EF4-FFF2-40B4-BE49-F238E27FC236}">
                    <a16:creationId xmlns:a16="http://schemas.microsoft.com/office/drawing/2014/main" id="{B0213E7A-56AA-48E8-B8BE-86608E81A8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9121" y="11049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4" name="이등변 삼각형 451">
                <a:extLst>
                  <a:ext uri="{FF2B5EF4-FFF2-40B4-BE49-F238E27FC236}">
                    <a16:creationId xmlns:a16="http://schemas.microsoft.com/office/drawing/2014/main" id="{48F1B02F-A233-4540-ABBE-ABAA0D6EF83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5187" y="11049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5" name="이등변 삼각형 473">
                <a:extLst>
                  <a:ext uri="{FF2B5EF4-FFF2-40B4-BE49-F238E27FC236}">
                    <a16:creationId xmlns:a16="http://schemas.microsoft.com/office/drawing/2014/main" id="{138846B8-993C-43F5-B3A1-48760061A8C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8810" y="17628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6" name="이등변 삼각형 474">
                <a:extLst>
                  <a:ext uri="{FF2B5EF4-FFF2-40B4-BE49-F238E27FC236}">
                    <a16:creationId xmlns:a16="http://schemas.microsoft.com/office/drawing/2014/main" id="{4005AE52-962A-4B40-93A1-3AEF9912A3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4876" y="17628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7" name="이등변 삼각형 475">
                <a:extLst>
                  <a:ext uri="{FF2B5EF4-FFF2-40B4-BE49-F238E27FC236}">
                    <a16:creationId xmlns:a16="http://schemas.microsoft.com/office/drawing/2014/main" id="{873C18FD-4E03-4D51-8C7F-F5EAB34777D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8810" y="16916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8" name="이등변 삼각형 476">
                <a:extLst>
                  <a:ext uri="{FF2B5EF4-FFF2-40B4-BE49-F238E27FC236}">
                    <a16:creationId xmlns:a16="http://schemas.microsoft.com/office/drawing/2014/main" id="{3B42993F-2F93-4DE4-BD84-23D43C2AFC2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4876" y="16916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9" name="이등변 삼각형 477">
                <a:extLst>
                  <a:ext uri="{FF2B5EF4-FFF2-40B4-BE49-F238E27FC236}">
                    <a16:creationId xmlns:a16="http://schemas.microsoft.com/office/drawing/2014/main" id="{007148EE-5B76-4057-A57B-8CCAEC0589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8484" y="16205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0" name="이등변 삼각형 478">
                <a:extLst>
                  <a:ext uri="{FF2B5EF4-FFF2-40B4-BE49-F238E27FC236}">
                    <a16:creationId xmlns:a16="http://schemas.microsoft.com/office/drawing/2014/main" id="{8C3B6C9C-0754-4136-BE10-A535C3A4A2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4550" y="16205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1" name="이등변 삼각형 479">
                <a:extLst>
                  <a:ext uri="{FF2B5EF4-FFF2-40B4-BE49-F238E27FC236}">
                    <a16:creationId xmlns:a16="http://schemas.microsoft.com/office/drawing/2014/main" id="{A4FCF990-8895-45A2-B617-BCFE162786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97876" y="161605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2" name="이등변 삼각형 480">
                <a:extLst>
                  <a:ext uri="{FF2B5EF4-FFF2-40B4-BE49-F238E27FC236}">
                    <a16:creationId xmlns:a16="http://schemas.microsoft.com/office/drawing/2014/main" id="{9EB6AB05-BC53-494D-A2B6-ADAB313AA8B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6181" y="161605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3" name="이등변 삼각형 481">
                <a:extLst>
                  <a:ext uri="{FF2B5EF4-FFF2-40B4-BE49-F238E27FC236}">
                    <a16:creationId xmlns:a16="http://schemas.microsoft.com/office/drawing/2014/main" id="{A49DB2DA-AC14-44C0-88A8-4E302211FD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7847" y="11107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4" name="이등변 삼각형 482">
                <a:extLst>
                  <a:ext uri="{FF2B5EF4-FFF2-40B4-BE49-F238E27FC236}">
                    <a16:creationId xmlns:a16="http://schemas.microsoft.com/office/drawing/2014/main" id="{05C92B02-C0D4-4D17-B0A4-54791505A5C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3913" y="11107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65" name="그룹 386">
                <a:extLst>
                  <a:ext uri="{FF2B5EF4-FFF2-40B4-BE49-F238E27FC236}">
                    <a16:creationId xmlns:a16="http://schemas.microsoft.com/office/drawing/2014/main" id="{482F91E3-3C1B-4B78-A745-3C825C68922B}"/>
                  </a:ext>
                </a:extLst>
              </p:cNvPr>
              <p:cNvGrpSpPr/>
              <p:nvPr/>
            </p:nvGrpSpPr>
            <p:grpSpPr>
              <a:xfrm>
                <a:off x="3443013" y="745424"/>
                <a:ext cx="2872174" cy="1584740"/>
                <a:chOff x="4827098" y="300735"/>
                <a:chExt cx="2872174" cy="1584740"/>
              </a:xfrm>
            </p:grpSpPr>
            <p:sp>
              <p:nvSpPr>
                <p:cNvPr id="568" name="직사각형 404">
                  <a:extLst>
                    <a:ext uri="{FF2B5EF4-FFF2-40B4-BE49-F238E27FC236}">
                      <a16:creationId xmlns:a16="http://schemas.microsoft.com/office/drawing/2014/main" id="{0F38E627-CC58-451C-9F8E-C690F32E5609}"/>
                    </a:ext>
                  </a:extLst>
                </p:cNvPr>
                <p:cNvSpPr/>
                <p:nvPr/>
              </p:nvSpPr>
              <p:spPr>
                <a:xfrm flipH="1">
                  <a:off x="6263164" y="1050128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9" name="이등변 삼각형 405">
                  <a:extLst>
                    <a:ext uri="{FF2B5EF4-FFF2-40B4-BE49-F238E27FC236}">
                      <a16:creationId xmlns:a16="http://schemas.microsoft.com/office/drawing/2014/main" id="{9FBABB6C-84F8-4C24-9C5B-B832766F5C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82" y="41550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0" name="직사각형 406">
                  <a:extLst>
                    <a:ext uri="{FF2B5EF4-FFF2-40B4-BE49-F238E27FC236}">
                      <a16:creationId xmlns:a16="http://schemas.microsoft.com/office/drawing/2014/main" id="{A67E4B1C-B29D-4B4F-B9B3-C5971A44F9BE}"/>
                    </a:ext>
                  </a:extLst>
                </p:cNvPr>
                <p:cNvSpPr/>
                <p:nvPr/>
              </p:nvSpPr>
              <p:spPr>
                <a:xfrm>
                  <a:off x="4827098" y="1050130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1" name="이등변 삼각형 407">
                  <a:extLst>
                    <a:ext uri="{FF2B5EF4-FFF2-40B4-BE49-F238E27FC236}">
                      <a16:creationId xmlns:a16="http://schemas.microsoft.com/office/drawing/2014/main" id="{53AE6F52-E87C-4280-A621-DDBFF564D0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6" y="415502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2" name="이등변 삼각형 408">
                  <a:extLst>
                    <a:ext uri="{FF2B5EF4-FFF2-40B4-BE49-F238E27FC236}">
                      <a16:creationId xmlns:a16="http://schemas.microsoft.com/office/drawing/2014/main" id="{1429437E-483F-42DD-BA8E-B0C3B2FCDF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99" y="334627"/>
                  <a:ext cx="1503865" cy="14360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3" name="이등변 삼각형 409">
                  <a:extLst>
                    <a:ext uri="{FF2B5EF4-FFF2-40B4-BE49-F238E27FC236}">
                      <a16:creationId xmlns:a16="http://schemas.microsoft.com/office/drawing/2014/main" id="{E1163633-32F2-4893-A701-2B826D4503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8" y="334627"/>
                  <a:ext cx="1503865" cy="14360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4" name="이등변 삼각형 410">
                  <a:extLst>
                    <a:ext uri="{FF2B5EF4-FFF2-40B4-BE49-F238E27FC236}">
                      <a16:creationId xmlns:a16="http://schemas.microsoft.com/office/drawing/2014/main" id="{5CF682D5-2676-4419-88B2-6E1809A933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83831" y="427734"/>
                  <a:ext cx="1308866" cy="1249871"/>
                </a:xfrm>
                <a:prstGeom prst="triangle">
                  <a:avLst/>
                </a:prstGeom>
                <a:solidFill>
                  <a:srgbClr val="6B6B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5" name="이등변 삼각형 411">
                  <a:extLst>
                    <a:ext uri="{FF2B5EF4-FFF2-40B4-BE49-F238E27FC236}">
                      <a16:creationId xmlns:a16="http://schemas.microsoft.com/office/drawing/2014/main" id="{1DBB8E88-0C3F-43B2-A972-2E77C7971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3698" y="427734"/>
                  <a:ext cx="1308866" cy="1249871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6" name="이등변 삼각형 412">
                  <a:extLst>
                    <a:ext uri="{FF2B5EF4-FFF2-40B4-BE49-F238E27FC236}">
                      <a16:creationId xmlns:a16="http://schemas.microsoft.com/office/drawing/2014/main" id="{759676E4-28C1-4684-BE1C-9BD94AAE6A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5084579" y="528486"/>
                  <a:ext cx="1205792" cy="1151442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7" name="이등변 삼각형 413">
                  <a:extLst>
                    <a:ext uri="{FF2B5EF4-FFF2-40B4-BE49-F238E27FC236}">
                      <a16:creationId xmlns:a16="http://schemas.microsoft.com/office/drawing/2014/main" id="{FC818AD8-B540-4652-AD9A-578748A354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6019" y="528486"/>
                  <a:ext cx="1205792" cy="1151442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66" name="직사각형 453">
                <a:extLst>
                  <a:ext uri="{FF2B5EF4-FFF2-40B4-BE49-F238E27FC236}">
                    <a16:creationId xmlns:a16="http://schemas.microsoft.com/office/drawing/2014/main" id="{2F9E1364-80AD-45EC-ABA1-37B2AF524425}"/>
                  </a:ext>
                </a:extLst>
              </p:cNvPr>
              <p:cNvSpPr/>
              <p:nvPr/>
            </p:nvSpPr>
            <p:spPr>
              <a:xfrm>
                <a:off x="4790653" y="2523013"/>
                <a:ext cx="87974" cy="1085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7" name="직사각형 454">
                <a:extLst>
                  <a:ext uri="{FF2B5EF4-FFF2-40B4-BE49-F238E27FC236}">
                    <a16:creationId xmlns:a16="http://schemas.microsoft.com/office/drawing/2014/main" id="{D78B1C04-0BF0-4762-9CA9-D5BEBD556AA7}"/>
                  </a:ext>
                </a:extLst>
              </p:cNvPr>
              <p:cNvSpPr/>
              <p:nvPr/>
            </p:nvSpPr>
            <p:spPr>
              <a:xfrm>
                <a:off x="4878628" y="2523013"/>
                <a:ext cx="85866" cy="10857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20" name="그룹 558">
              <a:extLst>
                <a:ext uri="{FF2B5EF4-FFF2-40B4-BE49-F238E27FC236}">
                  <a16:creationId xmlns:a16="http://schemas.microsoft.com/office/drawing/2014/main" id="{FBE804C0-FBDE-48B2-9458-65C435AF1709}"/>
                </a:ext>
              </a:extLst>
            </p:cNvPr>
            <p:cNvGrpSpPr/>
            <p:nvPr/>
          </p:nvGrpSpPr>
          <p:grpSpPr>
            <a:xfrm>
              <a:off x="2452739" y="718963"/>
              <a:ext cx="891241" cy="1848296"/>
              <a:chOff x="3714575" y="1798463"/>
              <a:chExt cx="891241" cy="1848296"/>
            </a:xfrm>
          </p:grpSpPr>
          <p:sp>
            <p:nvSpPr>
              <p:cNvPr id="537" name="직사각형 553">
                <a:extLst>
                  <a:ext uri="{FF2B5EF4-FFF2-40B4-BE49-F238E27FC236}">
                    <a16:creationId xmlns:a16="http://schemas.microsoft.com/office/drawing/2014/main" id="{6F03B388-3C59-487C-AC29-77A9AD4FE672}"/>
                  </a:ext>
                </a:extLst>
              </p:cNvPr>
              <p:cNvSpPr/>
              <p:nvPr/>
            </p:nvSpPr>
            <p:spPr>
              <a:xfrm>
                <a:off x="3714575" y="179846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8" name="직사각형 554">
                <a:extLst>
                  <a:ext uri="{FF2B5EF4-FFF2-40B4-BE49-F238E27FC236}">
                    <a16:creationId xmlns:a16="http://schemas.microsoft.com/office/drawing/2014/main" id="{116B21F5-75A3-4CA0-B491-487A04122948}"/>
                  </a:ext>
                </a:extLst>
              </p:cNvPr>
              <p:cNvSpPr/>
              <p:nvPr/>
            </p:nvSpPr>
            <p:spPr>
              <a:xfrm>
                <a:off x="3982822" y="191276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9" name="직사각형 555">
                <a:extLst>
                  <a:ext uri="{FF2B5EF4-FFF2-40B4-BE49-F238E27FC236}">
                    <a16:creationId xmlns:a16="http://schemas.microsoft.com/office/drawing/2014/main" id="{09B333F4-1B16-419E-8170-C11967B079C4}"/>
                  </a:ext>
                </a:extLst>
              </p:cNvPr>
              <p:cNvSpPr/>
              <p:nvPr/>
            </p:nvSpPr>
            <p:spPr>
              <a:xfrm>
                <a:off x="4250332" y="204992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0" name="직사각형 556">
                <a:extLst>
                  <a:ext uri="{FF2B5EF4-FFF2-40B4-BE49-F238E27FC236}">
                    <a16:creationId xmlns:a16="http://schemas.microsoft.com/office/drawing/2014/main" id="{A415294B-334E-4482-A538-BC4FAB071DE6}"/>
                  </a:ext>
                </a:extLst>
              </p:cNvPr>
              <p:cNvSpPr/>
              <p:nvPr/>
            </p:nvSpPr>
            <p:spPr>
              <a:xfrm>
                <a:off x="4517842" y="219470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21" name="그룹 564">
              <a:extLst>
                <a:ext uri="{FF2B5EF4-FFF2-40B4-BE49-F238E27FC236}">
                  <a16:creationId xmlns:a16="http://schemas.microsoft.com/office/drawing/2014/main" id="{EF136D78-9022-4358-988F-C51B9D492C60}"/>
                </a:ext>
              </a:extLst>
            </p:cNvPr>
            <p:cNvGrpSpPr/>
            <p:nvPr/>
          </p:nvGrpSpPr>
          <p:grpSpPr>
            <a:xfrm flipH="1">
              <a:off x="3883479" y="721047"/>
              <a:ext cx="891241" cy="1848296"/>
              <a:chOff x="3714575" y="1798463"/>
              <a:chExt cx="891241" cy="1848296"/>
            </a:xfrm>
          </p:grpSpPr>
          <p:sp>
            <p:nvSpPr>
              <p:cNvPr id="533" name="직사각형 565">
                <a:extLst>
                  <a:ext uri="{FF2B5EF4-FFF2-40B4-BE49-F238E27FC236}">
                    <a16:creationId xmlns:a16="http://schemas.microsoft.com/office/drawing/2014/main" id="{67C09B5F-E3D5-41CA-9052-28E527EBD785}"/>
                  </a:ext>
                </a:extLst>
              </p:cNvPr>
              <p:cNvSpPr/>
              <p:nvPr/>
            </p:nvSpPr>
            <p:spPr>
              <a:xfrm>
                <a:off x="3714575" y="179846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4" name="직사각형 566">
                <a:extLst>
                  <a:ext uri="{FF2B5EF4-FFF2-40B4-BE49-F238E27FC236}">
                    <a16:creationId xmlns:a16="http://schemas.microsoft.com/office/drawing/2014/main" id="{E0FF24C0-659F-4098-818F-292E58A9729C}"/>
                  </a:ext>
                </a:extLst>
              </p:cNvPr>
              <p:cNvSpPr/>
              <p:nvPr/>
            </p:nvSpPr>
            <p:spPr>
              <a:xfrm>
                <a:off x="3982822" y="191276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5" name="직사각형 567">
                <a:extLst>
                  <a:ext uri="{FF2B5EF4-FFF2-40B4-BE49-F238E27FC236}">
                    <a16:creationId xmlns:a16="http://schemas.microsoft.com/office/drawing/2014/main" id="{53583879-460E-4EBC-AC1B-E2B0B4314AA7}"/>
                  </a:ext>
                </a:extLst>
              </p:cNvPr>
              <p:cNvSpPr/>
              <p:nvPr/>
            </p:nvSpPr>
            <p:spPr>
              <a:xfrm>
                <a:off x="4250332" y="204992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6" name="직사각형 568">
                <a:extLst>
                  <a:ext uri="{FF2B5EF4-FFF2-40B4-BE49-F238E27FC236}">
                    <a16:creationId xmlns:a16="http://schemas.microsoft.com/office/drawing/2014/main" id="{40C4FC24-E16B-4460-B610-262470E1253F}"/>
                  </a:ext>
                </a:extLst>
              </p:cNvPr>
              <p:cNvSpPr/>
              <p:nvPr/>
            </p:nvSpPr>
            <p:spPr>
              <a:xfrm>
                <a:off x="4517842" y="219470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22" name="직사각형 570">
              <a:extLst>
                <a:ext uri="{FF2B5EF4-FFF2-40B4-BE49-F238E27FC236}">
                  <a16:creationId xmlns:a16="http://schemas.microsoft.com/office/drawing/2014/main" id="{C4B4FD0B-6ABB-4B33-93C5-BEF4B5E397EC}"/>
                </a:ext>
              </a:extLst>
            </p:cNvPr>
            <p:cNvSpPr/>
            <p:nvPr/>
          </p:nvSpPr>
          <p:spPr>
            <a:xfrm>
              <a:off x="2185229" y="2329525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3" name="직사각형 571">
              <a:extLst>
                <a:ext uri="{FF2B5EF4-FFF2-40B4-BE49-F238E27FC236}">
                  <a16:creationId xmlns:a16="http://schemas.microsoft.com/office/drawing/2014/main" id="{6B467261-C43C-464A-BE1A-BF341623F295}"/>
                </a:ext>
              </a:extLst>
            </p:cNvPr>
            <p:cNvSpPr/>
            <p:nvPr/>
          </p:nvSpPr>
          <p:spPr>
            <a:xfrm>
              <a:off x="2453476" y="2443825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4" name="직사각형 572">
              <a:extLst>
                <a:ext uri="{FF2B5EF4-FFF2-40B4-BE49-F238E27FC236}">
                  <a16:creationId xmlns:a16="http://schemas.microsoft.com/office/drawing/2014/main" id="{ABCA3582-E02A-4637-859B-9F448002DA3D}"/>
                </a:ext>
              </a:extLst>
            </p:cNvPr>
            <p:cNvSpPr/>
            <p:nvPr/>
          </p:nvSpPr>
          <p:spPr>
            <a:xfrm>
              <a:off x="2720986" y="2580985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5" name="직사각형 573">
              <a:extLst>
                <a:ext uri="{FF2B5EF4-FFF2-40B4-BE49-F238E27FC236}">
                  <a16:creationId xmlns:a16="http://schemas.microsoft.com/office/drawing/2014/main" id="{43C9F7EE-C1D9-45C8-B177-31BE5A10C36E}"/>
                </a:ext>
              </a:extLst>
            </p:cNvPr>
            <p:cNvSpPr/>
            <p:nvPr/>
          </p:nvSpPr>
          <p:spPr>
            <a:xfrm>
              <a:off x="2988496" y="2747667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6" name="직사각형 574">
              <a:extLst>
                <a:ext uri="{FF2B5EF4-FFF2-40B4-BE49-F238E27FC236}">
                  <a16:creationId xmlns:a16="http://schemas.microsoft.com/office/drawing/2014/main" id="{A8ABF3F7-8FD3-49AE-B595-F989783B23DE}"/>
                </a:ext>
              </a:extLst>
            </p:cNvPr>
            <p:cNvSpPr/>
            <p:nvPr/>
          </p:nvSpPr>
          <p:spPr>
            <a:xfrm>
              <a:off x="3256006" y="2895223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27" name="그룹 580">
              <a:extLst>
                <a:ext uri="{FF2B5EF4-FFF2-40B4-BE49-F238E27FC236}">
                  <a16:creationId xmlns:a16="http://schemas.microsoft.com/office/drawing/2014/main" id="{EFE7CC3E-1B4D-4E3D-B4AA-DA130EB85047}"/>
                </a:ext>
              </a:extLst>
            </p:cNvPr>
            <p:cNvGrpSpPr/>
            <p:nvPr/>
          </p:nvGrpSpPr>
          <p:grpSpPr>
            <a:xfrm flipH="1">
              <a:off x="3888048" y="2303004"/>
              <a:ext cx="1158751" cy="4165698"/>
              <a:chOff x="7379257" y="2430523"/>
              <a:chExt cx="1158751" cy="4165698"/>
            </a:xfrm>
          </p:grpSpPr>
          <p:sp>
            <p:nvSpPr>
              <p:cNvPr id="528" name="직사각형 575">
                <a:extLst>
                  <a:ext uri="{FF2B5EF4-FFF2-40B4-BE49-F238E27FC236}">
                    <a16:creationId xmlns:a16="http://schemas.microsoft.com/office/drawing/2014/main" id="{0AE57738-DF5C-42FF-B742-AFA15DE134ED}"/>
                  </a:ext>
                </a:extLst>
              </p:cNvPr>
              <p:cNvSpPr/>
              <p:nvPr/>
            </p:nvSpPr>
            <p:spPr>
              <a:xfrm flipH="1">
                <a:off x="7379257" y="2430523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9" name="직사각형 576">
                <a:extLst>
                  <a:ext uri="{FF2B5EF4-FFF2-40B4-BE49-F238E27FC236}">
                    <a16:creationId xmlns:a16="http://schemas.microsoft.com/office/drawing/2014/main" id="{11088508-1183-48F7-9E04-9EF6235E6C37}"/>
                  </a:ext>
                </a:extLst>
              </p:cNvPr>
              <p:cNvSpPr/>
              <p:nvPr/>
            </p:nvSpPr>
            <p:spPr>
              <a:xfrm flipH="1">
                <a:off x="7647504" y="2544823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0" name="직사각형 577">
                <a:extLst>
                  <a:ext uri="{FF2B5EF4-FFF2-40B4-BE49-F238E27FC236}">
                    <a16:creationId xmlns:a16="http://schemas.microsoft.com/office/drawing/2014/main" id="{474B1987-3788-467F-8EB1-5BA49FE5D638}"/>
                  </a:ext>
                </a:extLst>
              </p:cNvPr>
              <p:cNvSpPr/>
              <p:nvPr/>
            </p:nvSpPr>
            <p:spPr>
              <a:xfrm flipH="1">
                <a:off x="7915014" y="2681983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1" name="직사각형 578">
                <a:extLst>
                  <a:ext uri="{FF2B5EF4-FFF2-40B4-BE49-F238E27FC236}">
                    <a16:creationId xmlns:a16="http://schemas.microsoft.com/office/drawing/2014/main" id="{DE2071C8-BB60-4505-828B-0168C7DC0E93}"/>
                  </a:ext>
                </a:extLst>
              </p:cNvPr>
              <p:cNvSpPr/>
              <p:nvPr/>
            </p:nvSpPr>
            <p:spPr>
              <a:xfrm flipH="1">
                <a:off x="8182524" y="2848665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2" name="직사각형 579">
                <a:extLst>
                  <a:ext uri="{FF2B5EF4-FFF2-40B4-BE49-F238E27FC236}">
                    <a16:creationId xmlns:a16="http://schemas.microsoft.com/office/drawing/2014/main" id="{209E09B3-F64C-4E67-9B94-80EB1EBFE0E3}"/>
                  </a:ext>
                </a:extLst>
              </p:cNvPr>
              <p:cNvSpPr/>
              <p:nvPr/>
            </p:nvSpPr>
            <p:spPr>
              <a:xfrm flipH="1">
                <a:off x="8450034" y="2996221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C6AD5A-6161-43BE-B6E6-8FB8963A1D69}"/>
              </a:ext>
            </a:extLst>
          </p:cNvPr>
          <p:cNvGrpSpPr/>
          <p:nvPr/>
        </p:nvGrpSpPr>
        <p:grpSpPr>
          <a:xfrm rot="2651361">
            <a:off x="8097694" y="4023293"/>
            <a:ext cx="3197610" cy="709152"/>
            <a:chOff x="7542930" y="4583389"/>
            <a:chExt cx="3197610" cy="709152"/>
          </a:xfrm>
        </p:grpSpPr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B3C2163D-0501-409C-BE58-85714A285FC2}"/>
                </a:ext>
              </a:extLst>
            </p:cNvPr>
            <p:cNvSpPr/>
            <p:nvPr/>
          </p:nvSpPr>
          <p:spPr>
            <a:xfrm rot="15431200">
              <a:off x="8878845" y="3339160"/>
              <a:ext cx="525780" cy="319761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BCF4692C-6414-42B7-8EE9-032A993F4BAF}"/>
                </a:ext>
              </a:extLst>
            </p:cNvPr>
            <p:cNvCxnSpPr>
              <a:cxnSpLocks/>
              <a:stCxn id="623" idx="0"/>
              <a:endCxn id="623" idx="2"/>
            </p:cNvCxnSpPr>
            <p:nvPr/>
          </p:nvCxnSpPr>
          <p:spPr>
            <a:xfrm flipV="1">
              <a:off x="7582744" y="4583389"/>
              <a:ext cx="3117982" cy="709152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5" name="그룹 74">
            <a:extLst>
              <a:ext uri="{FF2B5EF4-FFF2-40B4-BE49-F238E27FC236}">
                <a16:creationId xmlns:a16="http://schemas.microsoft.com/office/drawing/2014/main" id="{153DC4FA-21FE-4939-AB5B-499D12E2D482}"/>
              </a:ext>
            </a:extLst>
          </p:cNvPr>
          <p:cNvGrpSpPr>
            <a:grpSpLocks noChangeAspect="1"/>
          </p:cNvGrpSpPr>
          <p:nvPr/>
        </p:nvGrpSpPr>
        <p:grpSpPr>
          <a:xfrm>
            <a:off x="9845957" y="3338573"/>
            <a:ext cx="506717" cy="784907"/>
            <a:chOff x="9633242" y="2400882"/>
            <a:chExt cx="1341146" cy="2306490"/>
          </a:xfrm>
        </p:grpSpPr>
        <p:sp>
          <p:nvSpPr>
            <p:cNvPr id="626" name="원통형 75">
              <a:extLst>
                <a:ext uri="{FF2B5EF4-FFF2-40B4-BE49-F238E27FC236}">
                  <a16:creationId xmlns:a16="http://schemas.microsoft.com/office/drawing/2014/main" id="{A952D0CB-F0E1-4CA3-AC49-516ADD9ED676}"/>
                </a:ext>
              </a:extLst>
            </p:cNvPr>
            <p:cNvSpPr/>
            <p:nvPr/>
          </p:nvSpPr>
          <p:spPr>
            <a:xfrm>
              <a:off x="10136046" y="3987909"/>
              <a:ext cx="331977" cy="719463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27" name="그룹 76">
              <a:extLst>
                <a:ext uri="{FF2B5EF4-FFF2-40B4-BE49-F238E27FC236}">
                  <a16:creationId xmlns:a16="http://schemas.microsoft.com/office/drawing/2014/main" id="{071DE548-218F-44C5-A398-F31CB14B9D6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33242" y="2807124"/>
              <a:ext cx="1341146" cy="1424957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631" name="이등변 삼각형 80">
                <a:extLst>
                  <a:ext uri="{FF2B5EF4-FFF2-40B4-BE49-F238E27FC236}">
                    <a16:creationId xmlns:a16="http://schemas.microsoft.com/office/drawing/2014/main" id="{565B056A-FB0C-4BD6-8441-D43AC61CB3A8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2" name="이등변 삼각형 81">
                <a:extLst>
                  <a:ext uri="{FF2B5EF4-FFF2-40B4-BE49-F238E27FC236}">
                    <a16:creationId xmlns:a16="http://schemas.microsoft.com/office/drawing/2014/main" id="{DB636958-5C06-41D8-9D0F-82F0C7226A84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28" name="그룹 77">
              <a:extLst>
                <a:ext uri="{FF2B5EF4-FFF2-40B4-BE49-F238E27FC236}">
                  <a16:creationId xmlns:a16="http://schemas.microsoft.com/office/drawing/2014/main" id="{339262CD-5DCC-4D15-A9AA-455CAC705494}"/>
                </a:ext>
              </a:extLst>
            </p:cNvPr>
            <p:cNvGrpSpPr/>
            <p:nvPr/>
          </p:nvGrpSpPr>
          <p:grpSpPr>
            <a:xfrm>
              <a:off x="9755570" y="2400882"/>
              <a:ext cx="1080258" cy="1147766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629" name="이등변 삼각형 78">
                <a:extLst>
                  <a:ext uri="{FF2B5EF4-FFF2-40B4-BE49-F238E27FC236}">
                    <a16:creationId xmlns:a16="http://schemas.microsoft.com/office/drawing/2014/main" id="{5A02B78C-D900-4B86-9D29-099D6E5C3B72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0" name="이등변 삼각형 79">
                <a:extLst>
                  <a:ext uri="{FF2B5EF4-FFF2-40B4-BE49-F238E27FC236}">
                    <a16:creationId xmlns:a16="http://schemas.microsoft.com/office/drawing/2014/main" id="{048D0E3A-3814-4A98-9406-8F7B337B8664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633" name="그룹 74">
            <a:extLst>
              <a:ext uri="{FF2B5EF4-FFF2-40B4-BE49-F238E27FC236}">
                <a16:creationId xmlns:a16="http://schemas.microsoft.com/office/drawing/2014/main" id="{373D5E55-735F-4B79-95B6-1D50527CDF43}"/>
              </a:ext>
            </a:extLst>
          </p:cNvPr>
          <p:cNvGrpSpPr>
            <a:grpSpLocks noChangeAspect="1"/>
          </p:cNvGrpSpPr>
          <p:nvPr/>
        </p:nvGrpSpPr>
        <p:grpSpPr>
          <a:xfrm>
            <a:off x="10095559" y="4646962"/>
            <a:ext cx="506717" cy="784907"/>
            <a:chOff x="9633242" y="2400882"/>
            <a:chExt cx="1341146" cy="2306490"/>
          </a:xfrm>
        </p:grpSpPr>
        <p:sp>
          <p:nvSpPr>
            <p:cNvPr id="634" name="원통형 75">
              <a:extLst>
                <a:ext uri="{FF2B5EF4-FFF2-40B4-BE49-F238E27FC236}">
                  <a16:creationId xmlns:a16="http://schemas.microsoft.com/office/drawing/2014/main" id="{6AAB5347-6FEC-4605-99CD-20F3763A54C2}"/>
                </a:ext>
              </a:extLst>
            </p:cNvPr>
            <p:cNvSpPr/>
            <p:nvPr/>
          </p:nvSpPr>
          <p:spPr>
            <a:xfrm>
              <a:off x="10136046" y="3987909"/>
              <a:ext cx="331977" cy="719463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35" name="그룹 76">
              <a:extLst>
                <a:ext uri="{FF2B5EF4-FFF2-40B4-BE49-F238E27FC236}">
                  <a16:creationId xmlns:a16="http://schemas.microsoft.com/office/drawing/2014/main" id="{625FACB5-51A0-424E-A417-17D9BA5949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33242" y="2807124"/>
              <a:ext cx="1341146" cy="1424957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639" name="이등변 삼각형 80">
                <a:extLst>
                  <a:ext uri="{FF2B5EF4-FFF2-40B4-BE49-F238E27FC236}">
                    <a16:creationId xmlns:a16="http://schemas.microsoft.com/office/drawing/2014/main" id="{2ABCFC68-BF23-4E9F-BFA6-07A8EE7BEFFA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0" name="이등변 삼각형 81">
                <a:extLst>
                  <a:ext uri="{FF2B5EF4-FFF2-40B4-BE49-F238E27FC236}">
                    <a16:creationId xmlns:a16="http://schemas.microsoft.com/office/drawing/2014/main" id="{BD9FE028-198E-4879-A034-923785620FF2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36" name="그룹 77">
              <a:extLst>
                <a:ext uri="{FF2B5EF4-FFF2-40B4-BE49-F238E27FC236}">
                  <a16:creationId xmlns:a16="http://schemas.microsoft.com/office/drawing/2014/main" id="{BB91465C-9BC5-494D-AEE7-C4981652637D}"/>
                </a:ext>
              </a:extLst>
            </p:cNvPr>
            <p:cNvGrpSpPr/>
            <p:nvPr/>
          </p:nvGrpSpPr>
          <p:grpSpPr>
            <a:xfrm>
              <a:off x="9755570" y="2400882"/>
              <a:ext cx="1080258" cy="1147766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637" name="이등변 삼각형 78">
                <a:extLst>
                  <a:ext uri="{FF2B5EF4-FFF2-40B4-BE49-F238E27FC236}">
                    <a16:creationId xmlns:a16="http://schemas.microsoft.com/office/drawing/2014/main" id="{3F6DCC1B-1830-45A5-961C-1B74B9E95BF7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8" name="이등변 삼각형 79">
                <a:extLst>
                  <a:ext uri="{FF2B5EF4-FFF2-40B4-BE49-F238E27FC236}">
                    <a16:creationId xmlns:a16="http://schemas.microsoft.com/office/drawing/2014/main" id="{AB738BC7-81DC-4834-885C-70C456B6B863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641" name="Graphic 640" descr="Man">
            <a:extLst>
              <a:ext uri="{FF2B5EF4-FFF2-40B4-BE49-F238E27FC236}">
                <a16:creationId xmlns:a16="http://schemas.microsoft.com/office/drawing/2014/main" id="{0663D83D-7F63-4106-AF96-1A5A11D39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1994" y="4054460"/>
            <a:ext cx="738768" cy="738768"/>
          </a:xfrm>
          <a:prstGeom prst="rect">
            <a:avLst/>
          </a:prstGeom>
        </p:spPr>
      </p:pic>
      <p:grpSp>
        <p:nvGrpSpPr>
          <p:cNvPr id="642" name="Group 641">
            <a:extLst>
              <a:ext uri="{FF2B5EF4-FFF2-40B4-BE49-F238E27FC236}">
                <a16:creationId xmlns:a16="http://schemas.microsoft.com/office/drawing/2014/main" id="{481C0754-4DE7-4C17-A665-533098F85F5C}"/>
              </a:ext>
            </a:extLst>
          </p:cNvPr>
          <p:cNvGrpSpPr/>
          <p:nvPr/>
        </p:nvGrpSpPr>
        <p:grpSpPr>
          <a:xfrm>
            <a:off x="8818916" y="3855950"/>
            <a:ext cx="609771" cy="950288"/>
            <a:chOff x="3380792" y="3402109"/>
            <a:chExt cx="1231900" cy="1165225"/>
          </a:xfrm>
        </p:grpSpPr>
        <p:cxnSp>
          <p:nvCxnSpPr>
            <p:cNvPr id="643" name="Straight Connector 642">
              <a:extLst>
                <a:ext uri="{FF2B5EF4-FFF2-40B4-BE49-F238E27FC236}">
                  <a16:creationId xmlns:a16="http://schemas.microsoft.com/office/drawing/2014/main" id="{35F72091-045D-42C5-9BB7-A2F1756DBC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4316507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Connector 643">
              <a:extLst>
                <a:ext uri="{FF2B5EF4-FFF2-40B4-BE49-F238E27FC236}">
                  <a16:creationId xmlns:a16="http://schemas.microsoft.com/office/drawing/2014/main" id="{6B5B1283-0015-4B0F-8867-BE1ACE584732}"/>
                </a:ext>
              </a:extLst>
            </p:cNvPr>
            <p:cNvCxnSpPr/>
            <p:nvPr/>
          </p:nvCxnSpPr>
          <p:spPr>
            <a:xfrm>
              <a:off x="36982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644">
              <a:extLst>
                <a:ext uri="{FF2B5EF4-FFF2-40B4-BE49-F238E27FC236}">
                  <a16:creationId xmlns:a16="http://schemas.microsoft.com/office/drawing/2014/main" id="{EC7B54DF-698B-4538-91E2-F24D3FCE00E2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4316507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DAF34128-C71B-435F-A9A1-D96E9F3C8CEB}"/>
                </a:ext>
              </a:extLst>
            </p:cNvPr>
            <p:cNvSpPr/>
            <p:nvPr/>
          </p:nvSpPr>
          <p:spPr>
            <a:xfrm>
              <a:off x="3380792" y="3652934"/>
              <a:ext cx="914400" cy="914400"/>
            </a:xfrm>
            <a:prstGeom prst="rect">
              <a:avLst/>
            </a:prstGeom>
            <a:noFill/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7" name="Straight Connector 646">
              <a:extLst>
                <a:ext uri="{FF2B5EF4-FFF2-40B4-BE49-F238E27FC236}">
                  <a16:creationId xmlns:a16="http://schemas.microsoft.com/office/drawing/2014/main" id="{6D5C3470-EB4A-4144-928A-B9110D697648}"/>
                </a:ext>
              </a:extLst>
            </p:cNvPr>
            <p:cNvCxnSpPr/>
            <p:nvPr/>
          </p:nvCxnSpPr>
          <p:spPr>
            <a:xfrm>
              <a:off x="46126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Connector 647">
              <a:extLst>
                <a:ext uri="{FF2B5EF4-FFF2-40B4-BE49-F238E27FC236}">
                  <a16:creationId xmlns:a16="http://schemas.microsoft.com/office/drawing/2014/main" id="{5D2A80B0-F5AE-45E8-86B3-C7701C5CF99E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3402109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Straight Connector 648">
              <a:extLst>
                <a:ext uri="{FF2B5EF4-FFF2-40B4-BE49-F238E27FC236}">
                  <a16:creationId xmlns:a16="http://schemas.microsoft.com/office/drawing/2014/main" id="{78458840-1AFF-4F7E-AFC0-3989D9D838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Straight Connector 649">
              <a:extLst>
                <a:ext uri="{FF2B5EF4-FFF2-40B4-BE49-F238E27FC236}">
                  <a16:creationId xmlns:a16="http://schemas.microsoft.com/office/drawing/2014/main" id="{F309581A-9616-4F7D-9FBC-07C5BDD4D9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4316508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Straight Connector 650">
              <a:extLst>
                <a:ext uri="{FF2B5EF4-FFF2-40B4-BE49-F238E27FC236}">
                  <a16:creationId xmlns:a16="http://schemas.microsoft.com/office/drawing/2014/main" id="{2A7AD75F-E5D5-481E-92C4-6BAA5C5580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5567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51044CE-64A0-4F4D-BE20-095F0EA06041}"/>
              </a:ext>
            </a:extLst>
          </p:cNvPr>
          <p:cNvSpPr/>
          <p:nvPr/>
        </p:nvSpPr>
        <p:spPr>
          <a:xfrm>
            <a:off x="9402158" y="251927"/>
            <a:ext cx="2336793" cy="4040156"/>
          </a:xfrm>
          <a:prstGeom prst="roundRect">
            <a:avLst>
              <a:gd name="adj" fmla="val 9455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B3F22C22-EFB4-4FF9-8B1E-1EFA8FF12EDB}"/>
              </a:ext>
            </a:extLst>
          </p:cNvPr>
          <p:cNvSpPr/>
          <p:nvPr/>
        </p:nvSpPr>
        <p:spPr>
          <a:xfrm>
            <a:off x="2422341" y="-588860"/>
            <a:ext cx="2288745" cy="3085150"/>
          </a:xfrm>
          <a:prstGeom prst="roundRect">
            <a:avLst>
              <a:gd name="adj" fmla="val 5916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F9FCD2-8AA1-4142-90A0-25C2906A1966}"/>
              </a:ext>
            </a:extLst>
          </p:cNvPr>
          <p:cNvSpPr/>
          <p:nvPr/>
        </p:nvSpPr>
        <p:spPr>
          <a:xfrm>
            <a:off x="1154349" y="455274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DA6F7E8-B437-4B41-9DF8-E2681C91BB7C}"/>
              </a:ext>
            </a:extLst>
          </p:cNvPr>
          <p:cNvSpPr/>
          <p:nvPr/>
        </p:nvSpPr>
        <p:spPr>
          <a:xfrm>
            <a:off x="1154350" y="4089712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9409FE-E799-4DD6-A2CD-F49B53743A8E}"/>
              </a:ext>
            </a:extLst>
          </p:cNvPr>
          <p:cNvSpPr/>
          <p:nvPr/>
        </p:nvSpPr>
        <p:spPr>
          <a:xfrm>
            <a:off x="179809" y="958332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16B2BFC4-9C99-4DA2-9B71-E51FB6BEAEE1}"/>
              </a:ext>
            </a:extLst>
          </p:cNvPr>
          <p:cNvSpPr/>
          <p:nvPr/>
        </p:nvSpPr>
        <p:spPr>
          <a:xfrm>
            <a:off x="179810" y="495300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B2041986-A98F-44F7-88B0-39C50A81F166}"/>
              </a:ext>
            </a:extLst>
          </p:cNvPr>
          <p:cNvSpPr/>
          <p:nvPr/>
        </p:nvSpPr>
        <p:spPr>
          <a:xfrm rot="16200000" flipV="1">
            <a:off x="582289" y="1007219"/>
            <a:ext cx="1377432" cy="353593"/>
          </a:xfrm>
          <a:prstGeom prst="parallelogram">
            <a:avLst>
              <a:gd name="adj" fmla="val 129592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11A1606F-C02F-4DF5-8AFA-75B9A1C35F38}"/>
              </a:ext>
            </a:extLst>
          </p:cNvPr>
          <p:cNvSpPr/>
          <p:nvPr/>
        </p:nvSpPr>
        <p:spPr>
          <a:xfrm>
            <a:off x="1516300" y="3626678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3B14DC23-443C-4AB2-B4FE-0B2C771211A5}"/>
              </a:ext>
            </a:extLst>
          </p:cNvPr>
          <p:cNvSpPr/>
          <p:nvPr/>
        </p:nvSpPr>
        <p:spPr>
          <a:xfrm>
            <a:off x="1878250" y="3163644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111C5C-2D21-4620-BF7A-1550FDA2B310}"/>
              </a:ext>
            </a:extLst>
          </p:cNvPr>
          <p:cNvGrpSpPr/>
          <p:nvPr/>
        </p:nvGrpSpPr>
        <p:grpSpPr>
          <a:xfrm>
            <a:off x="2068748" y="3180290"/>
            <a:ext cx="1067970" cy="2286854"/>
            <a:chOff x="4415257" y="2316378"/>
            <a:chExt cx="1067970" cy="2286854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0E1B52F3-EEE0-4F90-A678-4BBAB5FBCF33}"/>
                </a:ext>
              </a:extLst>
            </p:cNvPr>
            <p:cNvSpPr/>
            <p:nvPr/>
          </p:nvSpPr>
          <p:spPr>
            <a:xfrm rot="16200000" flipV="1">
              <a:off x="3903338" y="3737719"/>
              <a:ext cx="1377432" cy="353593"/>
            </a:xfrm>
            <a:prstGeom prst="parallelogram">
              <a:avLst>
                <a:gd name="adj" fmla="val 129592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E9537CA5-A9D6-4A7F-A2BF-3FBA598B2394}"/>
                </a:ext>
              </a:extLst>
            </p:cNvPr>
            <p:cNvSpPr/>
            <p:nvPr/>
          </p:nvSpPr>
          <p:spPr>
            <a:xfrm rot="16200000" flipV="1">
              <a:off x="4256931" y="3280519"/>
              <a:ext cx="1377432" cy="353593"/>
            </a:xfrm>
            <a:prstGeom prst="parallelogram">
              <a:avLst>
                <a:gd name="adj" fmla="val 129592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2A90172F-3D20-4AB5-A720-56CADB8DAB82}"/>
                </a:ext>
              </a:extLst>
            </p:cNvPr>
            <p:cNvSpPr/>
            <p:nvPr/>
          </p:nvSpPr>
          <p:spPr>
            <a:xfrm rot="16200000" flipV="1">
              <a:off x="4617715" y="2828297"/>
              <a:ext cx="1377432" cy="353593"/>
            </a:xfrm>
            <a:prstGeom prst="parallelogram">
              <a:avLst>
                <a:gd name="adj" fmla="val 129592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C90D97-988C-475B-8553-21E604E30685}"/>
              </a:ext>
            </a:extLst>
          </p:cNvPr>
          <p:cNvGrpSpPr/>
          <p:nvPr/>
        </p:nvGrpSpPr>
        <p:grpSpPr>
          <a:xfrm>
            <a:off x="2068748" y="4089710"/>
            <a:ext cx="1060779" cy="2286854"/>
            <a:chOff x="4415257" y="2316378"/>
            <a:chExt cx="1060779" cy="2286854"/>
          </a:xfrm>
        </p:grpSpPr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A80E1B44-9956-4F0C-A9BE-BE8A9F195C8F}"/>
                </a:ext>
              </a:extLst>
            </p:cNvPr>
            <p:cNvSpPr/>
            <p:nvPr/>
          </p:nvSpPr>
          <p:spPr>
            <a:xfrm rot="16200000" flipV="1">
              <a:off x="3903338" y="3737719"/>
              <a:ext cx="1377432" cy="353593"/>
            </a:xfrm>
            <a:prstGeom prst="parallelogram">
              <a:avLst>
                <a:gd name="adj" fmla="val 129592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F2299B3F-C083-49CD-933B-178242DACAA2}"/>
                </a:ext>
              </a:extLst>
            </p:cNvPr>
            <p:cNvSpPr/>
            <p:nvPr/>
          </p:nvSpPr>
          <p:spPr>
            <a:xfrm rot="16200000" flipV="1">
              <a:off x="4256931" y="3280519"/>
              <a:ext cx="1377432" cy="353593"/>
            </a:xfrm>
            <a:prstGeom prst="parallelogram">
              <a:avLst>
                <a:gd name="adj" fmla="val 129592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AD6A430D-051C-4A19-B08F-BBC546D94530}"/>
                </a:ext>
              </a:extLst>
            </p:cNvPr>
            <p:cNvSpPr/>
            <p:nvPr/>
          </p:nvSpPr>
          <p:spPr>
            <a:xfrm rot="16200000" flipV="1">
              <a:off x="4610524" y="2828297"/>
              <a:ext cx="1377432" cy="353593"/>
            </a:xfrm>
            <a:prstGeom prst="parallelogram">
              <a:avLst>
                <a:gd name="adj" fmla="val 129592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B1436BD-96CC-4A78-ADD9-88DD9BDBAB4A}"/>
              </a:ext>
            </a:extLst>
          </p:cNvPr>
          <p:cNvSpPr/>
          <p:nvPr/>
        </p:nvSpPr>
        <p:spPr>
          <a:xfrm>
            <a:off x="1154349" y="5472976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776F9B-E5BE-4B1F-B874-4EB2D26DC34F}"/>
              </a:ext>
            </a:extLst>
          </p:cNvPr>
          <p:cNvSpPr/>
          <p:nvPr/>
        </p:nvSpPr>
        <p:spPr>
          <a:xfrm>
            <a:off x="239949" y="455274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790BFD-E788-4662-9681-AE2AB4563817}"/>
              </a:ext>
            </a:extLst>
          </p:cNvPr>
          <p:cNvSpPr/>
          <p:nvPr/>
        </p:nvSpPr>
        <p:spPr>
          <a:xfrm>
            <a:off x="239949" y="5472976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747A3E66-ABEC-4807-8E29-D2F9BD727EF4}"/>
              </a:ext>
            </a:extLst>
          </p:cNvPr>
          <p:cNvSpPr/>
          <p:nvPr/>
        </p:nvSpPr>
        <p:spPr>
          <a:xfrm>
            <a:off x="241117" y="4086797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212D2C14-3E49-41B3-A608-C194C6C298E8}"/>
              </a:ext>
            </a:extLst>
          </p:cNvPr>
          <p:cNvSpPr/>
          <p:nvPr/>
        </p:nvSpPr>
        <p:spPr>
          <a:xfrm>
            <a:off x="603067" y="3623763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C46AD100-CCEC-435F-A8EB-E77829897C7A}"/>
              </a:ext>
            </a:extLst>
          </p:cNvPr>
          <p:cNvSpPr/>
          <p:nvPr/>
        </p:nvSpPr>
        <p:spPr>
          <a:xfrm>
            <a:off x="965017" y="3160729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2A55F60A-6055-48A0-8984-5411D4EEE834}"/>
              </a:ext>
            </a:extLst>
          </p:cNvPr>
          <p:cNvSpPr/>
          <p:nvPr/>
        </p:nvSpPr>
        <p:spPr>
          <a:xfrm>
            <a:off x="-664924" y="4088256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E74313C8-5334-4E14-8B3E-EF9C1D79B86B}"/>
              </a:ext>
            </a:extLst>
          </p:cNvPr>
          <p:cNvSpPr/>
          <p:nvPr/>
        </p:nvSpPr>
        <p:spPr>
          <a:xfrm>
            <a:off x="-302974" y="3625222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EE83A4C6-B0C3-4621-8748-11E7EC042F7D}"/>
              </a:ext>
            </a:extLst>
          </p:cNvPr>
          <p:cNvSpPr/>
          <p:nvPr/>
        </p:nvSpPr>
        <p:spPr>
          <a:xfrm>
            <a:off x="58976" y="3162188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26F53AA-FE85-4415-8B63-18F552084211}"/>
              </a:ext>
            </a:extLst>
          </p:cNvPr>
          <p:cNvSpPr/>
          <p:nvPr/>
        </p:nvSpPr>
        <p:spPr>
          <a:xfrm>
            <a:off x="-674451" y="4557722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0C2C87-3F84-4B2F-B176-52E96FA39B5D}"/>
              </a:ext>
            </a:extLst>
          </p:cNvPr>
          <p:cNvSpPr/>
          <p:nvPr/>
        </p:nvSpPr>
        <p:spPr>
          <a:xfrm>
            <a:off x="-674451" y="547795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DE20D3-630B-43F6-8BB3-8555499C3930}"/>
              </a:ext>
            </a:extLst>
          </p:cNvPr>
          <p:cNvSpPr/>
          <p:nvPr/>
        </p:nvSpPr>
        <p:spPr>
          <a:xfrm>
            <a:off x="2703596" y="-313321"/>
            <a:ext cx="182880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Attention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0432234-2E9A-446D-9A8C-F8886AF402CB}"/>
              </a:ext>
            </a:extLst>
          </p:cNvPr>
          <p:cNvSpPr/>
          <p:nvPr/>
        </p:nvSpPr>
        <p:spPr>
          <a:xfrm>
            <a:off x="2703596" y="370678"/>
            <a:ext cx="182880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&amp; Norm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8545CF4-1B06-4B52-BE2D-F18177B059D8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3617996" y="143879"/>
            <a:ext cx="0" cy="2267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AC36997-2C92-4356-A213-52C6C0A91DAA}"/>
              </a:ext>
            </a:extLst>
          </p:cNvPr>
          <p:cNvCxnSpPr>
            <a:cxnSpLocks/>
            <a:stCxn id="48" idx="2"/>
            <a:endCxn id="73" idx="0"/>
          </p:cNvCxnSpPr>
          <p:nvPr/>
        </p:nvCxnSpPr>
        <p:spPr>
          <a:xfrm>
            <a:off x="3617996" y="827878"/>
            <a:ext cx="0" cy="361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AD77B742-6F98-4DA2-9415-45C2A64D8BD6}"/>
              </a:ext>
            </a:extLst>
          </p:cNvPr>
          <p:cNvSpPr>
            <a:spLocks noChangeAspect="1"/>
          </p:cNvSpPr>
          <p:nvPr/>
        </p:nvSpPr>
        <p:spPr>
          <a:xfrm>
            <a:off x="3617994" y="-546242"/>
            <a:ext cx="182880" cy="1828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59B5B47-FB99-4741-B757-2FA450E113A2}"/>
              </a:ext>
            </a:extLst>
          </p:cNvPr>
          <p:cNvSpPr/>
          <p:nvPr/>
        </p:nvSpPr>
        <p:spPr>
          <a:xfrm>
            <a:off x="2703594" y="-1011956"/>
            <a:ext cx="1828800" cy="274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E7F3418-0CCE-4BB9-BBBE-8F55812301AD}"/>
              </a:ext>
            </a:extLst>
          </p:cNvPr>
          <p:cNvCxnSpPr>
            <a:cxnSpLocks/>
            <a:stCxn id="62" idx="2"/>
            <a:endCxn id="47" idx="0"/>
          </p:cNvCxnSpPr>
          <p:nvPr/>
        </p:nvCxnSpPr>
        <p:spPr>
          <a:xfrm>
            <a:off x="3617994" y="-737636"/>
            <a:ext cx="2" cy="4243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2D6034E-1821-4C75-8F92-FC92FE833384}"/>
              </a:ext>
            </a:extLst>
          </p:cNvPr>
          <p:cNvCxnSpPr>
            <a:cxnSpLocks/>
            <a:stCxn id="60" idx="2"/>
            <a:endCxn id="48" idx="1"/>
          </p:cNvCxnSpPr>
          <p:nvPr/>
        </p:nvCxnSpPr>
        <p:spPr>
          <a:xfrm rot="10800000" flipV="1">
            <a:off x="2703596" y="-454802"/>
            <a:ext cx="914398" cy="1054080"/>
          </a:xfrm>
          <a:prstGeom prst="bentConnector3">
            <a:avLst>
              <a:gd name="adj1" fmla="val 11785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D1CA818B-D7ED-4978-AEF9-687006AC3DFE}"/>
              </a:ext>
            </a:extLst>
          </p:cNvPr>
          <p:cNvSpPr/>
          <p:nvPr/>
        </p:nvSpPr>
        <p:spPr>
          <a:xfrm>
            <a:off x="2703596" y="1189161"/>
            <a:ext cx="182880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 Forward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9161C8C-1AE8-4DF4-A9C8-684A57DE20E3}"/>
              </a:ext>
            </a:extLst>
          </p:cNvPr>
          <p:cNvSpPr/>
          <p:nvPr/>
        </p:nvSpPr>
        <p:spPr>
          <a:xfrm>
            <a:off x="2703596" y="1873160"/>
            <a:ext cx="182880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&amp; Norm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38050FD-1195-4550-B2B9-FAAE9BDD28CA}"/>
              </a:ext>
            </a:extLst>
          </p:cNvPr>
          <p:cNvCxnSpPr>
            <a:cxnSpLocks/>
            <a:stCxn id="73" idx="2"/>
            <a:endCxn id="74" idx="0"/>
          </p:cNvCxnSpPr>
          <p:nvPr/>
        </p:nvCxnSpPr>
        <p:spPr>
          <a:xfrm>
            <a:off x="3617996" y="1646361"/>
            <a:ext cx="0" cy="2267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36B3A4DA-D05F-4EFF-BCB1-BF961B432A05}"/>
              </a:ext>
            </a:extLst>
          </p:cNvPr>
          <p:cNvSpPr>
            <a:spLocks noChangeAspect="1"/>
          </p:cNvSpPr>
          <p:nvPr/>
        </p:nvSpPr>
        <p:spPr>
          <a:xfrm>
            <a:off x="3631125" y="910676"/>
            <a:ext cx="182880" cy="1828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631FB0A-0131-4C56-A445-270BF6CF4600}"/>
              </a:ext>
            </a:extLst>
          </p:cNvPr>
          <p:cNvCxnSpPr>
            <a:cxnSpLocks/>
            <a:stCxn id="79" idx="2"/>
            <a:endCxn id="74" idx="1"/>
          </p:cNvCxnSpPr>
          <p:nvPr/>
        </p:nvCxnSpPr>
        <p:spPr>
          <a:xfrm rot="10800000" flipV="1">
            <a:off x="2703597" y="1002116"/>
            <a:ext cx="927529" cy="1099644"/>
          </a:xfrm>
          <a:prstGeom prst="bentConnector3">
            <a:avLst>
              <a:gd name="adj1" fmla="val 11797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50E6687-8942-4842-9245-640D144739EE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3617994" y="2330360"/>
            <a:ext cx="2" cy="3927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E44D9B6D-C3F0-4702-84D4-0EB6A36F573C}"/>
              </a:ext>
            </a:extLst>
          </p:cNvPr>
          <p:cNvSpPr/>
          <p:nvPr/>
        </p:nvSpPr>
        <p:spPr>
          <a:xfrm>
            <a:off x="5906739" y="-315996"/>
            <a:ext cx="2336793" cy="6008833"/>
          </a:xfrm>
          <a:prstGeom prst="roundRect">
            <a:avLst>
              <a:gd name="adj" fmla="val 9455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94F27D4-3D34-4094-A25E-E97C8FB5257B}"/>
              </a:ext>
            </a:extLst>
          </p:cNvPr>
          <p:cNvSpPr>
            <a:spLocks noChangeAspect="1"/>
          </p:cNvSpPr>
          <p:nvPr/>
        </p:nvSpPr>
        <p:spPr>
          <a:xfrm>
            <a:off x="6820504" y="2907582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0DF38A4C-DE4A-4053-A797-A669364E9AD4}"/>
              </a:ext>
            </a:extLst>
          </p:cNvPr>
          <p:cNvSpPr>
            <a:spLocks noChangeAspect="1"/>
          </p:cNvSpPr>
          <p:nvPr/>
        </p:nvSpPr>
        <p:spPr>
          <a:xfrm>
            <a:off x="6831932" y="5411225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712F64A-A7C0-4B17-9AA3-8930929DC9B0}"/>
              </a:ext>
            </a:extLst>
          </p:cNvPr>
          <p:cNvGrpSpPr/>
          <p:nvPr/>
        </p:nvGrpSpPr>
        <p:grpSpPr>
          <a:xfrm>
            <a:off x="6100413" y="3706146"/>
            <a:ext cx="1828800" cy="1659359"/>
            <a:chOff x="5464176" y="5198641"/>
            <a:chExt cx="1828800" cy="1659359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EE3E569-3905-49F7-8CF3-674D69DFE628}"/>
                </a:ext>
              </a:extLst>
            </p:cNvPr>
            <p:cNvSpPr/>
            <p:nvPr/>
          </p:nvSpPr>
          <p:spPr>
            <a:xfrm>
              <a:off x="5464176" y="5198641"/>
              <a:ext cx="1828800" cy="9144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Multi-head      self attention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757A2CE-01F7-42C8-9EAD-8EA7B4A080FA}"/>
                </a:ext>
              </a:extLst>
            </p:cNvPr>
            <p:cNvSpPr/>
            <p:nvPr/>
          </p:nvSpPr>
          <p:spPr>
            <a:xfrm>
              <a:off x="5464176" y="6400800"/>
              <a:ext cx="1828800" cy="4572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1D852AD-39C6-4949-A2F7-795477B54297}"/>
              </a:ext>
            </a:extLst>
          </p:cNvPr>
          <p:cNvGrpSpPr/>
          <p:nvPr/>
        </p:nvGrpSpPr>
        <p:grpSpPr>
          <a:xfrm>
            <a:off x="6100413" y="1141767"/>
            <a:ext cx="1828800" cy="1617993"/>
            <a:chOff x="5464176" y="1495321"/>
            <a:chExt cx="1828800" cy="1617993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BDC773E-7F83-4D6C-8F57-00590EDFDD9F}"/>
                </a:ext>
              </a:extLst>
            </p:cNvPr>
            <p:cNvSpPr/>
            <p:nvPr/>
          </p:nvSpPr>
          <p:spPr>
            <a:xfrm>
              <a:off x="5464176" y="1495321"/>
              <a:ext cx="1828800" cy="9144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Multi-head  Cross Attention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ED2DB18-4AB7-45DC-B4A4-B2A2B18F5306}"/>
                </a:ext>
              </a:extLst>
            </p:cNvPr>
            <p:cNvSpPr/>
            <p:nvPr/>
          </p:nvSpPr>
          <p:spPr>
            <a:xfrm>
              <a:off x="5464176" y="2656114"/>
              <a:ext cx="1828800" cy="4572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</a:p>
          </p:txBody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CC9DF0B-5580-45E4-96B5-ED503B6BBD0C}"/>
              </a:ext>
            </a:extLst>
          </p:cNvPr>
          <p:cNvSpPr/>
          <p:nvPr/>
        </p:nvSpPr>
        <p:spPr>
          <a:xfrm>
            <a:off x="6100413" y="-129236"/>
            <a:ext cx="1828800" cy="64008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Feedforward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027828A5-4A30-43F1-B237-570876038196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7014812" y="5365505"/>
            <a:ext cx="1" cy="4256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3521B54-A2A6-4E68-9847-814E895015D8}"/>
              </a:ext>
            </a:extLst>
          </p:cNvPr>
          <p:cNvCxnSpPr>
            <a:cxnSpLocks/>
            <a:stCxn id="147" idx="0"/>
            <a:endCxn id="146" idx="2"/>
          </p:cNvCxnSpPr>
          <p:nvPr/>
        </p:nvCxnSpPr>
        <p:spPr>
          <a:xfrm flipV="1">
            <a:off x="7014813" y="4620546"/>
            <a:ext cx="0" cy="2877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202E432-9272-4C0F-93EE-68E6E4F6066C}"/>
              </a:ext>
            </a:extLst>
          </p:cNvPr>
          <p:cNvCxnSpPr>
            <a:cxnSpLocks/>
            <a:stCxn id="146" idx="0"/>
            <a:endCxn id="135" idx="4"/>
          </p:cNvCxnSpPr>
          <p:nvPr/>
        </p:nvCxnSpPr>
        <p:spPr>
          <a:xfrm flipV="1">
            <a:off x="7014813" y="3466884"/>
            <a:ext cx="0" cy="239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A93C695-047C-4765-9A25-1D8ABA023721}"/>
              </a:ext>
            </a:extLst>
          </p:cNvPr>
          <p:cNvCxnSpPr>
            <a:cxnSpLocks/>
            <a:stCxn id="145" idx="0"/>
            <a:endCxn id="144" idx="2"/>
          </p:cNvCxnSpPr>
          <p:nvPr/>
        </p:nvCxnSpPr>
        <p:spPr>
          <a:xfrm flipV="1">
            <a:off x="7014813" y="2056167"/>
            <a:ext cx="0" cy="246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31BAF83-B876-4BE1-84EA-E3225AB7C57E}"/>
              </a:ext>
            </a:extLst>
          </p:cNvPr>
          <p:cNvCxnSpPr>
            <a:cxnSpLocks/>
            <a:stCxn id="144" idx="0"/>
            <a:endCxn id="136" idx="4"/>
          </p:cNvCxnSpPr>
          <p:nvPr/>
        </p:nvCxnSpPr>
        <p:spPr>
          <a:xfrm flipV="1">
            <a:off x="7014813" y="972591"/>
            <a:ext cx="0" cy="1691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9070E219-CAC6-4C0F-9ED1-974438A26F9B}"/>
              </a:ext>
            </a:extLst>
          </p:cNvPr>
          <p:cNvSpPr>
            <a:spLocks noChangeAspect="1"/>
          </p:cNvSpPr>
          <p:nvPr/>
        </p:nvSpPr>
        <p:spPr>
          <a:xfrm>
            <a:off x="6854793" y="3146844"/>
            <a:ext cx="320040" cy="320040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B3A18832-91C1-47E6-A67E-D8E59F9A674B}"/>
              </a:ext>
            </a:extLst>
          </p:cNvPr>
          <p:cNvSpPr>
            <a:spLocks noChangeAspect="1"/>
          </p:cNvSpPr>
          <p:nvPr/>
        </p:nvSpPr>
        <p:spPr>
          <a:xfrm>
            <a:off x="6854793" y="652551"/>
            <a:ext cx="320040" cy="320040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3FA1341-D749-4465-A14D-6DA7D11BA7CD}"/>
              </a:ext>
            </a:extLst>
          </p:cNvPr>
          <p:cNvCxnSpPr>
            <a:cxnSpLocks/>
            <a:stCxn id="135" idx="0"/>
            <a:endCxn id="145" idx="2"/>
          </p:cNvCxnSpPr>
          <p:nvPr/>
        </p:nvCxnSpPr>
        <p:spPr>
          <a:xfrm flipV="1">
            <a:off x="7014813" y="2759760"/>
            <a:ext cx="0" cy="387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7128020-BC0C-4489-B135-DD7E3A31C088}"/>
              </a:ext>
            </a:extLst>
          </p:cNvPr>
          <p:cNvCxnSpPr>
            <a:cxnSpLocks/>
            <a:stCxn id="136" idx="0"/>
            <a:endCxn id="129" idx="2"/>
          </p:cNvCxnSpPr>
          <p:nvPr/>
        </p:nvCxnSpPr>
        <p:spPr>
          <a:xfrm flipV="1">
            <a:off x="7014813" y="510844"/>
            <a:ext cx="0" cy="1417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E2FBA44B-45C6-4C44-ACF9-6FA1F0C4D94C}"/>
              </a:ext>
            </a:extLst>
          </p:cNvPr>
          <p:cNvCxnSpPr>
            <a:stCxn id="125" idx="6"/>
            <a:endCxn id="135" idx="6"/>
          </p:cNvCxnSpPr>
          <p:nvPr/>
        </p:nvCxnSpPr>
        <p:spPr>
          <a:xfrm flipV="1">
            <a:off x="7014812" y="3306864"/>
            <a:ext cx="160021" cy="2195801"/>
          </a:xfrm>
          <a:prstGeom prst="bentConnector3">
            <a:avLst>
              <a:gd name="adj1" fmla="val 63967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E99A7693-3F2E-4FE6-BC6E-E1ED2D93B23B}"/>
              </a:ext>
            </a:extLst>
          </p:cNvPr>
          <p:cNvCxnSpPr>
            <a:cxnSpLocks/>
            <a:stCxn id="124" idx="6"/>
            <a:endCxn id="136" idx="6"/>
          </p:cNvCxnSpPr>
          <p:nvPr/>
        </p:nvCxnSpPr>
        <p:spPr>
          <a:xfrm flipV="1">
            <a:off x="7003384" y="812571"/>
            <a:ext cx="171449" cy="2186451"/>
          </a:xfrm>
          <a:prstGeom prst="bentConnector3">
            <a:avLst>
              <a:gd name="adj1" fmla="val 59629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324C1E2-FB82-4187-8C52-27DAA4CEBD03}"/>
              </a:ext>
            </a:extLst>
          </p:cNvPr>
          <p:cNvCxnSpPr>
            <a:cxnSpLocks/>
            <a:stCxn id="129" idx="0"/>
          </p:cNvCxnSpPr>
          <p:nvPr/>
        </p:nvCxnSpPr>
        <p:spPr>
          <a:xfrm flipH="1" flipV="1">
            <a:off x="7014812" y="-454803"/>
            <a:ext cx="1" cy="3255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Plus Sign 141">
            <a:extLst>
              <a:ext uri="{FF2B5EF4-FFF2-40B4-BE49-F238E27FC236}">
                <a16:creationId xmlns:a16="http://schemas.microsoft.com/office/drawing/2014/main" id="{0826F98E-2F7D-4919-9BCA-A9039E9098F1}"/>
              </a:ext>
            </a:extLst>
          </p:cNvPr>
          <p:cNvSpPr>
            <a:spLocks noChangeAspect="1"/>
          </p:cNvSpPr>
          <p:nvPr/>
        </p:nvSpPr>
        <p:spPr>
          <a:xfrm>
            <a:off x="6877652" y="675411"/>
            <a:ext cx="274320" cy="274320"/>
          </a:xfrm>
          <a:prstGeom prst="mathPlus">
            <a:avLst>
              <a:gd name="adj1" fmla="val 89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Plus Sign 142">
            <a:extLst>
              <a:ext uri="{FF2B5EF4-FFF2-40B4-BE49-F238E27FC236}">
                <a16:creationId xmlns:a16="http://schemas.microsoft.com/office/drawing/2014/main" id="{AEAAF3C1-40BB-4761-9BAC-47924BAE85F2}"/>
              </a:ext>
            </a:extLst>
          </p:cNvPr>
          <p:cNvSpPr>
            <a:spLocks noChangeAspect="1"/>
          </p:cNvSpPr>
          <p:nvPr/>
        </p:nvSpPr>
        <p:spPr>
          <a:xfrm>
            <a:off x="6879237" y="3168198"/>
            <a:ext cx="274320" cy="274320"/>
          </a:xfrm>
          <a:prstGeom prst="mathPlus">
            <a:avLst>
              <a:gd name="adj1" fmla="val 89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81FCBC4-C430-45B0-9A85-FCAA9A4FD704}"/>
              </a:ext>
            </a:extLst>
          </p:cNvPr>
          <p:cNvSpPr/>
          <p:nvPr/>
        </p:nvSpPr>
        <p:spPr>
          <a:xfrm>
            <a:off x="9617875" y="599278"/>
            <a:ext cx="182880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B7DE8E1-4E95-4C50-B940-9F11BB986B58}"/>
              </a:ext>
            </a:extLst>
          </p:cNvPr>
          <p:cNvSpPr/>
          <p:nvPr/>
        </p:nvSpPr>
        <p:spPr>
          <a:xfrm>
            <a:off x="9618222" y="1268398"/>
            <a:ext cx="182880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attention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868058-A05E-466D-9101-945799FE76FD}"/>
              </a:ext>
            </a:extLst>
          </p:cNvPr>
          <p:cNvGrpSpPr/>
          <p:nvPr/>
        </p:nvGrpSpPr>
        <p:grpSpPr>
          <a:xfrm>
            <a:off x="10372255" y="1868732"/>
            <a:ext cx="320040" cy="320040"/>
            <a:chOff x="9098800" y="818958"/>
            <a:chExt cx="320040" cy="3200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22AC0E1-F271-4A74-95CE-323E8D190C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8800" y="81895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Plus Sign 71">
              <a:extLst>
                <a:ext uri="{FF2B5EF4-FFF2-40B4-BE49-F238E27FC236}">
                  <a16:creationId xmlns:a16="http://schemas.microsoft.com/office/drawing/2014/main" id="{F9D00476-4132-4D46-BD79-139B585079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21659" y="84181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E87BF8E-A7D6-420A-BDB8-86D779CB0A7F}"/>
              </a:ext>
            </a:extLst>
          </p:cNvPr>
          <p:cNvCxnSpPr>
            <a:cxnSpLocks/>
            <a:stCxn id="148" idx="2"/>
            <a:endCxn id="152" idx="0"/>
          </p:cNvCxnSpPr>
          <p:nvPr/>
        </p:nvCxnSpPr>
        <p:spPr>
          <a:xfrm>
            <a:off x="10532275" y="1056478"/>
            <a:ext cx="347" cy="2119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25B32E5-89BC-4D93-9881-FCFF9E1BCA90}"/>
              </a:ext>
            </a:extLst>
          </p:cNvPr>
          <p:cNvCxnSpPr>
            <a:cxnSpLocks/>
            <a:stCxn id="152" idx="2"/>
            <a:endCxn id="71" idx="0"/>
          </p:cNvCxnSpPr>
          <p:nvPr/>
        </p:nvCxnSpPr>
        <p:spPr>
          <a:xfrm flipH="1">
            <a:off x="10532275" y="1725598"/>
            <a:ext cx="347" cy="1431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F3213FD-247C-45AF-8B92-E6CACC632887}"/>
              </a:ext>
            </a:extLst>
          </p:cNvPr>
          <p:cNvSpPr/>
          <p:nvPr/>
        </p:nvSpPr>
        <p:spPr>
          <a:xfrm>
            <a:off x="9617875" y="3129315"/>
            <a:ext cx="182880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 forward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6CBDF08-735E-48B7-9AD3-9E18FD6C8AC0}"/>
              </a:ext>
            </a:extLst>
          </p:cNvPr>
          <p:cNvCxnSpPr>
            <a:cxnSpLocks/>
            <a:stCxn id="71" idx="4"/>
            <a:endCxn id="84" idx="0"/>
          </p:cNvCxnSpPr>
          <p:nvPr/>
        </p:nvCxnSpPr>
        <p:spPr>
          <a:xfrm>
            <a:off x="10532275" y="2188772"/>
            <a:ext cx="0" cy="2710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B9A746ED-505D-4A8B-B854-8EB7CC9A1666}"/>
              </a:ext>
            </a:extLst>
          </p:cNvPr>
          <p:cNvSpPr/>
          <p:nvPr/>
        </p:nvSpPr>
        <p:spPr>
          <a:xfrm>
            <a:off x="9617875" y="2459820"/>
            <a:ext cx="182880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9246310-7D66-4014-BD7B-8A1056CFC373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>
            <a:off x="10532275" y="2917020"/>
            <a:ext cx="0" cy="212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65B6467-C84C-4AFC-9910-53E6FD778801}"/>
              </a:ext>
            </a:extLst>
          </p:cNvPr>
          <p:cNvGrpSpPr/>
          <p:nvPr/>
        </p:nvGrpSpPr>
        <p:grpSpPr>
          <a:xfrm>
            <a:off x="10372255" y="3798810"/>
            <a:ext cx="320040" cy="320040"/>
            <a:chOff x="9098800" y="818958"/>
            <a:chExt cx="320040" cy="32004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78F9881-B860-45BF-BEF2-04E2ACF100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8800" y="81895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Plus Sign 93">
              <a:extLst>
                <a:ext uri="{FF2B5EF4-FFF2-40B4-BE49-F238E27FC236}">
                  <a16:creationId xmlns:a16="http://schemas.microsoft.com/office/drawing/2014/main" id="{CA2381DF-D3A6-4950-996F-A898499317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21659" y="84181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A438ACE-CD86-4386-9303-F77514810DCD}"/>
              </a:ext>
            </a:extLst>
          </p:cNvPr>
          <p:cNvCxnSpPr>
            <a:cxnSpLocks/>
            <a:stCxn id="81" idx="2"/>
            <a:endCxn id="93" idx="0"/>
          </p:cNvCxnSpPr>
          <p:nvPr/>
        </p:nvCxnSpPr>
        <p:spPr>
          <a:xfrm>
            <a:off x="10532275" y="3586515"/>
            <a:ext cx="0" cy="212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949CB61-5C76-4D51-B530-EDBF495BF4F3}"/>
              </a:ext>
            </a:extLst>
          </p:cNvPr>
          <p:cNvCxnSpPr>
            <a:cxnSpLocks/>
            <a:stCxn id="93" idx="4"/>
          </p:cNvCxnSpPr>
          <p:nvPr/>
        </p:nvCxnSpPr>
        <p:spPr>
          <a:xfrm>
            <a:off x="10532275" y="4118850"/>
            <a:ext cx="0" cy="5016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69D53A9-D239-4C14-A531-514B64FCDB04}"/>
              </a:ext>
            </a:extLst>
          </p:cNvPr>
          <p:cNvCxnSpPr>
            <a:cxnSpLocks/>
            <a:endCxn id="148" idx="0"/>
          </p:cNvCxnSpPr>
          <p:nvPr/>
        </p:nvCxnSpPr>
        <p:spPr>
          <a:xfrm>
            <a:off x="10532275" y="74645"/>
            <a:ext cx="0" cy="5246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82A95669-7A5B-4DAE-B514-093663369B85}"/>
              </a:ext>
            </a:extLst>
          </p:cNvPr>
          <p:cNvCxnSpPr>
            <a:cxnSpLocks/>
            <a:stCxn id="106" idx="6"/>
            <a:endCxn id="71" idx="6"/>
          </p:cNvCxnSpPr>
          <p:nvPr/>
        </p:nvCxnSpPr>
        <p:spPr>
          <a:xfrm>
            <a:off x="10528888" y="419879"/>
            <a:ext cx="163407" cy="1608873"/>
          </a:xfrm>
          <a:prstGeom prst="bentConnector3">
            <a:avLst>
              <a:gd name="adj1" fmla="val 64530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F3798257-DC19-4F01-A080-ED7356DB167C}"/>
              </a:ext>
            </a:extLst>
          </p:cNvPr>
          <p:cNvSpPr>
            <a:spLocks noChangeAspect="1"/>
          </p:cNvSpPr>
          <p:nvPr/>
        </p:nvSpPr>
        <p:spPr>
          <a:xfrm>
            <a:off x="10346008" y="328439"/>
            <a:ext cx="182880" cy="1828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AB7F64C-9E82-472D-9381-AF06DFE8CC2C}"/>
              </a:ext>
            </a:extLst>
          </p:cNvPr>
          <p:cNvSpPr>
            <a:spLocks noChangeAspect="1"/>
          </p:cNvSpPr>
          <p:nvPr/>
        </p:nvSpPr>
        <p:spPr>
          <a:xfrm>
            <a:off x="10337966" y="2203479"/>
            <a:ext cx="182880" cy="1828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28A00693-E019-462A-88FC-36FBD69741A8}"/>
              </a:ext>
            </a:extLst>
          </p:cNvPr>
          <p:cNvCxnSpPr>
            <a:cxnSpLocks/>
            <a:stCxn id="112" idx="6"/>
            <a:endCxn id="93" idx="6"/>
          </p:cNvCxnSpPr>
          <p:nvPr/>
        </p:nvCxnSpPr>
        <p:spPr>
          <a:xfrm>
            <a:off x="10520846" y="2294919"/>
            <a:ext cx="171449" cy="1663911"/>
          </a:xfrm>
          <a:prstGeom prst="bentConnector3">
            <a:avLst>
              <a:gd name="adj1" fmla="val 61428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43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36">
            <a:extLst>
              <a:ext uri="{FF2B5EF4-FFF2-40B4-BE49-F238E27FC236}">
                <a16:creationId xmlns:a16="http://schemas.microsoft.com/office/drawing/2014/main" id="{BF995F64-6DDD-46A7-8AA1-88BE36C20E38}"/>
              </a:ext>
            </a:extLst>
          </p:cNvPr>
          <p:cNvGrpSpPr/>
          <p:nvPr/>
        </p:nvGrpSpPr>
        <p:grpSpPr>
          <a:xfrm>
            <a:off x="3513164" y="3267075"/>
            <a:ext cx="1791436" cy="3405656"/>
            <a:chOff x="4242743" y="0"/>
            <a:chExt cx="3164666" cy="6016272"/>
          </a:xfrm>
        </p:grpSpPr>
        <p:sp>
          <p:nvSpPr>
            <p:cNvPr id="5" name="직사각형 337">
              <a:extLst>
                <a:ext uri="{FF2B5EF4-FFF2-40B4-BE49-F238E27FC236}">
                  <a16:creationId xmlns:a16="http://schemas.microsoft.com/office/drawing/2014/main" id="{34A688B6-85F2-4770-A453-B3A41BFC5C5D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이등변 삼각형 338">
              <a:extLst>
                <a:ext uri="{FF2B5EF4-FFF2-40B4-BE49-F238E27FC236}">
                  <a16:creationId xmlns:a16="http://schemas.microsoft.com/office/drawing/2014/main" id="{181E6D5C-4B2B-4B7F-8A0C-BBCACEAD2D9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339">
              <a:extLst>
                <a:ext uri="{FF2B5EF4-FFF2-40B4-BE49-F238E27FC236}">
                  <a16:creationId xmlns:a16="http://schemas.microsoft.com/office/drawing/2014/main" id="{888C4E3E-17B9-4B99-99A1-BEA0C4067EF4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340">
              <a:extLst>
                <a:ext uri="{FF2B5EF4-FFF2-40B4-BE49-F238E27FC236}">
                  <a16:creationId xmlns:a16="http://schemas.microsoft.com/office/drawing/2014/main" id="{9EAEB202-B51D-4E5B-ACB3-AE47E7D2D07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341">
              <a:extLst>
                <a:ext uri="{FF2B5EF4-FFF2-40B4-BE49-F238E27FC236}">
                  <a16:creationId xmlns:a16="http://schemas.microsoft.com/office/drawing/2014/main" id="{D1E7C0FE-D0B5-448E-A4B7-1B85085EA847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342">
              <a:extLst>
                <a:ext uri="{FF2B5EF4-FFF2-40B4-BE49-F238E27FC236}">
                  <a16:creationId xmlns:a16="http://schemas.microsoft.com/office/drawing/2014/main" id="{E2F409E7-C9D5-4325-9511-D234CEB29F2D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이등변 삼각형 343">
              <a:extLst>
                <a:ext uri="{FF2B5EF4-FFF2-40B4-BE49-F238E27FC236}">
                  <a16:creationId xmlns:a16="http://schemas.microsoft.com/office/drawing/2014/main" id="{4AC8EAC5-2DD1-4BDD-AF3E-6D0413AC2F0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이등변 삼각형 344">
              <a:extLst>
                <a:ext uri="{FF2B5EF4-FFF2-40B4-BE49-F238E27FC236}">
                  <a16:creationId xmlns:a16="http://schemas.microsoft.com/office/drawing/2014/main" id="{16A7392E-1FBD-4098-8D6E-441A473D81D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345">
              <a:extLst>
                <a:ext uri="{FF2B5EF4-FFF2-40B4-BE49-F238E27FC236}">
                  <a16:creationId xmlns:a16="http://schemas.microsoft.com/office/drawing/2014/main" id="{494D7B26-A3A6-43DC-A35F-AB9EEE0DB3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이등변 삼각형 346">
              <a:extLst>
                <a:ext uri="{FF2B5EF4-FFF2-40B4-BE49-F238E27FC236}">
                  <a16:creationId xmlns:a16="http://schemas.microsoft.com/office/drawing/2014/main" id="{0A0DE57D-3700-40DD-B446-CD3C2083EA9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347">
              <a:extLst>
                <a:ext uri="{FF2B5EF4-FFF2-40B4-BE49-F238E27FC236}">
                  <a16:creationId xmlns:a16="http://schemas.microsoft.com/office/drawing/2014/main" id="{349FEF94-66AE-4076-9C35-A37D2FF2644E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348">
              <a:extLst>
                <a:ext uri="{FF2B5EF4-FFF2-40B4-BE49-F238E27FC236}">
                  <a16:creationId xmlns:a16="http://schemas.microsoft.com/office/drawing/2014/main" id="{0F3A65FA-6BEF-43CB-96EE-F5A0A02402A5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" name="그룹 349">
              <a:extLst>
                <a:ext uri="{FF2B5EF4-FFF2-40B4-BE49-F238E27FC236}">
                  <a16:creationId xmlns:a16="http://schemas.microsoft.com/office/drawing/2014/main" id="{26FF420D-77A6-46B1-BD7A-7DB3DA830EC4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82" name="이등변 삼각형 414">
                <a:extLst>
                  <a:ext uri="{FF2B5EF4-FFF2-40B4-BE49-F238E27FC236}">
                    <a16:creationId xmlns:a16="http://schemas.microsoft.com/office/drawing/2014/main" id="{C51EC54A-B32E-4461-B798-B127D6269D7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이등변 삼각형 415">
                <a:extLst>
                  <a:ext uri="{FF2B5EF4-FFF2-40B4-BE49-F238E27FC236}">
                    <a16:creationId xmlns:a16="http://schemas.microsoft.com/office/drawing/2014/main" id="{8C811C25-B454-48ED-AC9F-AC89764FADE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" name="직사각형 350">
              <a:extLst>
                <a:ext uri="{FF2B5EF4-FFF2-40B4-BE49-F238E27FC236}">
                  <a16:creationId xmlns:a16="http://schemas.microsoft.com/office/drawing/2014/main" id="{E6D35222-67BA-4E9B-9493-8241EC7E255F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이등변 삼각형 351">
              <a:extLst>
                <a:ext uri="{FF2B5EF4-FFF2-40B4-BE49-F238E27FC236}">
                  <a16:creationId xmlns:a16="http://schemas.microsoft.com/office/drawing/2014/main" id="{80FB1CBE-9835-4D53-9583-43EC73C83EE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352">
              <a:extLst>
                <a:ext uri="{FF2B5EF4-FFF2-40B4-BE49-F238E27FC236}">
                  <a16:creationId xmlns:a16="http://schemas.microsoft.com/office/drawing/2014/main" id="{22945793-F186-42AA-8E53-871CB1394A25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이등변 삼각형 353">
              <a:extLst>
                <a:ext uri="{FF2B5EF4-FFF2-40B4-BE49-F238E27FC236}">
                  <a16:creationId xmlns:a16="http://schemas.microsoft.com/office/drawing/2014/main" id="{11232F5E-C8B9-49A5-B6D0-BC6E93297CD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이등변 삼각형 354">
              <a:extLst>
                <a:ext uri="{FF2B5EF4-FFF2-40B4-BE49-F238E27FC236}">
                  <a16:creationId xmlns:a16="http://schemas.microsoft.com/office/drawing/2014/main" id="{0CE1694A-6C7D-463B-BD4A-8882570186E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이등변 삼각형 355">
              <a:extLst>
                <a:ext uri="{FF2B5EF4-FFF2-40B4-BE49-F238E27FC236}">
                  <a16:creationId xmlns:a16="http://schemas.microsoft.com/office/drawing/2014/main" id="{6888F8EF-8349-4986-953E-D186677FE82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356">
              <a:extLst>
                <a:ext uri="{FF2B5EF4-FFF2-40B4-BE49-F238E27FC236}">
                  <a16:creationId xmlns:a16="http://schemas.microsoft.com/office/drawing/2014/main" id="{FD13E417-929C-4E80-8416-DCA56F9E0ADD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357">
              <a:extLst>
                <a:ext uri="{FF2B5EF4-FFF2-40B4-BE49-F238E27FC236}">
                  <a16:creationId xmlns:a16="http://schemas.microsoft.com/office/drawing/2014/main" id="{447F6D9D-A7F0-47F7-A1F3-F091C551CAD7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이등변 삼각형 358">
              <a:extLst>
                <a:ext uri="{FF2B5EF4-FFF2-40B4-BE49-F238E27FC236}">
                  <a16:creationId xmlns:a16="http://schemas.microsoft.com/office/drawing/2014/main" id="{004D6042-8A7C-4D2E-B1E7-9353690EFE7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이등변 삼각형 359">
              <a:extLst>
                <a:ext uri="{FF2B5EF4-FFF2-40B4-BE49-F238E27FC236}">
                  <a16:creationId xmlns:a16="http://schemas.microsoft.com/office/drawing/2014/main" id="{0F0EFBD5-7A70-4DBA-96A7-FBBB177FFFC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이등변 삼각형 360">
              <a:extLst>
                <a:ext uri="{FF2B5EF4-FFF2-40B4-BE49-F238E27FC236}">
                  <a16:creationId xmlns:a16="http://schemas.microsoft.com/office/drawing/2014/main" id="{AE83B61B-A4B1-49D6-85A4-4839430C051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이등변 삼각형 361">
              <a:extLst>
                <a:ext uri="{FF2B5EF4-FFF2-40B4-BE49-F238E27FC236}">
                  <a16:creationId xmlns:a16="http://schemas.microsoft.com/office/drawing/2014/main" id="{490AFAE6-428A-4951-ACB2-0DA9A7A9C11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362">
              <a:extLst>
                <a:ext uri="{FF2B5EF4-FFF2-40B4-BE49-F238E27FC236}">
                  <a16:creationId xmlns:a16="http://schemas.microsoft.com/office/drawing/2014/main" id="{C42A0D65-C148-45D6-9E7A-02B650FD5CC8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이등변 삼각형 363">
              <a:extLst>
                <a:ext uri="{FF2B5EF4-FFF2-40B4-BE49-F238E27FC236}">
                  <a16:creationId xmlns:a16="http://schemas.microsoft.com/office/drawing/2014/main" id="{0B696710-0C1C-4BAA-B762-775B84C6957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64">
              <a:extLst>
                <a:ext uri="{FF2B5EF4-FFF2-40B4-BE49-F238E27FC236}">
                  <a16:creationId xmlns:a16="http://schemas.microsoft.com/office/drawing/2014/main" id="{03EABC54-3A0B-4A3F-B03E-F2EBF33DDE86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이등변 삼각형 365">
              <a:extLst>
                <a:ext uri="{FF2B5EF4-FFF2-40B4-BE49-F238E27FC236}">
                  <a16:creationId xmlns:a16="http://schemas.microsoft.com/office/drawing/2014/main" id="{A9EB77A4-1D6D-43B5-9831-22A4A8EDBA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이등변 삼각형 366">
              <a:extLst>
                <a:ext uri="{FF2B5EF4-FFF2-40B4-BE49-F238E27FC236}">
                  <a16:creationId xmlns:a16="http://schemas.microsoft.com/office/drawing/2014/main" id="{B4FA22D4-EDA5-495B-98CA-661B66F48A7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이등변 삼각형 367">
              <a:extLst>
                <a:ext uri="{FF2B5EF4-FFF2-40B4-BE49-F238E27FC236}">
                  <a16:creationId xmlns:a16="http://schemas.microsoft.com/office/drawing/2014/main" id="{5719E5EB-9D5C-48D7-8116-FC288FC1AF7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68">
              <a:extLst>
                <a:ext uri="{FF2B5EF4-FFF2-40B4-BE49-F238E27FC236}">
                  <a16:creationId xmlns:a16="http://schemas.microsoft.com/office/drawing/2014/main" id="{420268CB-F217-40C8-949B-A7BFE5571C35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9">
              <a:extLst>
                <a:ext uri="{FF2B5EF4-FFF2-40B4-BE49-F238E27FC236}">
                  <a16:creationId xmlns:a16="http://schemas.microsoft.com/office/drawing/2014/main" id="{E0D04FFD-0D6E-4320-BB01-4D60BFA9213C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이등변 삼각형 370">
              <a:extLst>
                <a:ext uri="{FF2B5EF4-FFF2-40B4-BE49-F238E27FC236}">
                  <a16:creationId xmlns:a16="http://schemas.microsoft.com/office/drawing/2014/main" id="{E6FB8F1E-A9E0-4224-902C-C315F5AC552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이등변 삼각형 371">
              <a:extLst>
                <a:ext uri="{FF2B5EF4-FFF2-40B4-BE49-F238E27FC236}">
                  <a16:creationId xmlns:a16="http://schemas.microsoft.com/office/drawing/2014/main" id="{D8C3AED8-06DF-4621-9B42-D2E9E4491C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이등변 삼각형 372">
              <a:extLst>
                <a:ext uri="{FF2B5EF4-FFF2-40B4-BE49-F238E27FC236}">
                  <a16:creationId xmlns:a16="http://schemas.microsoft.com/office/drawing/2014/main" id="{1750B4F1-B1F5-4CDB-9977-8593C716ED7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이등변 삼각형 373">
              <a:extLst>
                <a:ext uri="{FF2B5EF4-FFF2-40B4-BE49-F238E27FC236}">
                  <a16:creationId xmlns:a16="http://schemas.microsoft.com/office/drawing/2014/main" id="{4102C40C-AC6A-4742-AA34-796870AC2CC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374">
              <a:extLst>
                <a:ext uri="{FF2B5EF4-FFF2-40B4-BE49-F238E27FC236}">
                  <a16:creationId xmlns:a16="http://schemas.microsoft.com/office/drawing/2014/main" id="{B7251752-0B4E-426F-BCBC-5AE3A1CDD47D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이등변 삼각형 375">
              <a:extLst>
                <a:ext uri="{FF2B5EF4-FFF2-40B4-BE49-F238E27FC236}">
                  <a16:creationId xmlns:a16="http://schemas.microsoft.com/office/drawing/2014/main" id="{95807B27-00D9-42A8-BF2E-4108FAE65A9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376">
              <a:extLst>
                <a:ext uri="{FF2B5EF4-FFF2-40B4-BE49-F238E27FC236}">
                  <a16:creationId xmlns:a16="http://schemas.microsoft.com/office/drawing/2014/main" id="{A82C87FF-A2E3-48A7-BA5F-C70B356708CB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이등변 삼각형 377">
              <a:extLst>
                <a:ext uri="{FF2B5EF4-FFF2-40B4-BE49-F238E27FC236}">
                  <a16:creationId xmlns:a16="http://schemas.microsoft.com/office/drawing/2014/main" id="{8429278C-A25C-4013-8F19-C787EFBBEE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이등변 삼각형 378">
              <a:extLst>
                <a:ext uri="{FF2B5EF4-FFF2-40B4-BE49-F238E27FC236}">
                  <a16:creationId xmlns:a16="http://schemas.microsoft.com/office/drawing/2014/main" id="{D638F2C8-2611-4997-A0C4-E3F9691BEE5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이등변 삼각형 379">
              <a:extLst>
                <a:ext uri="{FF2B5EF4-FFF2-40B4-BE49-F238E27FC236}">
                  <a16:creationId xmlns:a16="http://schemas.microsoft.com/office/drawing/2014/main" id="{454622C4-6173-4930-B434-FEAEB0F3BEE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380">
              <a:extLst>
                <a:ext uri="{FF2B5EF4-FFF2-40B4-BE49-F238E27FC236}">
                  <a16:creationId xmlns:a16="http://schemas.microsoft.com/office/drawing/2014/main" id="{832E9B71-8CD4-4E45-AAD5-10D70A872929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381">
              <a:extLst>
                <a:ext uri="{FF2B5EF4-FFF2-40B4-BE49-F238E27FC236}">
                  <a16:creationId xmlns:a16="http://schemas.microsoft.com/office/drawing/2014/main" id="{2CE68BC8-5818-4264-980F-BE395E632D2D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이등변 삼각형 382">
              <a:extLst>
                <a:ext uri="{FF2B5EF4-FFF2-40B4-BE49-F238E27FC236}">
                  <a16:creationId xmlns:a16="http://schemas.microsoft.com/office/drawing/2014/main" id="{AB2316F0-5C74-4EBB-A5FC-CE5D7FC3CA1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이등변 삼각형 383">
              <a:extLst>
                <a:ext uri="{FF2B5EF4-FFF2-40B4-BE49-F238E27FC236}">
                  <a16:creationId xmlns:a16="http://schemas.microsoft.com/office/drawing/2014/main" id="{83C350BA-D2B4-4897-B86D-CB67FEB9BB5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384">
              <a:extLst>
                <a:ext uri="{FF2B5EF4-FFF2-40B4-BE49-F238E27FC236}">
                  <a16:creationId xmlns:a16="http://schemas.microsoft.com/office/drawing/2014/main" id="{ABC61811-56A9-4093-B6DE-F9DE587E36F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이등변 삼각형 385">
              <a:extLst>
                <a:ext uri="{FF2B5EF4-FFF2-40B4-BE49-F238E27FC236}">
                  <a16:creationId xmlns:a16="http://schemas.microsoft.com/office/drawing/2014/main" id="{C658E82F-C94F-4F17-B277-F4E670E6A3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4" name="그룹 386">
              <a:extLst>
                <a:ext uri="{FF2B5EF4-FFF2-40B4-BE49-F238E27FC236}">
                  <a16:creationId xmlns:a16="http://schemas.microsoft.com/office/drawing/2014/main" id="{0156BCA0-DA7D-498A-8FDE-C151F8D09373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72" name="직사각형 404">
                <a:extLst>
                  <a:ext uri="{FF2B5EF4-FFF2-40B4-BE49-F238E27FC236}">
                    <a16:creationId xmlns:a16="http://schemas.microsoft.com/office/drawing/2014/main" id="{7B378742-CDA3-4C48-87D0-20DE869D1C0F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이등변 삼각형 405">
                <a:extLst>
                  <a:ext uri="{FF2B5EF4-FFF2-40B4-BE49-F238E27FC236}">
                    <a16:creationId xmlns:a16="http://schemas.microsoft.com/office/drawing/2014/main" id="{2E5231A8-254C-4C47-AE62-EFB4CA03526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직사각형 406">
                <a:extLst>
                  <a:ext uri="{FF2B5EF4-FFF2-40B4-BE49-F238E27FC236}">
                    <a16:creationId xmlns:a16="http://schemas.microsoft.com/office/drawing/2014/main" id="{78FCCF1B-8F7A-4089-94B0-A446A19D9610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이등변 삼각형 407">
                <a:extLst>
                  <a:ext uri="{FF2B5EF4-FFF2-40B4-BE49-F238E27FC236}">
                    <a16:creationId xmlns:a16="http://schemas.microsoft.com/office/drawing/2014/main" id="{57E48151-21FA-4A41-8E7A-3FEAB4F0D41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이등변 삼각형 408">
                <a:extLst>
                  <a:ext uri="{FF2B5EF4-FFF2-40B4-BE49-F238E27FC236}">
                    <a16:creationId xmlns:a16="http://schemas.microsoft.com/office/drawing/2014/main" id="{43DBBDF2-750E-4A12-AFF1-CB9A3513DD0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이등변 삼각형 409">
                <a:extLst>
                  <a:ext uri="{FF2B5EF4-FFF2-40B4-BE49-F238E27FC236}">
                    <a16:creationId xmlns:a16="http://schemas.microsoft.com/office/drawing/2014/main" id="{A05E0AC6-E4CE-4872-8E79-D926EE2DD44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이등변 삼각형 410">
                <a:extLst>
                  <a:ext uri="{FF2B5EF4-FFF2-40B4-BE49-F238E27FC236}">
                    <a16:creationId xmlns:a16="http://schemas.microsoft.com/office/drawing/2014/main" id="{31A2E242-8C27-4143-91A2-BD7DA4A761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이등변 삼각형 411">
                <a:extLst>
                  <a:ext uri="{FF2B5EF4-FFF2-40B4-BE49-F238E27FC236}">
                    <a16:creationId xmlns:a16="http://schemas.microsoft.com/office/drawing/2014/main" id="{45E47634-F188-445D-907E-73CE0E977E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이등변 삼각형 412">
                <a:extLst>
                  <a:ext uri="{FF2B5EF4-FFF2-40B4-BE49-F238E27FC236}">
                    <a16:creationId xmlns:a16="http://schemas.microsoft.com/office/drawing/2014/main" id="{1B2A2EFC-12F1-4366-B8E2-FAC63107F0B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413">
                <a:extLst>
                  <a:ext uri="{FF2B5EF4-FFF2-40B4-BE49-F238E27FC236}">
                    <a16:creationId xmlns:a16="http://schemas.microsoft.com/office/drawing/2014/main" id="{D8C05BC2-F55D-4079-B397-664A7148EB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55" name="직선 연결선 387">
              <a:extLst>
                <a:ext uri="{FF2B5EF4-FFF2-40B4-BE49-F238E27FC236}">
                  <a16:creationId xmlns:a16="http://schemas.microsoft.com/office/drawing/2014/main" id="{1E40263E-1DE8-494B-876F-15A2DEA53D7A}"/>
                </a:ext>
              </a:extLst>
            </p:cNvPr>
            <p:cNvCxnSpPr>
              <a:cxnSpLocks/>
              <a:stCxn id="73" idx="2"/>
              <a:endCxn id="83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388">
              <a:extLst>
                <a:ext uri="{FF2B5EF4-FFF2-40B4-BE49-F238E27FC236}">
                  <a16:creationId xmlns:a16="http://schemas.microsoft.com/office/drawing/2014/main" id="{1C064603-5AD3-4B8F-89B3-BAC9706167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389">
              <a:extLst>
                <a:ext uri="{FF2B5EF4-FFF2-40B4-BE49-F238E27FC236}">
                  <a16:creationId xmlns:a16="http://schemas.microsoft.com/office/drawing/2014/main" id="{8558BD7B-E0EF-421E-90A4-21DDC08DB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390">
              <a:extLst>
                <a:ext uri="{FF2B5EF4-FFF2-40B4-BE49-F238E27FC236}">
                  <a16:creationId xmlns:a16="http://schemas.microsoft.com/office/drawing/2014/main" id="{935EE45C-30C6-436F-A187-6C942EB667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391">
              <a:extLst>
                <a:ext uri="{FF2B5EF4-FFF2-40B4-BE49-F238E27FC236}">
                  <a16:creationId xmlns:a16="http://schemas.microsoft.com/office/drawing/2014/main" id="{AC1B9793-147F-4119-87F9-8CAB52D073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392">
              <a:extLst>
                <a:ext uri="{FF2B5EF4-FFF2-40B4-BE49-F238E27FC236}">
                  <a16:creationId xmlns:a16="http://schemas.microsoft.com/office/drawing/2014/main" id="{A38A6088-6900-451E-AA22-C984C93D6A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393">
              <a:extLst>
                <a:ext uri="{FF2B5EF4-FFF2-40B4-BE49-F238E27FC236}">
                  <a16:creationId xmlns:a16="http://schemas.microsoft.com/office/drawing/2014/main" id="{111D7F79-C3F0-401B-97AA-5BBD405FC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394">
              <a:extLst>
                <a:ext uri="{FF2B5EF4-FFF2-40B4-BE49-F238E27FC236}">
                  <a16:creationId xmlns:a16="http://schemas.microsoft.com/office/drawing/2014/main" id="{45F6F962-B396-4397-BDBD-53DF97FCD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395">
              <a:extLst>
                <a:ext uri="{FF2B5EF4-FFF2-40B4-BE49-F238E27FC236}">
                  <a16:creationId xmlns:a16="http://schemas.microsoft.com/office/drawing/2014/main" id="{BD423306-A02C-4FE9-8DDD-376FB9B1A0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396">
              <a:extLst>
                <a:ext uri="{FF2B5EF4-FFF2-40B4-BE49-F238E27FC236}">
                  <a16:creationId xmlns:a16="http://schemas.microsoft.com/office/drawing/2014/main" id="{B4B91693-67CE-43C1-914C-E0065E15725A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65" name="그룹 397">
                <a:extLst>
                  <a:ext uri="{FF2B5EF4-FFF2-40B4-BE49-F238E27FC236}">
                    <a16:creationId xmlns:a16="http://schemas.microsoft.com/office/drawing/2014/main" id="{93C0B58E-0EAD-4E25-A1DF-6A5071113AC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70" name="이등변 삼각형 402">
                  <a:extLst>
                    <a:ext uri="{FF2B5EF4-FFF2-40B4-BE49-F238E27FC236}">
                      <a16:creationId xmlns:a16="http://schemas.microsoft.com/office/drawing/2014/main" id="{508E36A9-A851-4EAA-BECB-5F90FBF25F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이등변 삼각형 403">
                  <a:extLst>
                    <a:ext uri="{FF2B5EF4-FFF2-40B4-BE49-F238E27FC236}">
                      <a16:creationId xmlns:a16="http://schemas.microsoft.com/office/drawing/2014/main" id="{29B40BC9-EF91-4FD6-A911-B3577D06C5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6" name="그룹 398">
                <a:extLst>
                  <a:ext uri="{FF2B5EF4-FFF2-40B4-BE49-F238E27FC236}">
                    <a16:creationId xmlns:a16="http://schemas.microsoft.com/office/drawing/2014/main" id="{3CE9D729-FFDC-42C1-8265-E3A7266AA11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68" name="이등변 삼각형 400">
                  <a:extLst>
                    <a:ext uri="{FF2B5EF4-FFF2-40B4-BE49-F238E27FC236}">
                      <a16:creationId xmlns:a16="http://schemas.microsoft.com/office/drawing/2014/main" id="{5B94989B-157E-45C7-A75C-E15F77B0DC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9" name="이등변 삼각형 401">
                  <a:extLst>
                    <a:ext uri="{FF2B5EF4-FFF2-40B4-BE49-F238E27FC236}">
                      <a16:creationId xmlns:a16="http://schemas.microsoft.com/office/drawing/2014/main" id="{27D418DD-9391-485A-9642-1A706D6D80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7" name="직선 연결선 399">
                <a:extLst>
                  <a:ext uri="{FF2B5EF4-FFF2-40B4-BE49-F238E27FC236}">
                    <a16:creationId xmlns:a16="http://schemas.microsoft.com/office/drawing/2014/main" id="{287BAD2F-49A8-4FF3-9E92-A49CD856918C}"/>
                  </a:ext>
                </a:extLst>
              </p:cNvPr>
              <p:cNvCxnSpPr>
                <a:cxnSpLocks/>
                <a:stCxn id="69" idx="1"/>
                <a:endCxn id="68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7" name="직사각형 20">
            <a:extLst>
              <a:ext uri="{FF2B5EF4-FFF2-40B4-BE49-F238E27FC236}">
                <a16:creationId xmlns:a16="http://schemas.microsoft.com/office/drawing/2014/main" id="{53F34A36-E948-4C94-AFA9-D93B022CE02C}"/>
              </a:ext>
            </a:extLst>
          </p:cNvPr>
          <p:cNvSpPr/>
          <p:nvPr/>
        </p:nvSpPr>
        <p:spPr>
          <a:xfrm>
            <a:off x="4170673" y="2558165"/>
            <a:ext cx="489362" cy="5406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직사각형 3">
            <a:extLst>
              <a:ext uri="{FF2B5EF4-FFF2-40B4-BE49-F238E27FC236}">
                <a16:creationId xmlns:a16="http://schemas.microsoft.com/office/drawing/2014/main" id="{EF989F7A-FF6D-45C2-87AB-261C74882D5C}"/>
              </a:ext>
            </a:extLst>
          </p:cNvPr>
          <p:cNvSpPr/>
          <p:nvPr/>
        </p:nvSpPr>
        <p:spPr>
          <a:xfrm>
            <a:off x="4380494" y="2746630"/>
            <a:ext cx="57329" cy="9783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9" name="3D 모델 6" descr="Video camera">
                <a:extLst>
                  <a:ext uri="{FF2B5EF4-FFF2-40B4-BE49-F238E27FC236}">
                    <a16:creationId xmlns:a16="http://schemas.microsoft.com/office/drawing/2014/main" id="{A89D43E4-2E45-4302-BE16-B39AC28A57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0728122"/>
                  </p:ext>
                </p:extLst>
              </p:nvPr>
            </p:nvGraphicFramePr>
            <p:xfrm>
              <a:off x="3827172" y="2183747"/>
              <a:ext cx="1080425" cy="73923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80425" cy="739238"/>
                    </a:xfrm>
                    <a:prstGeom prst="rect">
                      <a:avLst/>
                    </a:prstGeom>
                  </am3d:spPr>
                  <am3d:camera>
                    <am3d:pos x="0" y="0" z="568801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662" d="1000000"/>
                    <am3d:preTrans dx="0" dy="-87940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630050" ay="2742887" az="819854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751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9" name="3D 모델 6" descr="Video camera">
                <a:extLst>
                  <a:ext uri="{FF2B5EF4-FFF2-40B4-BE49-F238E27FC236}">
                    <a16:creationId xmlns:a16="http://schemas.microsoft.com/office/drawing/2014/main" id="{A89D43E4-2E45-4302-BE16-B39AC28A57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7172" y="2183747"/>
                <a:ext cx="1080425" cy="739238"/>
              </a:xfrm>
              <a:prstGeom prst="rect">
                <a:avLst/>
              </a:prstGeom>
            </p:spPr>
          </p:pic>
        </mc:Fallback>
      </mc:AlternateContent>
      <p:sp>
        <p:nvSpPr>
          <p:cNvPr id="140" name="직사각형 17">
            <a:extLst>
              <a:ext uri="{FF2B5EF4-FFF2-40B4-BE49-F238E27FC236}">
                <a16:creationId xmlns:a16="http://schemas.microsoft.com/office/drawing/2014/main" id="{1054AC1C-8735-4AF2-957E-4A1F88F2CD37}"/>
              </a:ext>
            </a:extLst>
          </p:cNvPr>
          <p:cNvSpPr/>
          <p:nvPr/>
        </p:nvSpPr>
        <p:spPr>
          <a:xfrm rot="2807291">
            <a:off x="4241337" y="3105734"/>
            <a:ext cx="70126" cy="37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직사각형 19">
            <a:extLst>
              <a:ext uri="{FF2B5EF4-FFF2-40B4-BE49-F238E27FC236}">
                <a16:creationId xmlns:a16="http://schemas.microsoft.com/office/drawing/2014/main" id="{3FF90A2E-6040-42B4-81A6-42F3B6C6EB42}"/>
              </a:ext>
            </a:extLst>
          </p:cNvPr>
          <p:cNvSpPr/>
          <p:nvPr/>
        </p:nvSpPr>
        <p:spPr>
          <a:xfrm rot="18792709" flipH="1">
            <a:off x="4517807" y="3105734"/>
            <a:ext cx="70126" cy="37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4A6B002-E5A8-49C5-A8EF-B5569AD8BD0C}"/>
              </a:ext>
            </a:extLst>
          </p:cNvPr>
          <p:cNvGrpSpPr/>
          <p:nvPr/>
        </p:nvGrpSpPr>
        <p:grpSpPr>
          <a:xfrm>
            <a:off x="4618012" y="2911977"/>
            <a:ext cx="459567" cy="773326"/>
            <a:chOff x="8853941" y="1230260"/>
            <a:chExt cx="1597986" cy="2688974"/>
          </a:xfrm>
        </p:grpSpPr>
        <p:sp>
          <p:nvSpPr>
            <p:cNvPr id="167" name="평행 사변형 14">
              <a:extLst>
                <a:ext uri="{FF2B5EF4-FFF2-40B4-BE49-F238E27FC236}">
                  <a16:creationId xmlns:a16="http://schemas.microsoft.com/office/drawing/2014/main" id="{AF243ECE-F841-4495-8EC0-4497C42823DE}"/>
                </a:ext>
              </a:extLst>
            </p:cNvPr>
            <p:cNvSpPr/>
            <p:nvPr/>
          </p:nvSpPr>
          <p:spPr>
            <a:xfrm rot="5400000" flipH="1">
              <a:off x="8531422" y="1998729"/>
              <a:ext cx="2679459" cy="1161551"/>
            </a:xfrm>
            <a:prstGeom prst="parallelogram">
              <a:avLst>
                <a:gd name="adj" fmla="val 4540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평행 사변형 15">
              <a:extLst>
                <a:ext uri="{FF2B5EF4-FFF2-40B4-BE49-F238E27FC236}">
                  <a16:creationId xmlns:a16="http://schemas.microsoft.com/office/drawing/2014/main" id="{30407329-C508-4B68-8FC8-F60E2F77ECB0}"/>
                </a:ext>
              </a:extLst>
            </p:cNvPr>
            <p:cNvSpPr/>
            <p:nvPr/>
          </p:nvSpPr>
          <p:spPr>
            <a:xfrm rot="16200000">
              <a:off x="7901011" y="2529840"/>
              <a:ext cx="2345124" cy="433664"/>
            </a:xfrm>
            <a:prstGeom prst="parallelogram">
              <a:avLst>
                <a:gd name="adj" fmla="val 45408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평행 사변형 16">
              <a:extLst>
                <a:ext uri="{FF2B5EF4-FFF2-40B4-BE49-F238E27FC236}">
                  <a16:creationId xmlns:a16="http://schemas.microsoft.com/office/drawing/2014/main" id="{C8BCAE7B-D422-4BD9-81A5-A22B523C3AD1}"/>
                </a:ext>
              </a:extLst>
            </p:cNvPr>
            <p:cNvSpPr/>
            <p:nvPr/>
          </p:nvSpPr>
          <p:spPr>
            <a:xfrm rot="9336598" flipV="1">
              <a:off x="8853941" y="1230260"/>
              <a:ext cx="1588967" cy="358460"/>
            </a:xfrm>
            <a:prstGeom prst="parallelogram">
              <a:avLst>
                <a:gd name="adj" fmla="val 8782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8CCEE78-BF8F-41CC-9008-EC1A308E78E2}"/>
                </a:ext>
              </a:extLst>
            </p:cNvPr>
            <p:cNvGrpSpPr/>
            <p:nvPr/>
          </p:nvGrpSpPr>
          <p:grpSpPr>
            <a:xfrm>
              <a:off x="9377054" y="1523970"/>
              <a:ext cx="988194" cy="698433"/>
              <a:chOff x="9290376" y="5930298"/>
              <a:chExt cx="988194" cy="698433"/>
            </a:xfrm>
          </p:grpSpPr>
          <p:sp>
            <p:nvSpPr>
              <p:cNvPr id="186" name="평행 사변형 14">
                <a:extLst>
                  <a:ext uri="{FF2B5EF4-FFF2-40B4-BE49-F238E27FC236}">
                    <a16:creationId xmlns:a16="http://schemas.microsoft.com/office/drawing/2014/main" id="{BA72117E-B45A-45A3-93D5-3DDE7F5D9539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7" name="평행 사변형 14">
                <a:extLst>
                  <a:ext uri="{FF2B5EF4-FFF2-40B4-BE49-F238E27FC236}">
                    <a16:creationId xmlns:a16="http://schemas.microsoft.com/office/drawing/2014/main" id="{4846B164-96ED-4E01-BB51-EF3653E3FFD5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8" name="평행 사변형 14">
                <a:extLst>
                  <a:ext uri="{FF2B5EF4-FFF2-40B4-BE49-F238E27FC236}">
                    <a16:creationId xmlns:a16="http://schemas.microsoft.com/office/drawing/2014/main" id="{C5B8EE54-EC3F-4CDE-954F-9955341DF296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9" name="평행 사변형 14">
                <a:extLst>
                  <a:ext uri="{FF2B5EF4-FFF2-40B4-BE49-F238E27FC236}">
                    <a16:creationId xmlns:a16="http://schemas.microsoft.com/office/drawing/2014/main" id="{9F0D50A6-F690-4D67-A96F-DA77129C51A6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57690F95-D639-416D-B482-C7B0B539C394}"/>
                </a:ext>
              </a:extLst>
            </p:cNvPr>
            <p:cNvGrpSpPr/>
            <p:nvPr/>
          </p:nvGrpSpPr>
          <p:grpSpPr>
            <a:xfrm>
              <a:off x="9377054" y="1983806"/>
              <a:ext cx="988194" cy="698433"/>
              <a:chOff x="9290376" y="5930298"/>
              <a:chExt cx="988194" cy="698433"/>
            </a:xfrm>
          </p:grpSpPr>
          <p:sp>
            <p:nvSpPr>
              <p:cNvPr id="182" name="평행 사변형 14">
                <a:extLst>
                  <a:ext uri="{FF2B5EF4-FFF2-40B4-BE49-F238E27FC236}">
                    <a16:creationId xmlns:a16="http://schemas.microsoft.com/office/drawing/2014/main" id="{06210A25-67C7-4E85-9A99-25372BAA5F8A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3" name="평행 사변형 14">
                <a:extLst>
                  <a:ext uri="{FF2B5EF4-FFF2-40B4-BE49-F238E27FC236}">
                    <a16:creationId xmlns:a16="http://schemas.microsoft.com/office/drawing/2014/main" id="{7C31FC60-4CD1-4DF8-85B0-82B3554B9FB0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4" name="평행 사변형 14">
                <a:extLst>
                  <a:ext uri="{FF2B5EF4-FFF2-40B4-BE49-F238E27FC236}">
                    <a16:creationId xmlns:a16="http://schemas.microsoft.com/office/drawing/2014/main" id="{BDAF5659-DFF8-4FCB-A94B-2C252BA527DE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5" name="평행 사변형 14">
                <a:extLst>
                  <a:ext uri="{FF2B5EF4-FFF2-40B4-BE49-F238E27FC236}">
                    <a16:creationId xmlns:a16="http://schemas.microsoft.com/office/drawing/2014/main" id="{C520844A-5F78-409A-8144-A5597E5E5C0C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83ADE7FC-718E-4747-9942-DD4CB112E383}"/>
                </a:ext>
              </a:extLst>
            </p:cNvPr>
            <p:cNvGrpSpPr/>
            <p:nvPr/>
          </p:nvGrpSpPr>
          <p:grpSpPr>
            <a:xfrm>
              <a:off x="9377054" y="2443642"/>
              <a:ext cx="988194" cy="698433"/>
              <a:chOff x="9290376" y="5930298"/>
              <a:chExt cx="988194" cy="698433"/>
            </a:xfrm>
          </p:grpSpPr>
          <p:sp>
            <p:nvSpPr>
              <p:cNvPr id="178" name="평행 사변형 14">
                <a:extLst>
                  <a:ext uri="{FF2B5EF4-FFF2-40B4-BE49-F238E27FC236}">
                    <a16:creationId xmlns:a16="http://schemas.microsoft.com/office/drawing/2014/main" id="{76BC70C9-7967-4709-A90D-259FCDFB024B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9" name="평행 사변형 14">
                <a:extLst>
                  <a:ext uri="{FF2B5EF4-FFF2-40B4-BE49-F238E27FC236}">
                    <a16:creationId xmlns:a16="http://schemas.microsoft.com/office/drawing/2014/main" id="{211244A3-BE0E-446B-85EB-D8EA8035A466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0" name="평행 사변형 14">
                <a:extLst>
                  <a:ext uri="{FF2B5EF4-FFF2-40B4-BE49-F238E27FC236}">
                    <a16:creationId xmlns:a16="http://schemas.microsoft.com/office/drawing/2014/main" id="{B792D4F2-DB34-43C3-9A2A-CB2B44489BA6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1" name="평행 사변형 14">
                <a:extLst>
                  <a:ext uri="{FF2B5EF4-FFF2-40B4-BE49-F238E27FC236}">
                    <a16:creationId xmlns:a16="http://schemas.microsoft.com/office/drawing/2014/main" id="{687C168F-4B14-4D29-9E97-6EBD063B698B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CAF8E32-CEF5-4564-8F15-679100D20DEB}"/>
                </a:ext>
              </a:extLst>
            </p:cNvPr>
            <p:cNvGrpSpPr/>
            <p:nvPr/>
          </p:nvGrpSpPr>
          <p:grpSpPr>
            <a:xfrm>
              <a:off x="9377054" y="2903477"/>
              <a:ext cx="988194" cy="698433"/>
              <a:chOff x="9290376" y="5930298"/>
              <a:chExt cx="988194" cy="698433"/>
            </a:xfrm>
          </p:grpSpPr>
          <p:sp>
            <p:nvSpPr>
              <p:cNvPr id="174" name="평행 사변형 14">
                <a:extLst>
                  <a:ext uri="{FF2B5EF4-FFF2-40B4-BE49-F238E27FC236}">
                    <a16:creationId xmlns:a16="http://schemas.microsoft.com/office/drawing/2014/main" id="{D0F7B1D4-F248-4E3A-B93E-4FBD5DEB10FE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5" name="평행 사변형 14">
                <a:extLst>
                  <a:ext uri="{FF2B5EF4-FFF2-40B4-BE49-F238E27FC236}">
                    <a16:creationId xmlns:a16="http://schemas.microsoft.com/office/drawing/2014/main" id="{96F1F287-4D26-446C-AE87-ADEF089DEBA0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평행 사변형 14">
                <a:extLst>
                  <a:ext uri="{FF2B5EF4-FFF2-40B4-BE49-F238E27FC236}">
                    <a16:creationId xmlns:a16="http://schemas.microsoft.com/office/drawing/2014/main" id="{AEFA15A5-5799-4092-A1B4-B3335E220CEB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평행 사변형 14">
                <a:extLst>
                  <a:ext uri="{FF2B5EF4-FFF2-40B4-BE49-F238E27FC236}">
                    <a16:creationId xmlns:a16="http://schemas.microsoft.com/office/drawing/2014/main" id="{4BD54790-42D9-4934-9A17-8B82A1D279E8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4DF51AF-469E-43E9-B8EF-D0D1C2477CA2}"/>
              </a:ext>
            </a:extLst>
          </p:cNvPr>
          <p:cNvGrpSpPr/>
          <p:nvPr/>
        </p:nvGrpSpPr>
        <p:grpSpPr>
          <a:xfrm flipH="1">
            <a:off x="3754828" y="2914714"/>
            <a:ext cx="459567" cy="773326"/>
            <a:chOff x="8853941" y="1230260"/>
            <a:chExt cx="1597986" cy="2688974"/>
          </a:xfrm>
        </p:grpSpPr>
        <p:sp>
          <p:nvSpPr>
            <p:cNvPr id="144" name="평행 사변형 14">
              <a:extLst>
                <a:ext uri="{FF2B5EF4-FFF2-40B4-BE49-F238E27FC236}">
                  <a16:creationId xmlns:a16="http://schemas.microsoft.com/office/drawing/2014/main" id="{F1DAFF31-3DBA-433E-BB95-9B2113CBAA63}"/>
                </a:ext>
              </a:extLst>
            </p:cNvPr>
            <p:cNvSpPr/>
            <p:nvPr/>
          </p:nvSpPr>
          <p:spPr>
            <a:xfrm rot="5400000" flipH="1">
              <a:off x="8531422" y="1998729"/>
              <a:ext cx="2679459" cy="1161551"/>
            </a:xfrm>
            <a:prstGeom prst="parallelogram">
              <a:avLst>
                <a:gd name="adj" fmla="val 4540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평행 사변형 15">
              <a:extLst>
                <a:ext uri="{FF2B5EF4-FFF2-40B4-BE49-F238E27FC236}">
                  <a16:creationId xmlns:a16="http://schemas.microsoft.com/office/drawing/2014/main" id="{5B200FA0-AB9A-4C55-A85E-54A2CD6BC44E}"/>
                </a:ext>
              </a:extLst>
            </p:cNvPr>
            <p:cNvSpPr/>
            <p:nvPr/>
          </p:nvSpPr>
          <p:spPr>
            <a:xfrm rot="16200000">
              <a:off x="7901011" y="2529840"/>
              <a:ext cx="2345124" cy="433664"/>
            </a:xfrm>
            <a:prstGeom prst="parallelogram">
              <a:avLst>
                <a:gd name="adj" fmla="val 45408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평행 사변형 16">
              <a:extLst>
                <a:ext uri="{FF2B5EF4-FFF2-40B4-BE49-F238E27FC236}">
                  <a16:creationId xmlns:a16="http://schemas.microsoft.com/office/drawing/2014/main" id="{07301744-19ED-47C5-BCC0-2DEE8F95FB1D}"/>
                </a:ext>
              </a:extLst>
            </p:cNvPr>
            <p:cNvSpPr/>
            <p:nvPr/>
          </p:nvSpPr>
          <p:spPr>
            <a:xfrm rot="9336598" flipV="1">
              <a:off x="8853941" y="1230260"/>
              <a:ext cx="1588967" cy="358460"/>
            </a:xfrm>
            <a:prstGeom prst="parallelogram">
              <a:avLst>
                <a:gd name="adj" fmla="val 8782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C0376AA4-4AB1-43D2-AF3D-AB73A2880CFB}"/>
                </a:ext>
              </a:extLst>
            </p:cNvPr>
            <p:cNvGrpSpPr/>
            <p:nvPr/>
          </p:nvGrpSpPr>
          <p:grpSpPr>
            <a:xfrm>
              <a:off x="9377054" y="1523970"/>
              <a:ext cx="988194" cy="698433"/>
              <a:chOff x="9290376" y="5930298"/>
              <a:chExt cx="988194" cy="698433"/>
            </a:xfrm>
          </p:grpSpPr>
          <p:sp>
            <p:nvSpPr>
              <p:cNvPr id="163" name="평행 사변형 14">
                <a:extLst>
                  <a:ext uri="{FF2B5EF4-FFF2-40B4-BE49-F238E27FC236}">
                    <a16:creationId xmlns:a16="http://schemas.microsoft.com/office/drawing/2014/main" id="{7E687622-4EC2-4A7E-94ED-2ED4444A1001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4" name="평행 사변형 14">
                <a:extLst>
                  <a:ext uri="{FF2B5EF4-FFF2-40B4-BE49-F238E27FC236}">
                    <a16:creationId xmlns:a16="http://schemas.microsoft.com/office/drawing/2014/main" id="{D88386E2-7D04-444E-A6D7-C7615DEE279A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5" name="평행 사변형 14">
                <a:extLst>
                  <a:ext uri="{FF2B5EF4-FFF2-40B4-BE49-F238E27FC236}">
                    <a16:creationId xmlns:a16="http://schemas.microsoft.com/office/drawing/2014/main" id="{380898BC-C796-4784-98E5-739F84CE1C44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6" name="평행 사변형 14">
                <a:extLst>
                  <a:ext uri="{FF2B5EF4-FFF2-40B4-BE49-F238E27FC236}">
                    <a16:creationId xmlns:a16="http://schemas.microsoft.com/office/drawing/2014/main" id="{7AE96958-0579-4798-A93C-242A0AAEF5C3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4846365C-F11F-46BE-9075-0BE61FD94631}"/>
                </a:ext>
              </a:extLst>
            </p:cNvPr>
            <p:cNvGrpSpPr/>
            <p:nvPr/>
          </p:nvGrpSpPr>
          <p:grpSpPr>
            <a:xfrm>
              <a:off x="9377054" y="1983806"/>
              <a:ext cx="988194" cy="698433"/>
              <a:chOff x="9290376" y="5930298"/>
              <a:chExt cx="988194" cy="698433"/>
            </a:xfrm>
          </p:grpSpPr>
          <p:sp>
            <p:nvSpPr>
              <p:cNvPr id="159" name="평행 사변형 14">
                <a:extLst>
                  <a:ext uri="{FF2B5EF4-FFF2-40B4-BE49-F238E27FC236}">
                    <a16:creationId xmlns:a16="http://schemas.microsoft.com/office/drawing/2014/main" id="{44A507DC-C4DB-4E26-B53A-81B536782476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0" name="평행 사변형 14">
                <a:extLst>
                  <a:ext uri="{FF2B5EF4-FFF2-40B4-BE49-F238E27FC236}">
                    <a16:creationId xmlns:a16="http://schemas.microsoft.com/office/drawing/2014/main" id="{AF96D2AC-AD50-495A-9009-76D5867E60AB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" name="평행 사변형 14">
                <a:extLst>
                  <a:ext uri="{FF2B5EF4-FFF2-40B4-BE49-F238E27FC236}">
                    <a16:creationId xmlns:a16="http://schemas.microsoft.com/office/drawing/2014/main" id="{E68E8787-495A-40CE-B7F9-FDE0A7F562C9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2" name="평행 사변형 14">
                <a:extLst>
                  <a:ext uri="{FF2B5EF4-FFF2-40B4-BE49-F238E27FC236}">
                    <a16:creationId xmlns:a16="http://schemas.microsoft.com/office/drawing/2014/main" id="{B2323E79-41B7-4702-BDBE-9A577724E29D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537B613-D1F5-4720-A6C1-BA7994146218}"/>
                </a:ext>
              </a:extLst>
            </p:cNvPr>
            <p:cNvGrpSpPr/>
            <p:nvPr/>
          </p:nvGrpSpPr>
          <p:grpSpPr>
            <a:xfrm>
              <a:off x="9377054" y="2443642"/>
              <a:ext cx="988194" cy="698433"/>
              <a:chOff x="9290376" y="5930298"/>
              <a:chExt cx="988194" cy="698433"/>
            </a:xfrm>
          </p:grpSpPr>
          <p:sp>
            <p:nvSpPr>
              <p:cNvPr id="155" name="평행 사변형 14">
                <a:extLst>
                  <a:ext uri="{FF2B5EF4-FFF2-40B4-BE49-F238E27FC236}">
                    <a16:creationId xmlns:a16="http://schemas.microsoft.com/office/drawing/2014/main" id="{467F2B4D-60D2-48A4-B4B6-EF8471EF1BCE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6" name="평행 사변형 14">
                <a:extLst>
                  <a:ext uri="{FF2B5EF4-FFF2-40B4-BE49-F238E27FC236}">
                    <a16:creationId xmlns:a16="http://schemas.microsoft.com/office/drawing/2014/main" id="{519E71B5-DD79-44EC-ADE3-AACAE3CCA0F5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평행 사변형 14">
                <a:extLst>
                  <a:ext uri="{FF2B5EF4-FFF2-40B4-BE49-F238E27FC236}">
                    <a16:creationId xmlns:a16="http://schemas.microsoft.com/office/drawing/2014/main" id="{E80A5C53-BC1D-4B7F-9E20-C4457890F6AE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평행 사변형 14">
                <a:extLst>
                  <a:ext uri="{FF2B5EF4-FFF2-40B4-BE49-F238E27FC236}">
                    <a16:creationId xmlns:a16="http://schemas.microsoft.com/office/drawing/2014/main" id="{79E9A63C-B28F-4448-B6AC-248572C781F2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4D01E7DA-EDCD-40EF-B370-A27AF8F3A4B7}"/>
                </a:ext>
              </a:extLst>
            </p:cNvPr>
            <p:cNvGrpSpPr/>
            <p:nvPr/>
          </p:nvGrpSpPr>
          <p:grpSpPr>
            <a:xfrm>
              <a:off x="9377054" y="2903477"/>
              <a:ext cx="988194" cy="698433"/>
              <a:chOff x="9290376" y="5930298"/>
              <a:chExt cx="988194" cy="698433"/>
            </a:xfrm>
          </p:grpSpPr>
          <p:sp>
            <p:nvSpPr>
              <p:cNvPr id="151" name="평행 사변형 14">
                <a:extLst>
                  <a:ext uri="{FF2B5EF4-FFF2-40B4-BE49-F238E27FC236}">
                    <a16:creationId xmlns:a16="http://schemas.microsoft.com/office/drawing/2014/main" id="{E28123AA-7BFD-4033-A014-A54D118FEC5A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2" name="평행 사변형 14">
                <a:extLst>
                  <a:ext uri="{FF2B5EF4-FFF2-40B4-BE49-F238E27FC236}">
                    <a16:creationId xmlns:a16="http://schemas.microsoft.com/office/drawing/2014/main" id="{39A0D0CD-371A-42FB-9C10-5A8FDB3BDFC9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3" name="평행 사변형 14">
                <a:extLst>
                  <a:ext uri="{FF2B5EF4-FFF2-40B4-BE49-F238E27FC236}">
                    <a16:creationId xmlns:a16="http://schemas.microsoft.com/office/drawing/2014/main" id="{323E454C-4B95-4C2E-B7C9-67BE63838285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평행 사변형 14">
                <a:extLst>
                  <a:ext uri="{FF2B5EF4-FFF2-40B4-BE49-F238E27FC236}">
                    <a16:creationId xmlns:a16="http://schemas.microsoft.com/office/drawing/2014/main" id="{BE400B7E-056E-4805-8A94-7A0B95490167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31D66034-035F-4EF6-89CF-098DF632AC97}"/>
              </a:ext>
            </a:extLst>
          </p:cNvPr>
          <p:cNvGrpSpPr/>
          <p:nvPr/>
        </p:nvGrpSpPr>
        <p:grpSpPr>
          <a:xfrm>
            <a:off x="7114424" y="997211"/>
            <a:ext cx="3164666" cy="4111464"/>
            <a:chOff x="7114424" y="997211"/>
            <a:chExt cx="3164666" cy="4111464"/>
          </a:xfrm>
        </p:grpSpPr>
        <p:sp>
          <p:nvSpPr>
            <p:cNvPr id="191" name="직사각형 337">
              <a:extLst>
                <a:ext uri="{FF2B5EF4-FFF2-40B4-BE49-F238E27FC236}">
                  <a16:creationId xmlns:a16="http://schemas.microsoft.com/office/drawing/2014/main" id="{2849D3BD-29F8-4185-9E16-AA12A49E70C3}"/>
                </a:ext>
              </a:extLst>
            </p:cNvPr>
            <p:cNvSpPr/>
            <p:nvPr/>
          </p:nvSpPr>
          <p:spPr>
            <a:xfrm>
              <a:off x="8694397" y="4018213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2" name="이등변 삼각형 338">
              <a:extLst>
                <a:ext uri="{FF2B5EF4-FFF2-40B4-BE49-F238E27FC236}">
                  <a16:creationId xmlns:a16="http://schemas.microsoft.com/office/drawing/2014/main" id="{E8D88EFD-3D9D-4C66-AC97-03501A1CD31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3486590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3" name="직사각형 339">
              <a:extLst>
                <a:ext uri="{FF2B5EF4-FFF2-40B4-BE49-F238E27FC236}">
                  <a16:creationId xmlns:a16="http://schemas.microsoft.com/office/drawing/2014/main" id="{9C7AE07D-4673-4511-B7C6-BC6123F60276}"/>
                </a:ext>
              </a:extLst>
            </p:cNvPr>
            <p:cNvSpPr/>
            <p:nvPr/>
          </p:nvSpPr>
          <p:spPr>
            <a:xfrm>
              <a:off x="7117656" y="4118957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4" name="이등변 삼각형 340">
              <a:extLst>
                <a:ext uri="{FF2B5EF4-FFF2-40B4-BE49-F238E27FC236}">
                  <a16:creationId xmlns:a16="http://schemas.microsoft.com/office/drawing/2014/main" id="{35D32463-3F3C-4F03-8ABE-0DA532E6342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8927" y="3488492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5" name="직사각형 341">
              <a:extLst>
                <a:ext uri="{FF2B5EF4-FFF2-40B4-BE49-F238E27FC236}">
                  <a16:creationId xmlns:a16="http://schemas.microsoft.com/office/drawing/2014/main" id="{7F22A4D2-B4BF-4F05-BB27-66D5CC4728C9}"/>
                </a:ext>
              </a:extLst>
            </p:cNvPr>
            <p:cNvSpPr/>
            <p:nvPr/>
          </p:nvSpPr>
          <p:spPr>
            <a:xfrm>
              <a:off x="7117635" y="3728241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6" name="직사각형 342">
              <a:extLst>
                <a:ext uri="{FF2B5EF4-FFF2-40B4-BE49-F238E27FC236}">
                  <a16:creationId xmlns:a16="http://schemas.microsoft.com/office/drawing/2014/main" id="{B317A721-A9FA-419A-91B5-169100C75537}"/>
                </a:ext>
              </a:extLst>
            </p:cNvPr>
            <p:cNvSpPr/>
            <p:nvPr/>
          </p:nvSpPr>
          <p:spPr>
            <a:xfrm>
              <a:off x="8705282" y="3721410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7" name="이등변 삼각형 343">
              <a:extLst>
                <a:ext uri="{FF2B5EF4-FFF2-40B4-BE49-F238E27FC236}">
                  <a16:creationId xmlns:a16="http://schemas.microsoft.com/office/drawing/2014/main" id="{B66DF393-3695-42D7-9344-74FF64D9914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7024" y="332286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8" name="이등변 삼각형 344">
              <a:extLst>
                <a:ext uri="{FF2B5EF4-FFF2-40B4-BE49-F238E27FC236}">
                  <a16:creationId xmlns:a16="http://schemas.microsoft.com/office/drawing/2014/main" id="{A6D61211-636F-4B65-B622-A590352630D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7004" y="3323753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9" name="이등변 삼각형 345">
              <a:extLst>
                <a:ext uri="{FF2B5EF4-FFF2-40B4-BE49-F238E27FC236}">
                  <a16:creationId xmlns:a16="http://schemas.microsoft.com/office/drawing/2014/main" id="{B5EE5F24-9A9C-4FC5-A56F-59CBF5FC2B0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3415" y="2937899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0" name="이등변 삼각형 346">
              <a:extLst>
                <a:ext uri="{FF2B5EF4-FFF2-40B4-BE49-F238E27FC236}">
                  <a16:creationId xmlns:a16="http://schemas.microsoft.com/office/drawing/2014/main" id="{976E5BCF-F8C7-4265-B0B9-E8A2028E1DB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293372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1" name="직사각형 347">
              <a:extLst>
                <a:ext uri="{FF2B5EF4-FFF2-40B4-BE49-F238E27FC236}">
                  <a16:creationId xmlns:a16="http://schemas.microsoft.com/office/drawing/2014/main" id="{00266F1E-4CA0-49B7-ACBF-F102236ACEC9}"/>
                </a:ext>
              </a:extLst>
            </p:cNvPr>
            <p:cNvSpPr/>
            <p:nvPr/>
          </p:nvSpPr>
          <p:spPr>
            <a:xfrm>
              <a:off x="8693369" y="1814553"/>
              <a:ext cx="1436065" cy="18832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2" name="직사각형 348">
              <a:extLst>
                <a:ext uri="{FF2B5EF4-FFF2-40B4-BE49-F238E27FC236}">
                  <a16:creationId xmlns:a16="http://schemas.microsoft.com/office/drawing/2014/main" id="{84B7B06B-4D7E-4879-A789-CFF7B3A09CA2}"/>
                </a:ext>
              </a:extLst>
            </p:cNvPr>
            <p:cNvSpPr/>
            <p:nvPr/>
          </p:nvSpPr>
          <p:spPr>
            <a:xfrm>
              <a:off x="7257323" y="1789955"/>
              <a:ext cx="1436064" cy="19078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203" name="그룹 349">
              <a:extLst>
                <a:ext uri="{FF2B5EF4-FFF2-40B4-BE49-F238E27FC236}">
                  <a16:creationId xmlns:a16="http://schemas.microsoft.com/office/drawing/2014/main" id="{31EFD4AD-B507-4DBF-9223-99126C462731}"/>
                </a:ext>
              </a:extLst>
            </p:cNvPr>
            <p:cNvGrpSpPr/>
            <p:nvPr/>
          </p:nvGrpSpPr>
          <p:grpSpPr>
            <a:xfrm>
              <a:off x="7257322" y="2945908"/>
              <a:ext cx="2872162" cy="1503865"/>
              <a:chOff x="3844103" y="4603820"/>
              <a:chExt cx="2872162" cy="1503865"/>
            </a:xfrm>
          </p:grpSpPr>
          <p:sp>
            <p:nvSpPr>
              <p:cNvPr id="204" name="이등변 삼각형 414">
                <a:extLst>
                  <a:ext uri="{FF2B5EF4-FFF2-40B4-BE49-F238E27FC236}">
                    <a16:creationId xmlns:a16="http://schemas.microsoft.com/office/drawing/2014/main" id="{C6F86723-8725-4F8C-AE32-A66D5970A79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05" name="이등변 삼각형 415">
                <a:extLst>
                  <a:ext uri="{FF2B5EF4-FFF2-40B4-BE49-F238E27FC236}">
                    <a16:creationId xmlns:a16="http://schemas.microsoft.com/office/drawing/2014/main" id="{95B7780C-C45B-4CEF-A8C1-E9F382CD58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sp>
          <p:nvSpPr>
            <p:cNvPr id="206" name="직사각형 350">
              <a:extLst>
                <a:ext uri="{FF2B5EF4-FFF2-40B4-BE49-F238E27FC236}">
                  <a16:creationId xmlns:a16="http://schemas.microsoft.com/office/drawing/2014/main" id="{9F84DDC6-D42F-4821-BCEE-677A9135B3F5}"/>
                </a:ext>
              </a:extLst>
            </p:cNvPr>
            <p:cNvSpPr/>
            <p:nvPr/>
          </p:nvSpPr>
          <p:spPr>
            <a:xfrm flipH="1">
              <a:off x="8692924" y="2893677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7" name="이등변 삼각형 351">
              <a:extLst>
                <a:ext uri="{FF2B5EF4-FFF2-40B4-BE49-F238E27FC236}">
                  <a16:creationId xmlns:a16="http://schemas.microsoft.com/office/drawing/2014/main" id="{CEA306CC-893F-420A-B7FE-7CF68FD94EE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42" y="2259049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8" name="직사각형 352">
              <a:extLst>
                <a:ext uri="{FF2B5EF4-FFF2-40B4-BE49-F238E27FC236}">
                  <a16:creationId xmlns:a16="http://schemas.microsoft.com/office/drawing/2014/main" id="{4AB1D3B1-75AC-42FA-99A9-D7E54DE6C7B2}"/>
                </a:ext>
              </a:extLst>
            </p:cNvPr>
            <p:cNvSpPr/>
            <p:nvPr/>
          </p:nvSpPr>
          <p:spPr>
            <a:xfrm>
              <a:off x="7256858" y="2893679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9" name="이등변 삼각형 353">
              <a:extLst>
                <a:ext uri="{FF2B5EF4-FFF2-40B4-BE49-F238E27FC236}">
                  <a16:creationId xmlns:a16="http://schemas.microsoft.com/office/drawing/2014/main" id="{395AE21A-E980-40C4-8E71-70CE6D8B3A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6" y="2259051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0" name="이등변 삼각형 354">
              <a:extLst>
                <a:ext uri="{FF2B5EF4-FFF2-40B4-BE49-F238E27FC236}">
                  <a16:creationId xmlns:a16="http://schemas.microsoft.com/office/drawing/2014/main" id="{8C2A781D-6F9C-4133-80FE-8D93FBD3694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9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1" name="이등변 삼각형 355">
              <a:extLst>
                <a:ext uri="{FF2B5EF4-FFF2-40B4-BE49-F238E27FC236}">
                  <a16:creationId xmlns:a16="http://schemas.microsoft.com/office/drawing/2014/main" id="{0CCF4337-19F1-400B-A731-0940BA88F45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8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2" name="직사각형 356">
              <a:extLst>
                <a:ext uri="{FF2B5EF4-FFF2-40B4-BE49-F238E27FC236}">
                  <a16:creationId xmlns:a16="http://schemas.microsoft.com/office/drawing/2014/main" id="{F7E17535-1440-48FB-88D0-CA40C583F463}"/>
                </a:ext>
              </a:extLst>
            </p:cNvPr>
            <p:cNvSpPr/>
            <p:nvPr/>
          </p:nvSpPr>
          <p:spPr>
            <a:xfrm flipH="1">
              <a:off x="8692855" y="2864877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3" name="직사각형 357">
              <a:extLst>
                <a:ext uri="{FF2B5EF4-FFF2-40B4-BE49-F238E27FC236}">
                  <a16:creationId xmlns:a16="http://schemas.microsoft.com/office/drawing/2014/main" id="{CD28F44E-5840-4B82-A7CF-407239E6D84E}"/>
                </a:ext>
              </a:extLst>
            </p:cNvPr>
            <p:cNvSpPr/>
            <p:nvPr/>
          </p:nvSpPr>
          <p:spPr>
            <a:xfrm>
              <a:off x="7256790" y="2864879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4" name="이등변 삼각형 358">
              <a:extLst>
                <a:ext uri="{FF2B5EF4-FFF2-40B4-BE49-F238E27FC236}">
                  <a16:creationId xmlns:a16="http://schemas.microsoft.com/office/drawing/2014/main" id="{F897BDAD-2CE9-4974-B60D-98B0E2086C5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63" y="217817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5" name="이등변 삼각형 359">
              <a:extLst>
                <a:ext uri="{FF2B5EF4-FFF2-40B4-BE49-F238E27FC236}">
                  <a16:creationId xmlns:a16="http://schemas.microsoft.com/office/drawing/2014/main" id="{98EA8FB3-C194-4BA0-8686-A090737D074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82" y="2178175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6" name="이등변 삼각형 360">
              <a:extLst>
                <a:ext uri="{FF2B5EF4-FFF2-40B4-BE49-F238E27FC236}">
                  <a16:creationId xmlns:a16="http://schemas.microsoft.com/office/drawing/2014/main" id="{D4E69240-7432-4A7B-80B6-861589297BA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881" y="2144453"/>
              <a:ext cx="1503865" cy="14360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7" name="이등변 삼각형 361">
              <a:extLst>
                <a:ext uri="{FF2B5EF4-FFF2-40B4-BE49-F238E27FC236}">
                  <a16:creationId xmlns:a16="http://schemas.microsoft.com/office/drawing/2014/main" id="{D5185C39-CD6B-4C6B-BCDE-5EF8DFA3D2A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786" y="2144453"/>
              <a:ext cx="1503865" cy="143608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8" name="직사각형 362">
              <a:extLst>
                <a:ext uri="{FF2B5EF4-FFF2-40B4-BE49-F238E27FC236}">
                  <a16:creationId xmlns:a16="http://schemas.microsoft.com/office/drawing/2014/main" id="{CA6E7960-8354-42A1-BF1E-0ACD083C677F}"/>
                </a:ext>
              </a:extLst>
            </p:cNvPr>
            <p:cNvSpPr/>
            <p:nvPr/>
          </p:nvSpPr>
          <p:spPr>
            <a:xfrm flipH="1">
              <a:off x="8693016" y="1804126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9" name="이등변 삼각형 363">
              <a:extLst>
                <a:ext uri="{FF2B5EF4-FFF2-40B4-BE49-F238E27FC236}">
                  <a16:creationId xmlns:a16="http://schemas.microsoft.com/office/drawing/2014/main" id="{C435FC5E-56F1-41A7-9F47-85D04FC6617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34" y="1169498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0" name="직사각형 364">
              <a:extLst>
                <a:ext uri="{FF2B5EF4-FFF2-40B4-BE49-F238E27FC236}">
                  <a16:creationId xmlns:a16="http://schemas.microsoft.com/office/drawing/2014/main" id="{54AF9998-B0EB-486A-AE6E-CDA82B46D893}"/>
                </a:ext>
              </a:extLst>
            </p:cNvPr>
            <p:cNvSpPr/>
            <p:nvPr/>
          </p:nvSpPr>
          <p:spPr>
            <a:xfrm>
              <a:off x="7256950" y="1804128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1" name="이등변 삼각형 365">
              <a:extLst>
                <a:ext uri="{FF2B5EF4-FFF2-40B4-BE49-F238E27FC236}">
                  <a16:creationId xmlns:a16="http://schemas.microsoft.com/office/drawing/2014/main" id="{B7BB0FBD-6CE0-49A3-943E-222DE3956A2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68" y="1169500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2" name="이등변 삼각형 366">
              <a:extLst>
                <a:ext uri="{FF2B5EF4-FFF2-40B4-BE49-F238E27FC236}">
                  <a16:creationId xmlns:a16="http://schemas.microsoft.com/office/drawing/2014/main" id="{A180CBB6-8A33-44BE-8EF5-16C259B09FF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51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3" name="이등변 삼각형 367">
              <a:extLst>
                <a:ext uri="{FF2B5EF4-FFF2-40B4-BE49-F238E27FC236}">
                  <a16:creationId xmlns:a16="http://schemas.microsoft.com/office/drawing/2014/main" id="{AF210FB2-CDCE-445D-83AA-8208D5F9D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70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4" name="직사각형 368">
              <a:extLst>
                <a:ext uri="{FF2B5EF4-FFF2-40B4-BE49-F238E27FC236}">
                  <a16:creationId xmlns:a16="http://schemas.microsoft.com/office/drawing/2014/main" id="{949AAAF0-3F79-4B74-BD78-20AC3A0F06D1}"/>
                </a:ext>
              </a:extLst>
            </p:cNvPr>
            <p:cNvSpPr/>
            <p:nvPr/>
          </p:nvSpPr>
          <p:spPr>
            <a:xfrm flipH="1">
              <a:off x="8692947" y="1775326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5" name="직사각형 369">
              <a:extLst>
                <a:ext uri="{FF2B5EF4-FFF2-40B4-BE49-F238E27FC236}">
                  <a16:creationId xmlns:a16="http://schemas.microsoft.com/office/drawing/2014/main" id="{274B3FF5-919C-4B72-80C0-CD97987B1760}"/>
                </a:ext>
              </a:extLst>
            </p:cNvPr>
            <p:cNvSpPr/>
            <p:nvPr/>
          </p:nvSpPr>
          <p:spPr>
            <a:xfrm>
              <a:off x="7256882" y="1775328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6" name="이등변 삼각형 370">
              <a:extLst>
                <a:ext uri="{FF2B5EF4-FFF2-40B4-BE49-F238E27FC236}">
                  <a16:creationId xmlns:a16="http://schemas.microsoft.com/office/drawing/2014/main" id="{F810F23A-60CC-4FB1-AD9B-2E7D885AC63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5" y="1088624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7" name="이등변 삼각형 371">
              <a:extLst>
                <a:ext uri="{FF2B5EF4-FFF2-40B4-BE49-F238E27FC236}">
                  <a16:creationId xmlns:a16="http://schemas.microsoft.com/office/drawing/2014/main" id="{C94B67BD-60B3-4D60-BEE9-C153E7B00E5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4" y="1088624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8" name="이등변 삼각형 372">
              <a:extLst>
                <a:ext uri="{FF2B5EF4-FFF2-40B4-BE49-F238E27FC236}">
                  <a16:creationId xmlns:a16="http://schemas.microsoft.com/office/drawing/2014/main" id="{6E4C25FE-39BD-404E-8E82-FF07E251A2C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73" y="1054902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9" name="이등변 삼각형 373">
              <a:extLst>
                <a:ext uri="{FF2B5EF4-FFF2-40B4-BE49-F238E27FC236}">
                  <a16:creationId xmlns:a16="http://schemas.microsoft.com/office/drawing/2014/main" id="{B206B017-95E7-4978-8F2F-B3D99DE56CA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78" y="1054902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230" name="그룹 386">
              <a:extLst>
                <a:ext uri="{FF2B5EF4-FFF2-40B4-BE49-F238E27FC236}">
                  <a16:creationId xmlns:a16="http://schemas.microsoft.com/office/drawing/2014/main" id="{4A8B8C73-7223-4E3C-A0BF-075374A64857}"/>
                </a:ext>
              </a:extLst>
            </p:cNvPr>
            <p:cNvGrpSpPr/>
            <p:nvPr/>
          </p:nvGrpSpPr>
          <p:grpSpPr>
            <a:xfrm>
              <a:off x="7257337" y="997211"/>
              <a:ext cx="2872174" cy="1584740"/>
              <a:chOff x="4827098" y="300735"/>
              <a:chExt cx="2872174" cy="1584740"/>
            </a:xfrm>
          </p:grpSpPr>
          <p:sp>
            <p:nvSpPr>
              <p:cNvPr id="231" name="직사각형 404">
                <a:extLst>
                  <a:ext uri="{FF2B5EF4-FFF2-40B4-BE49-F238E27FC236}">
                    <a16:creationId xmlns:a16="http://schemas.microsoft.com/office/drawing/2014/main" id="{D9C4B7F7-8279-44DD-933F-E6BAC18994D8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2" name="이등변 삼각형 405">
                <a:extLst>
                  <a:ext uri="{FF2B5EF4-FFF2-40B4-BE49-F238E27FC236}">
                    <a16:creationId xmlns:a16="http://schemas.microsoft.com/office/drawing/2014/main" id="{4E187D82-2A68-4191-B9AC-1084FCA9F7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3" name="직사각형 406">
                <a:extLst>
                  <a:ext uri="{FF2B5EF4-FFF2-40B4-BE49-F238E27FC236}">
                    <a16:creationId xmlns:a16="http://schemas.microsoft.com/office/drawing/2014/main" id="{1A34FF89-C277-493E-BDC0-1CD7A6B9BDFF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4" name="이등변 삼각형 407">
                <a:extLst>
                  <a:ext uri="{FF2B5EF4-FFF2-40B4-BE49-F238E27FC236}">
                    <a16:creationId xmlns:a16="http://schemas.microsoft.com/office/drawing/2014/main" id="{63C8416E-3B8A-42A4-8498-CEC728F1743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5" name="이등변 삼각형 408">
                <a:extLst>
                  <a:ext uri="{FF2B5EF4-FFF2-40B4-BE49-F238E27FC236}">
                    <a16:creationId xmlns:a16="http://schemas.microsoft.com/office/drawing/2014/main" id="{6BA2034F-F611-4E7A-8D30-C014D7C8D5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6" name="이등변 삼각형 409">
                <a:extLst>
                  <a:ext uri="{FF2B5EF4-FFF2-40B4-BE49-F238E27FC236}">
                    <a16:creationId xmlns:a16="http://schemas.microsoft.com/office/drawing/2014/main" id="{258A9253-0875-48B8-8933-5863AB7FCAF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7" name="이등변 삼각형 410">
                <a:extLst>
                  <a:ext uri="{FF2B5EF4-FFF2-40B4-BE49-F238E27FC236}">
                    <a16:creationId xmlns:a16="http://schemas.microsoft.com/office/drawing/2014/main" id="{9A079AEB-0E34-4329-8361-7BB2BCCEE88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8" name="이등변 삼각형 411">
                <a:extLst>
                  <a:ext uri="{FF2B5EF4-FFF2-40B4-BE49-F238E27FC236}">
                    <a16:creationId xmlns:a16="http://schemas.microsoft.com/office/drawing/2014/main" id="{52D25F5C-1AB6-4BB8-AF1E-4D97DE737D1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9" name="이등변 삼각형 412">
                <a:extLst>
                  <a:ext uri="{FF2B5EF4-FFF2-40B4-BE49-F238E27FC236}">
                    <a16:creationId xmlns:a16="http://schemas.microsoft.com/office/drawing/2014/main" id="{C7F5B07B-9954-417E-AECF-9EFD22376CC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40" name="이등변 삼각형 413">
                <a:extLst>
                  <a:ext uri="{FF2B5EF4-FFF2-40B4-BE49-F238E27FC236}">
                    <a16:creationId xmlns:a16="http://schemas.microsoft.com/office/drawing/2014/main" id="{C2903ADA-BB23-4C80-800C-DA7B8E8016B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cxnSp>
          <p:nvCxnSpPr>
            <p:cNvPr id="241" name="직선 연결선 387">
              <a:extLst>
                <a:ext uri="{FF2B5EF4-FFF2-40B4-BE49-F238E27FC236}">
                  <a16:creationId xmlns:a16="http://schemas.microsoft.com/office/drawing/2014/main" id="{89383C02-FE9E-491B-BE6B-66A90E9DB430}"/>
                </a:ext>
              </a:extLst>
            </p:cNvPr>
            <p:cNvCxnSpPr>
              <a:cxnSpLocks/>
              <a:stCxn id="219" idx="2"/>
              <a:endCxn id="205" idx="2"/>
            </p:cNvCxnSpPr>
            <p:nvPr/>
          </p:nvCxnSpPr>
          <p:spPr>
            <a:xfrm>
              <a:off x="8693026" y="2639471"/>
              <a:ext cx="377" cy="181030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388">
              <a:extLst>
                <a:ext uri="{FF2B5EF4-FFF2-40B4-BE49-F238E27FC236}">
                  <a16:creationId xmlns:a16="http://schemas.microsoft.com/office/drawing/2014/main" id="{E65F57A0-C593-403D-90CF-FC1563818F3E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37" y="2022430"/>
              <a:ext cx="0" cy="1819886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389">
              <a:extLst>
                <a:ext uri="{FF2B5EF4-FFF2-40B4-BE49-F238E27FC236}">
                  <a16:creationId xmlns:a16="http://schemas.microsoft.com/office/drawing/2014/main" id="{073ED33E-97D7-4C71-A199-58461455C0A1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02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390">
              <a:extLst>
                <a:ext uri="{FF2B5EF4-FFF2-40B4-BE49-F238E27FC236}">
                  <a16:creationId xmlns:a16="http://schemas.microsoft.com/office/drawing/2014/main" id="{1D32F456-8EA4-4E22-8555-4D7CB451EB8C}"/>
                </a:ext>
              </a:extLst>
            </p:cNvPr>
            <p:cNvCxnSpPr>
              <a:cxnSpLocks/>
            </p:cNvCxnSpPr>
            <p:nvPr/>
          </p:nvCxnSpPr>
          <p:spPr>
            <a:xfrm>
              <a:off x="9844179" y="1977567"/>
              <a:ext cx="0" cy="1864749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391">
              <a:extLst>
                <a:ext uri="{FF2B5EF4-FFF2-40B4-BE49-F238E27FC236}">
                  <a16:creationId xmlns:a16="http://schemas.microsoft.com/office/drawing/2014/main" id="{A5CAA0ED-D49A-4E84-ADA4-961FA02C8DA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874" y="2144282"/>
              <a:ext cx="0" cy="1859993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392">
              <a:extLst>
                <a:ext uri="{FF2B5EF4-FFF2-40B4-BE49-F238E27FC236}">
                  <a16:creationId xmlns:a16="http://schemas.microsoft.com/office/drawing/2014/main" id="{6D3DE326-3959-416C-B94E-6BF276C8B3EE}"/>
                </a:ext>
              </a:extLst>
            </p:cNvPr>
            <p:cNvCxnSpPr>
              <a:cxnSpLocks/>
            </p:cNvCxnSpPr>
            <p:nvPr/>
          </p:nvCxnSpPr>
          <p:spPr>
            <a:xfrm>
              <a:off x="7825335" y="2110560"/>
              <a:ext cx="0" cy="189371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393">
              <a:extLst>
                <a:ext uri="{FF2B5EF4-FFF2-40B4-BE49-F238E27FC236}">
                  <a16:creationId xmlns:a16="http://schemas.microsoft.com/office/drawing/2014/main" id="{F6DFA5F8-F3F9-4EEA-B7EC-86235819582D}"/>
                </a:ext>
              </a:extLst>
            </p:cNvPr>
            <p:cNvCxnSpPr>
              <a:cxnSpLocks/>
            </p:cNvCxnSpPr>
            <p:nvPr/>
          </p:nvCxnSpPr>
          <p:spPr>
            <a:xfrm>
              <a:off x="9273807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394">
              <a:extLst>
                <a:ext uri="{FF2B5EF4-FFF2-40B4-BE49-F238E27FC236}">
                  <a16:creationId xmlns:a16="http://schemas.microsoft.com/office/drawing/2014/main" id="{73DB1E2D-729F-4210-B30E-6ACF5E70C56E}"/>
                </a:ext>
              </a:extLst>
            </p:cNvPr>
            <p:cNvCxnSpPr>
              <a:cxnSpLocks/>
            </p:cNvCxnSpPr>
            <p:nvPr/>
          </p:nvCxnSpPr>
          <p:spPr>
            <a:xfrm>
              <a:off x="8406073" y="2494268"/>
              <a:ext cx="0" cy="1810857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395">
              <a:extLst>
                <a:ext uri="{FF2B5EF4-FFF2-40B4-BE49-F238E27FC236}">
                  <a16:creationId xmlns:a16="http://schemas.microsoft.com/office/drawing/2014/main" id="{A2ED611C-6B68-435F-A78F-34DB329F5B0B}"/>
                </a:ext>
              </a:extLst>
            </p:cNvPr>
            <p:cNvCxnSpPr>
              <a:cxnSpLocks/>
            </p:cNvCxnSpPr>
            <p:nvPr/>
          </p:nvCxnSpPr>
          <p:spPr>
            <a:xfrm>
              <a:off x="8988274" y="2450731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65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24928AE-924A-462F-A748-CC60B0D2B2EA}"/>
              </a:ext>
            </a:extLst>
          </p:cNvPr>
          <p:cNvCxnSpPr>
            <a:cxnSpLocks/>
          </p:cNvCxnSpPr>
          <p:nvPr/>
        </p:nvCxnSpPr>
        <p:spPr>
          <a:xfrm flipH="1">
            <a:off x="0" y="6607173"/>
            <a:ext cx="317500" cy="25082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F72C096-D5C6-4B35-AA81-F923DE30E272}"/>
              </a:ext>
            </a:extLst>
          </p:cNvPr>
          <p:cNvCxnSpPr/>
          <p:nvPr/>
        </p:nvCxnSpPr>
        <p:spPr>
          <a:xfrm>
            <a:off x="317500" y="5692775"/>
            <a:ext cx="0" cy="9144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037A80E-5CD8-4213-B1CD-28FBC06CC792}"/>
              </a:ext>
            </a:extLst>
          </p:cNvPr>
          <p:cNvCxnSpPr>
            <a:cxnSpLocks/>
          </p:cNvCxnSpPr>
          <p:nvPr/>
        </p:nvCxnSpPr>
        <p:spPr>
          <a:xfrm>
            <a:off x="317500" y="6607173"/>
            <a:ext cx="914400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A9409FE-E799-4DD6-A2CD-F49B53743A8E}"/>
              </a:ext>
            </a:extLst>
          </p:cNvPr>
          <p:cNvSpPr/>
          <p:nvPr/>
        </p:nvSpPr>
        <p:spPr>
          <a:xfrm>
            <a:off x="0" y="5943600"/>
            <a:ext cx="914400" cy="914400"/>
          </a:xfrm>
          <a:prstGeom prst="rect">
            <a:avLst/>
          </a:prstGeom>
          <a:noFill/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1A3512B-A2E7-45A3-AB63-D2C3691EEA6A}"/>
              </a:ext>
            </a:extLst>
          </p:cNvPr>
          <p:cNvCxnSpPr/>
          <p:nvPr/>
        </p:nvCxnSpPr>
        <p:spPr>
          <a:xfrm>
            <a:off x="1231900" y="5692775"/>
            <a:ext cx="0" cy="914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12E81AD-9A9A-4290-A856-A1A0D4D1E86D}"/>
              </a:ext>
            </a:extLst>
          </p:cNvPr>
          <p:cNvCxnSpPr>
            <a:cxnSpLocks/>
          </p:cNvCxnSpPr>
          <p:nvPr/>
        </p:nvCxnSpPr>
        <p:spPr>
          <a:xfrm>
            <a:off x="317500" y="5692775"/>
            <a:ext cx="914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F599EB6-5166-4A33-BACF-106136906564}"/>
              </a:ext>
            </a:extLst>
          </p:cNvPr>
          <p:cNvCxnSpPr>
            <a:cxnSpLocks/>
          </p:cNvCxnSpPr>
          <p:nvPr/>
        </p:nvCxnSpPr>
        <p:spPr>
          <a:xfrm flipH="1">
            <a:off x="914400" y="5692775"/>
            <a:ext cx="317500" cy="250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55846AB-FCC7-49B8-A51A-46039CA11283}"/>
              </a:ext>
            </a:extLst>
          </p:cNvPr>
          <p:cNvCxnSpPr>
            <a:cxnSpLocks/>
          </p:cNvCxnSpPr>
          <p:nvPr/>
        </p:nvCxnSpPr>
        <p:spPr>
          <a:xfrm flipH="1">
            <a:off x="914400" y="6607174"/>
            <a:ext cx="317500" cy="250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4558017-C2FB-4227-8EAC-E61B322EF5AE}"/>
              </a:ext>
            </a:extLst>
          </p:cNvPr>
          <p:cNvCxnSpPr>
            <a:cxnSpLocks/>
          </p:cNvCxnSpPr>
          <p:nvPr/>
        </p:nvCxnSpPr>
        <p:spPr>
          <a:xfrm flipH="1">
            <a:off x="0" y="5692775"/>
            <a:ext cx="317500" cy="2508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0B9486-A9BE-4428-8971-078D2F19A585}"/>
              </a:ext>
            </a:extLst>
          </p:cNvPr>
          <p:cNvGrpSpPr/>
          <p:nvPr/>
        </p:nvGrpSpPr>
        <p:grpSpPr>
          <a:xfrm>
            <a:off x="3380792" y="3402109"/>
            <a:ext cx="1231900" cy="1165225"/>
            <a:chOff x="3380792" y="3402109"/>
            <a:chExt cx="1231900" cy="1165225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63D2540-44F9-453E-AB65-0A025B33E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4316507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3C6EA0A-D1CB-44A0-AD77-B50936737314}"/>
                </a:ext>
              </a:extLst>
            </p:cNvPr>
            <p:cNvCxnSpPr/>
            <p:nvPr/>
          </p:nvCxnSpPr>
          <p:spPr>
            <a:xfrm>
              <a:off x="36982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3D02541-8C00-403E-B264-E2EE25F5B091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4316507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F1C94F5-0F5C-4112-B1BD-7D421E9567D2}"/>
                </a:ext>
              </a:extLst>
            </p:cNvPr>
            <p:cNvSpPr/>
            <p:nvPr/>
          </p:nvSpPr>
          <p:spPr>
            <a:xfrm>
              <a:off x="3380792" y="3652934"/>
              <a:ext cx="914400" cy="914400"/>
            </a:xfrm>
            <a:prstGeom prst="rect">
              <a:avLst/>
            </a:prstGeom>
            <a:noFill/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1BEE75B-8546-4247-AC53-BFEF3FC6BFC6}"/>
                </a:ext>
              </a:extLst>
            </p:cNvPr>
            <p:cNvCxnSpPr/>
            <p:nvPr/>
          </p:nvCxnSpPr>
          <p:spPr>
            <a:xfrm>
              <a:off x="46126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044E15B-65EC-4698-BCC6-70E391E3AAEE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3402109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0329A87-7CBB-4900-8449-0BE0F3475D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2948ECE-B74A-48DD-A908-E9570E0BA2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4316508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03E1A9C-82C9-4B3F-9E28-76B7B9798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71AC81A-E9F6-48E1-A008-1691F647D5C1}"/>
              </a:ext>
            </a:extLst>
          </p:cNvPr>
          <p:cNvGrpSpPr/>
          <p:nvPr/>
        </p:nvGrpSpPr>
        <p:grpSpPr>
          <a:xfrm>
            <a:off x="4009052" y="1986051"/>
            <a:ext cx="1231900" cy="1165225"/>
            <a:chOff x="3380792" y="3402109"/>
            <a:chExt cx="1231900" cy="1165225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975EEFAC-586C-4FD9-BD6A-0B6C49AEB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4316507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88B20A8-0F0E-41E0-849D-0E1477388345}"/>
                </a:ext>
              </a:extLst>
            </p:cNvPr>
            <p:cNvCxnSpPr/>
            <p:nvPr/>
          </p:nvCxnSpPr>
          <p:spPr>
            <a:xfrm>
              <a:off x="36982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A94A788-C957-4AC3-AA4F-1A6E7C037AA8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4316507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77ADFF41-E946-4956-9647-81E66D23F5C8}"/>
                </a:ext>
              </a:extLst>
            </p:cNvPr>
            <p:cNvSpPr/>
            <p:nvPr/>
          </p:nvSpPr>
          <p:spPr>
            <a:xfrm>
              <a:off x="3380792" y="3652934"/>
              <a:ext cx="914400" cy="914400"/>
            </a:xfrm>
            <a:prstGeom prst="rect">
              <a:avLst/>
            </a:prstGeom>
            <a:noFill/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008E3A7-C1DC-4B21-BF04-F07A71B7A672}"/>
                </a:ext>
              </a:extLst>
            </p:cNvPr>
            <p:cNvCxnSpPr/>
            <p:nvPr/>
          </p:nvCxnSpPr>
          <p:spPr>
            <a:xfrm>
              <a:off x="46126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EA9C96F-7C4E-46E0-BABC-3FA669DA054C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3402109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F95A6CC-4D6B-4817-BA60-2454C5C457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84867B6-48C6-427F-A310-2CEFD38F7A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4316508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8CC9AE5-7878-4BF1-AB45-E3D3217DE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6739E6B-E9B5-4135-B5B8-6E3C17E4C834}"/>
              </a:ext>
            </a:extLst>
          </p:cNvPr>
          <p:cNvGrpSpPr/>
          <p:nvPr/>
        </p:nvGrpSpPr>
        <p:grpSpPr>
          <a:xfrm>
            <a:off x="5813232" y="2733866"/>
            <a:ext cx="1231900" cy="1165225"/>
            <a:chOff x="3380792" y="3402109"/>
            <a:chExt cx="1231900" cy="1165225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50E75C0-14C3-4809-9BB4-278ADCCCA3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4316507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EE33A76-47ED-40C9-9562-013C18EF773A}"/>
                </a:ext>
              </a:extLst>
            </p:cNvPr>
            <p:cNvCxnSpPr/>
            <p:nvPr/>
          </p:nvCxnSpPr>
          <p:spPr>
            <a:xfrm>
              <a:off x="36982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E18C03B-C662-43AA-951D-DCF0FE4A5501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4316507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23EE0D4D-D935-49FA-A803-361B8FFE50AD}"/>
                </a:ext>
              </a:extLst>
            </p:cNvPr>
            <p:cNvSpPr/>
            <p:nvPr/>
          </p:nvSpPr>
          <p:spPr>
            <a:xfrm>
              <a:off x="3380792" y="3652934"/>
              <a:ext cx="914400" cy="914400"/>
            </a:xfrm>
            <a:prstGeom prst="rect">
              <a:avLst/>
            </a:prstGeom>
            <a:noFill/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38098BD-82E5-4C9A-ABA4-C6CF4F41DA9A}"/>
                </a:ext>
              </a:extLst>
            </p:cNvPr>
            <p:cNvCxnSpPr/>
            <p:nvPr/>
          </p:nvCxnSpPr>
          <p:spPr>
            <a:xfrm>
              <a:off x="4612692" y="3402109"/>
              <a:ext cx="0" cy="914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2DBB4991-4207-48A0-A3A9-2B6A4BC441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8292" y="3402109"/>
              <a:ext cx="914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16DA39B8-4C3C-4FD7-B1FE-16DE6A495E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D6966D1-8DEE-47AD-8D3C-D3DA538F5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192" y="4316508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7DD9BF58-9B4C-4866-BA2D-5ADE3082A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0792" y="3402109"/>
              <a:ext cx="317500" cy="2508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600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>
            <a:extLst>
              <a:ext uri="{FF2B5EF4-FFF2-40B4-BE49-F238E27FC236}">
                <a16:creationId xmlns:a16="http://schemas.microsoft.com/office/drawing/2014/main" id="{4B244421-B734-4E8D-A7DA-C4F41F8978D3}"/>
              </a:ext>
            </a:extLst>
          </p:cNvPr>
          <p:cNvSpPr/>
          <p:nvPr/>
        </p:nvSpPr>
        <p:spPr>
          <a:xfrm>
            <a:off x="1407885" y="2917371"/>
            <a:ext cx="3033485" cy="2426788"/>
          </a:xfrm>
          <a:prstGeom prst="parallelogram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58669A6-CA0D-4490-8987-C4CF38E8E541}"/>
              </a:ext>
            </a:extLst>
          </p:cNvPr>
          <p:cNvSpPr/>
          <p:nvPr/>
        </p:nvSpPr>
        <p:spPr>
          <a:xfrm>
            <a:off x="1654629" y="2773681"/>
            <a:ext cx="2668814" cy="2277289"/>
          </a:xfrm>
          <a:prstGeom prst="parallelogram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8416824-205E-4F13-A1A0-F5BFDC72EA0D}"/>
              </a:ext>
            </a:extLst>
          </p:cNvPr>
          <p:cNvSpPr/>
          <p:nvPr/>
        </p:nvSpPr>
        <p:spPr>
          <a:xfrm>
            <a:off x="1915885" y="2656114"/>
            <a:ext cx="2271487" cy="1901372"/>
          </a:xfrm>
          <a:prstGeom prst="parallelogram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90E1787-AED2-4F36-92B6-D85328F725E5}"/>
              </a:ext>
            </a:extLst>
          </p:cNvPr>
          <p:cNvSpPr/>
          <p:nvPr/>
        </p:nvSpPr>
        <p:spPr>
          <a:xfrm>
            <a:off x="2220686" y="2492102"/>
            <a:ext cx="1873248" cy="1542869"/>
          </a:xfrm>
          <a:prstGeom prst="parallelogram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16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BA78F31-12F3-4DDC-BB45-1B2005F15E39}"/>
              </a:ext>
            </a:extLst>
          </p:cNvPr>
          <p:cNvSpPr/>
          <p:nvPr/>
        </p:nvSpPr>
        <p:spPr>
          <a:xfrm>
            <a:off x="-101600" y="-161925"/>
            <a:ext cx="5657850" cy="6257925"/>
          </a:xfrm>
          <a:prstGeom prst="roundRect">
            <a:avLst>
              <a:gd name="adj" fmla="val 3199"/>
            </a:avLst>
          </a:prstGeom>
          <a:solidFill>
            <a:schemeClr val="lt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7DCA3A-0BEE-4162-B623-787634D0FF2B}"/>
              </a:ext>
            </a:extLst>
          </p:cNvPr>
          <p:cNvGrpSpPr/>
          <p:nvPr/>
        </p:nvGrpSpPr>
        <p:grpSpPr>
          <a:xfrm>
            <a:off x="232993" y="4637315"/>
            <a:ext cx="1156996" cy="1166326"/>
            <a:chOff x="1455575" y="4637315"/>
            <a:chExt cx="1156996" cy="11663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D22F9E2-6F93-43D2-BFFC-FEC4CF1805F3}"/>
                </a:ext>
              </a:extLst>
            </p:cNvPr>
            <p:cNvSpPr/>
            <p:nvPr/>
          </p:nvSpPr>
          <p:spPr>
            <a:xfrm>
              <a:off x="1455575" y="4889241"/>
              <a:ext cx="914400" cy="914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3C0C471A-2E58-44A2-BD65-FF0E7812CEAC}"/>
                </a:ext>
              </a:extLst>
            </p:cNvPr>
            <p:cNvSpPr/>
            <p:nvPr/>
          </p:nvSpPr>
          <p:spPr>
            <a:xfrm>
              <a:off x="1455575" y="4637315"/>
              <a:ext cx="1156996" cy="251926"/>
            </a:xfrm>
            <a:prstGeom prst="parallelogram">
              <a:avLst>
                <a:gd name="adj" fmla="val 95371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44D447C3-88BA-4A67-B9A5-3BDD069F9FCA}"/>
                </a:ext>
              </a:extLst>
            </p:cNvPr>
            <p:cNvSpPr/>
            <p:nvPr/>
          </p:nvSpPr>
          <p:spPr>
            <a:xfrm rot="16200000" flipH="1">
              <a:off x="1908110" y="5099180"/>
              <a:ext cx="1166326" cy="242596"/>
            </a:xfrm>
            <a:prstGeom prst="parallelogram">
              <a:avLst>
                <a:gd name="adj" fmla="val 9928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B1FB7C0-33D5-4A64-BBBB-8C3C44A75BC6}"/>
              </a:ext>
            </a:extLst>
          </p:cNvPr>
          <p:cNvSpPr/>
          <p:nvPr/>
        </p:nvSpPr>
        <p:spPr>
          <a:xfrm>
            <a:off x="445420" y="3515473"/>
            <a:ext cx="578628" cy="5735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8885CD40-79AA-4508-8BA8-F7A4D11A66CF}"/>
              </a:ext>
            </a:extLst>
          </p:cNvPr>
          <p:cNvSpPr/>
          <p:nvPr/>
        </p:nvSpPr>
        <p:spPr>
          <a:xfrm>
            <a:off x="445419" y="3236032"/>
            <a:ext cx="846351" cy="279441"/>
          </a:xfrm>
          <a:prstGeom prst="parallelogram">
            <a:avLst>
              <a:gd name="adj" fmla="val 95371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645A28CA-4E45-41D9-BC4E-44D39ADFCFFA}"/>
              </a:ext>
            </a:extLst>
          </p:cNvPr>
          <p:cNvSpPr/>
          <p:nvPr/>
        </p:nvSpPr>
        <p:spPr>
          <a:xfrm rot="16200000" flipH="1">
            <a:off x="731432" y="3528648"/>
            <a:ext cx="852953" cy="267722"/>
          </a:xfrm>
          <a:prstGeom prst="parallelogram">
            <a:avLst>
              <a:gd name="adj" fmla="val 99285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8234F1-5CA3-41EB-80F5-1C8558B6A194}"/>
              </a:ext>
            </a:extLst>
          </p:cNvPr>
          <p:cNvSpPr/>
          <p:nvPr/>
        </p:nvSpPr>
        <p:spPr>
          <a:xfrm>
            <a:off x="582697" y="2136373"/>
            <a:ext cx="361642" cy="3584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202163DD-10E9-4F55-A4C7-1EFD250DFDE3}"/>
              </a:ext>
            </a:extLst>
          </p:cNvPr>
          <p:cNvSpPr/>
          <p:nvPr/>
        </p:nvSpPr>
        <p:spPr>
          <a:xfrm>
            <a:off x="582696" y="1772808"/>
            <a:ext cx="709073" cy="363565"/>
          </a:xfrm>
          <a:prstGeom prst="parallelogram">
            <a:avLst>
              <a:gd name="adj" fmla="val 95371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A723FC0F-C6A3-4E5A-9738-3ACD19FAFD05}"/>
              </a:ext>
            </a:extLst>
          </p:cNvPr>
          <p:cNvSpPr/>
          <p:nvPr/>
        </p:nvSpPr>
        <p:spPr>
          <a:xfrm rot="16200000" flipH="1">
            <a:off x="764154" y="1952992"/>
            <a:ext cx="722011" cy="361642"/>
          </a:xfrm>
          <a:prstGeom prst="parallelogram">
            <a:avLst>
              <a:gd name="adj" fmla="val 101919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45642E-7525-475C-8662-7B1DF439CA13}"/>
              </a:ext>
            </a:extLst>
          </p:cNvPr>
          <p:cNvSpPr/>
          <p:nvPr/>
        </p:nvSpPr>
        <p:spPr>
          <a:xfrm>
            <a:off x="566461" y="1031594"/>
            <a:ext cx="144657" cy="1433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9874E3FC-1018-4727-A047-CB5917075C1A}"/>
              </a:ext>
            </a:extLst>
          </p:cNvPr>
          <p:cNvSpPr/>
          <p:nvPr/>
        </p:nvSpPr>
        <p:spPr>
          <a:xfrm>
            <a:off x="566461" y="452961"/>
            <a:ext cx="689252" cy="578634"/>
          </a:xfrm>
          <a:prstGeom prst="parallelogram">
            <a:avLst>
              <a:gd name="adj" fmla="val 93725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E54D5491-165C-4BE2-9C6A-65573D70F522}"/>
              </a:ext>
            </a:extLst>
          </p:cNvPr>
          <p:cNvSpPr/>
          <p:nvPr/>
        </p:nvSpPr>
        <p:spPr>
          <a:xfrm rot="16200000" flipH="1">
            <a:off x="622409" y="541669"/>
            <a:ext cx="722011" cy="544596"/>
          </a:xfrm>
          <a:prstGeom prst="parallelogram">
            <a:avLst>
              <a:gd name="adj" fmla="val 106793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F3507AF-A82D-40D7-93B6-0E55DA55D6A8}"/>
              </a:ext>
            </a:extLst>
          </p:cNvPr>
          <p:cNvSpPr/>
          <p:nvPr/>
        </p:nvSpPr>
        <p:spPr>
          <a:xfrm>
            <a:off x="2964222" y="4889241"/>
            <a:ext cx="9144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D26AA020-A011-4ADA-8BC0-B10A914BECE7}"/>
              </a:ext>
            </a:extLst>
          </p:cNvPr>
          <p:cNvSpPr/>
          <p:nvPr/>
        </p:nvSpPr>
        <p:spPr>
          <a:xfrm>
            <a:off x="2964222" y="4637315"/>
            <a:ext cx="1156996" cy="251926"/>
          </a:xfrm>
          <a:prstGeom prst="parallelogram">
            <a:avLst>
              <a:gd name="adj" fmla="val 9537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D639FBC4-C2D0-4443-B3B6-1494183877C4}"/>
              </a:ext>
            </a:extLst>
          </p:cNvPr>
          <p:cNvSpPr/>
          <p:nvPr/>
        </p:nvSpPr>
        <p:spPr>
          <a:xfrm rot="16200000" flipH="1">
            <a:off x="3416757" y="5099180"/>
            <a:ext cx="1166326" cy="242596"/>
          </a:xfrm>
          <a:prstGeom prst="parallelogram">
            <a:avLst>
              <a:gd name="adj" fmla="val 99285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A59A50-33E5-4146-B42C-686DE2758396}"/>
              </a:ext>
            </a:extLst>
          </p:cNvPr>
          <p:cNvSpPr/>
          <p:nvPr/>
        </p:nvSpPr>
        <p:spPr>
          <a:xfrm>
            <a:off x="2964222" y="3515473"/>
            <a:ext cx="578628" cy="573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5528A254-3D48-4D1D-8EF8-571AAB394849}"/>
              </a:ext>
            </a:extLst>
          </p:cNvPr>
          <p:cNvSpPr/>
          <p:nvPr/>
        </p:nvSpPr>
        <p:spPr>
          <a:xfrm>
            <a:off x="2964221" y="3236032"/>
            <a:ext cx="846351" cy="279441"/>
          </a:xfrm>
          <a:prstGeom prst="parallelogram">
            <a:avLst>
              <a:gd name="adj" fmla="val 9537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arallelogram 52">
            <a:extLst>
              <a:ext uri="{FF2B5EF4-FFF2-40B4-BE49-F238E27FC236}">
                <a16:creationId xmlns:a16="http://schemas.microsoft.com/office/drawing/2014/main" id="{4E3D161F-C951-4B53-AF4B-0870AC2E1B70}"/>
              </a:ext>
            </a:extLst>
          </p:cNvPr>
          <p:cNvSpPr/>
          <p:nvPr/>
        </p:nvSpPr>
        <p:spPr>
          <a:xfrm rot="16200000" flipH="1">
            <a:off x="3250234" y="3528648"/>
            <a:ext cx="852953" cy="267722"/>
          </a:xfrm>
          <a:prstGeom prst="parallelogram">
            <a:avLst>
              <a:gd name="adj" fmla="val 10640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B8F2DFF-A2C1-4E63-A977-A4F19FECB958}"/>
              </a:ext>
            </a:extLst>
          </p:cNvPr>
          <p:cNvSpPr/>
          <p:nvPr/>
        </p:nvSpPr>
        <p:spPr>
          <a:xfrm>
            <a:off x="2964223" y="2142409"/>
            <a:ext cx="361642" cy="3584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arallelogram 54">
            <a:extLst>
              <a:ext uri="{FF2B5EF4-FFF2-40B4-BE49-F238E27FC236}">
                <a16:creationId xmlns:a16="http://schemas.microsoft.com/office/drawing/2014/main" id="{E08A98D5-C739-493B-84ED-2E50A981BB73}"/>
              </a:ext>
            </a:extLst>
          </p:cNvPr>
          <p:cNvSpPr/>
          <p:nvPr/>
        </p:nvSpPr>
        <p:spPr>
          <a:xfrm>
            <a:off x="2964222" y="1778844"/>
            <a:ext cx="709073" cy="363565"/>
          </a:xfrm>
          <a:prstGeom prst="parallelogram">
            <a:avLst>
              <a:gd name="adj" fmla="val 9537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arallelogram 55">
            <a:extLst>
              <a:ext uri="{FF2B5EF4-FFF2-40B4-BE49-F238E27FC236}">
                <a16:creationId xmlns:a16="http://schemas.microsoft.com/office/drawing/2014/main" id="{242501F8-E0D9-41C7-A57D-157429B5EB0B}"/>
              </a:ext>
            </a:extLst>
          </p:cNvPr>
          <p:cNvSpPr/>
          <p:nvPr/>
        </p:nvSpPr>
        <p:spPr>
          <a:xfrm rot="16200000" flipH="1">
            <a:off x="3138576" y="1966134"/>
            <a:ext cx="722010" cy="347432"/>
          </a:xfrm>
          <a:prstGeom prst="parallelogram">
            <a:avLst>
              <a:gd name="adj" fmla="val 105573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57C969-E6C5-4D2B-BD13-749005E1870A}"/>
              </a:ext>
            </a:extLst>
          </p:cNvPr>
          <p:cNvSpPr/>
          <p:nvPr/>
        </p:nvSpPr>
        <p:spPr>
          <a:xfrm>
            <a:off x="2964221" y="1031594"/>
            <a:ext cx="144657" cy="1433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DE47C3E1-4C93-4323-986D-E1A6CAB87EE9}"/>
              </a:ext>
            </a:extLst>
          </p:cNvPr>
          <p:cNvSpPr/>
          <p:nvPr/>
        </p:nvSpPr>
        <p:spPr>
          <a:xfrm>
            <a:off x="2964221" y="452961"/>
            <a:ext cx="689252" cy="578634"/>
          </a:xfrm>
          <a:prstGeom prst="parallelogram">
            <a:avLst>
              <a:gd name="adj" fmla="val 93725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arallelogram 58">
            <a:extLst>
              <a:ext uri="{FF2B5EF4-FFF2-40B4-BE49-F238E27FC236}">
                <a16:creationId xmlns:a16="http://schemas.microsoft.com/office/drawing/2014/main" id="{7E4B9366-BB7E-4EBD-B387-7DA823001661}"/>
              </a:ext>
            </a:extLst>
          </p:cNvPr>
          <p:cNvSpPr/>
          <p:nvPr/>
        </p:nvSpPr>
        <p:spPr>
          <a:xfrm rot="16200000" flipH="1">
            <a:off x="3020169" y="541669"/>
            <a:ext cx="722011" cy="544596"/>
          </a:xfrm>
          <a:prstGeom prst="parallelogram">
            <a:avLst>
              <a:gd name="adj" fmla="val 106793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D1B668-4ED2-49A7-B5DF-66232B1DE0AA}"/>
              </a:ext>
            </a:extLst>
          </p:cNvPr>
          <p:cNvCxnSpPr>
            <a:cxnSpLocks/>
          </p:cNvCxnSpPr>
          <p:nvPr/>
        </p:nvCxnSpPr>
        <p:spPr>
          <a:xfrm>
            <a:off x="1291769" y="866775"/>
            <a:ext cx="153517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44FAB69-69A3-4479-92E9-01B0DD8D4FD9}"/>
              </a:ext>
            </a:extLst>
          </p:cNvPr>
          <p:cNvCxnSpPr>
            <a:cxnSpLocks/>
          </p:cNvCxnSpPr>
          <p:nvPr/>
        </p:nvCxnSpPr>
        <p:spPr>
          <a:xfrm>
            <a:off x="1308004" y="2305050"/>
            <a:ext cx="15189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F281BE-4E2A-4F99-8C7C-1B2F1C2DAC85}"/>
              </a:ext>
            </a:extLst>
          </p:cNvPr>
          <p:cNvCxnSpPr>
            <a:cxnSpLocks/>
          </p:cNvCxnSpPr>
          <p:nvPr/>
        </p:nvCxnSpPr>
        <p:spPr>
          <a:xfrm>
            <a:off x="1460500" y="3752850"/>
            <a:ext cx="13664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0002194-AD23-4ED2-89C2-98294E652E71}"/>
              </a:ext>
            </a:extLst>
          </p:cNvPr>
          <p:cNvCxnSpPr>
            <a:cxnSpLocks/>
          </p:cNvCxnSpPr>
          <p:nvPr/>
        </p:nvCxnSpPr>
        <p:spPr>
          <a:xfrm>
            <a:off x="1460500" y="5181600"/>
            <a:ext cx="13664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80C63F3-A7EB-4667-9109-564551C15DF7}"/>
              </a:ext>
            </a:extLst>
          </p:cNvPr>
          <p:cNvCxnSpPr>
            <a:cxnSpLocks/>
          </p:cNvCxnSpPr>
          <p:nvPr/>
        </p:nvCxnSpPr>
        <p:spPr>
          <a:xfrm flipV="1">
            <a:off x="940714" y="4163105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F191023-F832-4CB3-A717-8467A4C257AB}"/>
              </a:ext>
            </a:extLst>
          </p:cNvPr>
          <p:cNvCxnSpPr>
            <a:cxnSpLocks/>
          </p:cNvCxnSpPr>
          <p:nvPr/>
        </p:nvCxnSpPr>
        <p:spPr>
          <a:xfrm flipV="1">
            <a:off x="937090" y="2698335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E08B9B6-68C4-41D5-9955-C8584F940772}"/>
              </a:ext>
            </a:extLst>
          </p:cNvPr>
          <p:cNvCxnSpPr>
            <a:cxnSpLocks/>
          </p:cNvCxnSpPr>
          <p:nvPr/>
        </p:nvCxnSpPr>
        <p:spPr>
          <a:xfrm flipV="1">
            <a:off x="937090" y="1269585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26EE44C-EB5A-45CA-8149-D6C13383ED2D}"/>
              </a:ext>
            </a:extLst>
          </p:cNvPr>
          <p:cNvCxnSpPr>
            <a:cxnSpLocks/>
          </p:cNvCxnSpPr>
          <p:nvPr/>
        </p:nvCxnSpPr>
        <p:spPr>
          <a:xfrm>
            <a:off x="3258556" y="1252860"/>
            <a:ext cx="0" cy="4344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2211C1B-2A91-45CF-9A32-19107A44169D}"/>
              </a:ext>
            </a:extLst>
          </p:cNvPr>
          <p:cNvCxnSpPr>
            <a:cxnSpLocks/>
          </p:cNvCxnSpPr>
          <p:nvPr/>
        </p:nvCxnSpPr>
        <p:spPr>
          <a:xfrm>
            <a:off x="3253536" y="2721279"/>
            <a:ext cx="4530" cy="3981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1146496-4E2B-462D-9DBE-DD3DDACE51ED}"/>
              </a:ext>
            </a:extLst>
          </p:cNvPr>
          <p:cNvCxnSpPr>
            <a:cxnSpLocks/>
          </p:cNvCxnSpPr>
          <p:nvPr/>
        </p:nvCxnSpPr>
        <p:spPr>
          <a:xfrm>
            <a:off x="3267126" y="4154281"/>
            <a:ext cx="0" cy="4230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DFC8EC-69AA-4AD0-AE44-B7EAB52331FF}"/>
              </a:ext>
            </a:extLst>
          </p:cNvPr>
          <p:cNvSpPr txBox="1"/>
          <p:nvPr/>
        </p:nvSpPr>
        <p:spPr>
          <a:xfrm>
            <a:off x="557178" y="6350168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72836E-E7BB-4711-BE10-687A203427D1}"/>
              </a:ext>
            </a:extLst>
          </p:cNvPr>
          <p:cNvSpPr txBox="1"/>
          <p:nvPr/>
        </p:nvSpPr>
        <p:spPr>
          <a:xfrm>
            <a:off x="3878622" y="6211669"/>
            <a:ext cx="153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Multi-scale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features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715D888-5C3B-4045-BABC-6BED5C4667E0}"/>
              </a:ext>
            </a:extLst>
          </p:cNvPr>
          <p:cNvCxnSpPr>
            <a:cxnSpLocks/>
          </p:cNvCxnSpPr>
          <p:nvPr/>
        </p:nvCxnSpPr>
        <p:spPr>
          <a:xfrm>
            <a:off x="4410126" y="5181600"/>
            <a:ext cx="0" cy="1109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76BC550-F7A2-42D5-B47A-83EBF0F21098}"/>
              </a:ext>
            </a:extLst>
          </p:cNvPr>
          <p:cNvCxnSpPr>
            <a:cxnSpLocks/>
          </p:cNvCxnSpPr>
          <p:nvPr/>
        </p:nvCxnSpPr>
        <p:spPr>
          <a:xfrm flipV="1">
            <a:off x="937089" y="5932429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BB93459-8690-4EF7-94FA-F88F8F3FAD7F}"/>
              </a:ext>
            </a:extLst>
          </p:cNvPr>
          <p:cNvSpPr txBox="1"/>
          <p:nvPr/>
        </p:nvSpPr>
        <p:spPr>
          <a:xfrm>
            <a:off x="364692" y="6442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74042A8-410B-40A0-B91B-5530CBDE03E4}"/>
              </a:ext>
            </a:extLst>
          </p:cNvPr>
          <p:cNvSpPr txBox="1"/>
          <p:nvPr/>
        </p:nvSpPr>
        <p:spPr>
          <a:xfrm>
            <a:off x="2911134" y="6442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Neck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43E7423-E4D2-409E-AD5D-8EB99B167D05}"/>
              </a:ext>
            </a:extLst>
          </p:cNvPr>
          <p:cNvCxnSpPr>
            <a:cxnSpLocks/>
          </p:cNvCxnSpPr>
          <p:nvPr/>
        </p:nvCxnSpPr>
        <p:spPr>
          <a:xfrm>
            <a:off x="4578401" y="3752850"/>
            <a:ext cx="0" cy="25380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F126BEC-BFC2-4DC6-9330-94F361554504}"/>
              </a:ext>
            </a:extLst>
          </p:cNvPr>
          <p:cNvCxnSpPr>
            <a:cxnSpLocks/>
          </p:cNvCxnSpPr>
          <p:nvPr/>
        </p:nvCxnSpPr>
        <p:spPr>
          <a:xfrm>
            <a:off x="4746676" y="2315595"/>
            <a:ext cx="0" cy="39752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DA97069-A4A1-4CC1-80A1-86EC49DAE175}"/>
              </a:ext>
            </a:extLst>
          </p:cNvPr>
          <p:cNvCxnSpPr>
            <a:cxnSpLocks/>
          </p:cNvCxnSpPr>
          <p:nvPr/>
        </p:nvCxnSpPr>
        <p:spPr>
          <a:xfrm>
            <a:off x="4914951" y="866775"/>
            <a:ext cx="0" cy="5424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AFD390D-26C0-4F87-89F7-C1CE53B1C6BC}"/>
              </a:ext>
            </a:extLst>
          </p:cNvPr>
          <p:cNvCxnSpPr>
            <a:cxnSpLocks/>
          </p:cNvCxnSpPr>
          <p:nvPr/>
        </p:nvCxnSpPr>
        <p:spPr>
          <a:xfrm>
            <a:off x="4147173" y="5181600"/>
            <a:ext cx="262953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D25E8AA-06AB-47F6-AE40-0FF5FEFE61E9}"/>
              </a:ext>
            </a:extLst>
          </p:cNvPr>
          <p:cNvCxnSpPr>
            <a:cxnSpLocks/>
          </p:cNvCxnSpPr>
          <p:nvPr/>
        </p:nvCxnSpPr>
        <p:spPr>
          <a:xfrm>
            <a:off x="3858265" y="3752850"/>
            <a:ext cx="720136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7D21778-0CFF-42A2-819E-720F0FF417DE}"/>
              </a:ext>
            </a:extLst>
          </p:cNvPr>
          <p:cNvCxnSpPr>
            <a:cxnSpLocks/>
          </p:cNvCxnSpPr>
          <p:nvPr/>
        </p:nvCxnSpPr>
        <p:spPr>
          <a:xfrm>
            <a:off x="3700566" y="2305050"/>
            <a:ext cx="1046110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BB84A3A-7932-482D-A056-A5ED38C03D3A}"/>
              </a:ext>
            </a:extLst>
          </p:cNvPr>
          <p:cNvCxnSpPr>
            <a:cxnSpLocks/>
          </p:cNvCxnSpPr>
          <p:nvPr/>
        </p:nvCxnSpPr>
        <p:spPr>
          <a:xfrm>
            <a:off x="3695278" y="866775"/>
            <a:ext cx="1219673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B4873718-21E3-4A56-A632-545FD67CA379}"/>
              </a:ext>
            </a:extLst>
          </p:cNvPr>
          <p:cNvSpPr/>
          <p:nvPr/>
        </p:nvSpPr>
        <p:spPr>
          <a:xfrm>
            <a:off x="6926112" y="146272"/>
            <a:ext cx="3805380" cy="6257925"/>
          </a:xfrm>
          <a:prstGeom prst="roundRect">
            <a:avLst>
              <a:gd name="adj" fmla="val 3199"/>
            </a:avLst>
          </a:prstGeom>
          <a:solidFill>
            <a:schemeClr val="lt1"/>
          </a:solidFill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917142E-B2AB-48FB-B71E-0EF15D5C23BC}"/>
              </a:ext>
            </a:extLst>
          </p:cNvPr>
          <p:cNvGrpSpPr/>
          <p:nvPr/>
        </p:nvGrpSpPr>
        <p:grpSpPr>
          <a:xfrm>
            <a:off x="7089056" y="4945512"/>
            <a:ext cx="1156996" cy="1166326"/>
            <a:chOff x="1455575" y="4637315"/>
            <a:chExt cx="1156996" cy="116632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1B4532E-E188-4F77-BEB2-D409EE8E340A}"/>
                </a:ext>
              </a:extLst>
            </p:cNvPr>
            <p:cNvSpPr/>
            <p:nvPr/>
          </p:nvSpPr>
          <p:spPr>
            <a:xfrm>
              <a:off x="1455575" y="4889241"/>
              <a:ext cx="914400" cy="914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Parallelogram 131">
              <a:extLst>
                <a:ext uri="{FF2B5EF4-FFF2-40B4-BE49-F238E27FC236}">
                  <a16:creationId xmlns:a16="http://schemas.microsoft.com/office/drawing/2014/main" id="{269A4C59-102C-4C93-AEC9-CD675E634AE5}"/>
                </a:ext>
              </a:extLst>
            </p:cNvPr>
            <p:cNvSpPr/>
            <p:nvPr/>
          </p:nvSpPr>
          <p:spPr>
            <a:xfrm>
              <a:off x="1455575" y="4637315"/>
              <a:ext cx="1156996" cy="251926"/>
            </a:xfrm>
            <a:prstGeom prst="parallelogram">
              <a:avLst>
                <a:gd name="adj" fmla="val 95371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Parallelogram 132">
              <a:extLst>
                <a:ext uri="{FF2B5EF4-FFF2-40B4-BE49-F238E27FC236}">
                  <a16:creationId xmlns:a16="http://schemas.microsoft.com/office/drawing/2014/main" id="{E775A671-0748-46BD-9BF1-3EA691961979}"/>
                </a:ext>
              </a:extLst>
            </p:cNvPr>
            <p:cNvSpPr/>
            <p:nvPr/>
          </p:nvSpPr>
          <p:spPr>
            <a:xfrm rot="16200000" flipH="1">
              <a:off x="1908110" y="5099180"/>
              <a:ext cx="1166326" cy="242596"/>
            </a:xfrm>
            <a:prstGeom prst="parallelogram">
              <a:avLst>
                <a:gd name="adj" fmla="val 9928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1991C9A-B382-4BE4-B58F-7A17A2411011}"/>
              </a:ext>
            </a:extLst>
          </p:cNvPr>
          <p:cNvSpPr/>
          <p:nvPr/>
        </p:nvSpPr>
        <p:spPr>
          <a:xfrm>
            <a:off x="7301483" y="3823670"/>
            <a:ext cx="578628" cy="5735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Parallelogram 134">
            <a:extLst>
              <a:ext uri="{FF2B5EF4-FFF2-40B4-BE49-F238E27FC236}">
                <a16:creationId xmlns:a16="http://schemas.microsoft.com/office/drawing/2014/main" id="{1F95BF7B-D1CC-4DE3-93D7-E71B899C156A}"/>
              </a:ext>
            </a:extLst>
          </p:cNvPr>
          <p:cNvSpPr/>
          <p:nvPr/>
        </p:nvSpPr>
        <p:spPr>
          <a:xfrm>
            <a:off x="7301482" y="3544229"/>
            <a:ext cx="846351" cy="279441"/>
          </a:xfrm>
          <a:prstGeom prst="parallelogram">
            <a:avLst>
              <a:gd name="adj" fmla="val 95371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Parallelogram 135">
            <a:extLst>
              <a:ext uri="{FF2B5EF4-FFF2-40B4-BE49-F238E27FC236}">
                <a16:creationId xmlns:a16="http://schemas.microsoft.com/office/drawing/2014/main" id="{07ACC9BC-E91A-4E0B-B35C-1CAE9A441C22}"/>
              </a:ext>
            </a:extLst>
          </p:cNvPr>
          <p:cNvSpPr/>
          <p:nvPr/>
        </p:nvSpPr>
        <p:spPr>
          <a:xfrm rot="16200000" flipH="1">
            <a:off x="7587495" y="3836845"/>
            <a:ext cx="852953" cy="267722"/>
          </a:xfrm>
          <a:prstGeom prst="parallelogram">
            <a:avLst>
              <a:gd name="adj" fmla="val 99285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C169D94-C4F5-4D05-8349-69D21AD71D3E}"/>
              </a:ext>
            </a:extLst>
          </p:cNvPr>
          <p:cNvSpPr/>
          <p:nvPr/>
        </p:nvSpPr>
        <p:spPr>
          <a:xfrm>
            <a:off x="7438760" y="2444570"/>
            <a:ext cx="361642" cy="3584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Parallelogram 137">
            <a:extLst>
              <a:ext uri="{FF2B5EF4-FFF2-40B4-BE49-F238E27FC236}">
                <a16:creationId xmlns:a16="http://schemas.microsoft.com/office/drawing/2014/main" id="{374A94B5-294E-446D-AAB1-A020E6A17887}"/>
              </a:ext>
            </a:extLst>
          </p:cNvPr>
          <p:cNvSpPr/>
          <p:nvPr/>
        </p:nvSpPr>
        <p:spPr>
          <a:xfrm>
            <a:off x="7438759" y="2081005"/>
            <a:ext cx="709073" cy="363565"/>
          </a:xfrm>
          <a:prstGeom prst="parallelogram">
            <a:avLst>
              <a:gd name="adj" fmla="val 95371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Parallelogram 138">
            <a:extLst>
              <a:ext uri="{FF2B5EF4-FFF2-40B4-BE49-F238E27FC236}">
                <a16:creationId xmlns:a16="http://schemas.microsoft.com/office/drawing/2014/main" id="{6FCCD17E-6CFC-4AF8-8D5C-8B524476B768}"/>
              </a:ext>
            </a:extLst>
          </p:cNvPr>
          <p:cNvSpPr/>
          <p:nvPr/>
        </p:nvSpPr>
        <p:spPr>
          <a:xfrm rot="16200000" flipH="1">
            <a:off x="7620217" y="2261189"/>
            <a:ext cx="722011" cy="361642"/>
          </a:xfrm>
          <a:prstGeom prst="parallelogram">
            <a:avLst>
              <a:gd name="adj" fmla="val 101919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A24BAB4-632C-40F6-B995-576E0F850BB3}"/>
              </a:ext>
            </a:extLst>
          </p:cNvPr>
          <p:cNvSpPr/>
          <p:nvPr/>
        </p:nvSpPr>
        <p:spPr>
          <a:xfrm>
            <a:off x="7422524" y="1339791"/>
            <a:ext cx="144657" cy="1433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Parallelogram 140">
            <a:extLst>
              <a:ext uri="{FF2B5EF4-FFF2-40B4-BE49-F238E27FC236}">
                <a16:creationId xmlns:a16="http://schemas.microsoft.com/office/drawing/2014/main" id="{353DEABE-1C39-43D5-974A-6A7F5B23849E}"/>
              </a:ext>
            </a:extLst>
          </p:cNvPr>
          <p:cNvSpPr/>
          <p:nvPr/>
        </p:nvSpPr>
        <p:spPr>
          <a:xfrm>
            <a:off x="7422524" y="761158"/>
            <a:ext cx="689252" cy="578634"/>
          </a:xfrm>
          <a:prstGeom prst="parallelogram">
            <a:avLst>
              <a:gd name="adj" fmla="val 93725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Parallelogram 141">
            <a:extLst>
              <a:ext uri="{FF2B5EF4-FFF2-40B4-BE49-F238E27FC236}">
                <a16:creationId xmlns:a16="http://schemas.microsoft.com/office/drawing/2014/main" id="{84D70908-1FCF-40FA-A4D9-71314C694A36}"/>
              </a:ext>
            </a:extLst>
          </p:cNvPr>
          <p:cNvSpPr/>
          <p:nvPr/>
        </p:nvSpPr>
        <p:spPr>
          <a:xfrm rot="16200000" flipH="1">
            <a:off x="7478472" y="849866"/>
            <a:ext cx="722011" cy="544596"/>
          </a:xfrm>
          <a:prstGeom prst="parallelogram">
            <a:avLst>
              <a:gd name="adj" fmla="val 106793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08AB85C-7610-4462-BC5F-3848420AD1BF}"/>
              </a:ext>
            </a:extLst>
          </p:cNvPr>
          <p:cNvSpPr/>
          <p:nvPr/>
        </p:nvSpPr>
        <p:spPr>
          <a:xfrm>
            <a:off x="9138433" y="5197438"/>
            <a:ext cx="9144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Parallelogram 143">
            <a:extLst>
              <a:ext uri="{FF2B5EF4-FFF2-40B4-BE49-F238E27FC236}">
                <a16:creationId xmlns:a16="http://schemas.microsoft.com/office/drawing/2014/main" id="{4E161774-B8D1-4771-B282-CC766C28361D}"/>
              </a:ext>
            </a:extLst>
          </p:cNvPr>
          <p:cNvSpPr/>
          <p:nvPr/>
        </p:nvSpPr>
        <p:spPr>
          <a:xfrm>
            <a:off x="9138433" y="4945512"/>
            <a:ext cx="1156996" cy="251926"/>
          </a:xfrm>
          <a:prstGeom prst="parallelogram">
            <a:avLst>
              <a:gd name="adj" fmla="val 9537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Parallelogram 144">
            <a:extLst>
              <a:ext uri="{FF2B5EF4-FFF2-40B4-BE49-F238E27FC236}">
                <a16:creationId xmlns:a16="http://schemas.microsoft.com/office/drawing/2014/main" id="{604EF79F-616B-43CF-812F-D4A205013891}"/>
              </a:ext>
            </a:extLst>
          </p:cNvPr>
          <p:cNvSpPr/>
          <p:nvPr/>
        </p:nvSpPr>
        <p:spPr>
          <a:xfrm rot="16200000" flipH="1">
            <a:off x="9590968" y="5407377"/>
            <a:ext cx="1166326" cy="242596"/>
          </a:xfrm>
          <a:prstGeom prst="parallelogram">
            <a:avLst>
              <a:gd name="adj" fmla="val 99285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ACF5B48-C5D4-45D0-A4E7-8A72A1DCB1C1}"/>
              </a:ext>
            </a:extLst>
          </p:cNvPr>
          <p:cNvSpPr/>
          <p:nvPr/>
        </p:nvSpPr>
        <p:spPr>
          <a:xfrm>
            <a:off x="9138433" y="3823670"/>
            <a:ext cx="578628" cy="573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Parallelogram 146">
            <a:extLst>
              <a:ext uri="{FF2B5EF4-FFF2-40B4-BE49-F238E27FC236}">
                <a16:creationId xmlns:a16="http://schemas.microsoft.com/office/drawing/2014/main" id="{9B17D10F-ACDA-4588-9910-12F96AE9E1EA}"/>
              </a:ext>
            </a:extLst>
          </p:cNvPr>
          <p:cNvSpPr/>
          <p:nvPr/>
        </p:nvSpPr>
        <p:spPr>
          <a:xfrm>
            <a:off x="9138432" y="3544229"/>
            <a:ext cx="846351" cy="279441"/>
          </a:xfrm>
          <a:prstGeom prst="parallelogram">
            <a:avLst>
              <a:gd name="adj" fmla="val 9537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Parallelogram 147">
            <a:extLst>
              <a:ext uri="{FF2B5EF4-FFF2-40B4-BE49-F238E27FC236}">
                <a16:creationId xmlns:a16="http://schemas.microsoft.com/office/drawing/2014/main" id="{FD0878F7-F214-4C69-A858-5A5FF2739FDA}"/>
              </a:ext>
            </a:extLst>
          </p:cNvPr>
          <p:cNvSpPr/>
          <p:nvPr/>
        </p:nvSpPr>
        <p:spPr>
          <a:xfrm rot="16200000" flipH="1">
            <a:off x="9424445" y="3836845"/>
            <a:ext cx="852953" cy="267722"/>
          </a:xfrm>
          <a:prstGeom prst="parallelogram">
            <a:avLst>
              <a:gd name="adj" fmla="val 10640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0F30799-E855-46A1-98D0-F33346C4FBF9}"/>
              </a:ext>
            </a:extLst>
          </p:cNvPr>
          <p:cNvSpPr/>
          <p:nvPr/>
        </p:nvSpPr>
        <p:spPr>
          <a:xfrm>
            <a:off x="9138434" y="2450606"/>
            <a:ext cx="361642" cy="3584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Parallelogram 149">
            <a:extLst>
              <a:ext uri="{FF2B5EF4-FFF2-40B4-BE49-F238E27FC236}">
                <a16:creationId xmlns:a16="http://schemas.microsoft.com/office/drawing/2014/main" id="{CAF51251-C06F-4F0A-A838-6828BE9A2DCD}"/>
              </a:ext>
            </a:extLst>
          </p:cNvPr>
          <p:cNvSpPr/>
          <p:nvPr/>
        </p:nvSpPr>
        <p:spPr>
          <a:xfrm>
            <a:off x="9138433" y="2087041"/>
            <a:ext cx="709073" cy="363565"/>
          </a:xfrm>
          <a:prstGeom prst="parallelogram">
            <a:avLst>
              <a:gd name="adj" fmla="val 9537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Parallelogram 150">
            <a:extLst>
              <a:ext uri="{FF2B5EF4-FFF2-40B4-BE49-F238E27FC236}">
                <a16:creationId xmlns:a16="http://schemas.microsoft.com/office/drawing/2014/main" id="{C7CA4626-DF26-4C59-878D-BC2BA7469239}"/>
              </a:ext>
            </a:extLst>
          </p:cNvPr>
          <p:cNvSpPr/>
          <p:nvPr/>
        </p:nvSpPr>
        <p:spPr>
          <a:xfrm rot="16200000" flipH="1">
            <a:off x="9312787" y="2274331"/>
            <a:ext cx="722010" cy="347432"/>
          </a:xfrm>
          <a:prstGeom prst="parallelogram">
            <a:avLst>
              <a:gd name="adj" fmla="val 105573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5B1840D6-8410-4B98-941F-78E040A8D95A}"/>
              </a:ext>
            </a:extLst>
          </p:cNvPr>
          <p:cNvSpPr/>
          <p:nvPr/>
        </p:nvSpPr>
        <p:spPr>
          <a:xfrm>
            <a:off x="9138432" y="1339791"/>
            <a:ext cx="144657" cy="1433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Parallelogram 152">
            <a:extLst>
              <a:ext uri="{FF2B5EF4-FFF2-40B4-BE49-F238E27FC236}">
                <a16:creationId xmlns:a16="http://schemas.microsoft.com/office/drawing/2014/main" id="{3BA23C46-80FE-4BE0-BC74-3CD2571B0684}"/>
              </a:ext>
            </a:extLst>
          </p:cNvPr>
          <p:cNvSpPr/>
          <p:nvPr/>
        </p:nvSpPr>
        <p:spPr>
          <a:xfrm>
            <a:off x="9138432" y="761158"/>
            <a:ext cx="689252" cy="578634"/>
          </a:xfrm>
          <a:prstGeom prst="parallelogram">
            <a:avLst>
              <a:gd name="adj" fmla="val 93725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Parallelogram 153">
            <a:extLst>
              <a:ext uri="{FF2B5EF4-FFF2-40B4-BE49-F238E27FC236}">
                <a16:creationId xmlns:a16="http://schemas.microsoft.com/office/drawing/2014/main" id="{FCA4B319-5D9C-4676-9F04-B0D78BF8FF64}"/>
              </a:ext>
            </a:extLst>
          </p:cNvPr>
          <p:cNvSpPr/>
          <p:nvPr/>
        </p:nvSpPr>
        <p:spPr>
          <a:xfrm rot="16200000" flipH="1">
            <a:off x="9194380" y="849866"/>
            <a:ext cx="722011" cy="544596"/>
          </a:xfrm>
          <a:prstGeom prst="parallelogram">
            <a:avLst>
              <a:gd name="adj" fmla="val 106793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0CE986A-EA01-425A-AB3B-28A2C1C3239F}"/>
              </a:ext>
            </a:extLst>
          </p:cNvPr>
          <p:cNvCxnSpPr>
            <a:cxnSpLocks/>
          </p:cNvCxnSpPr>
          <p:nvPr/>
        </p:nvCxnSpPr>
        <p:spPr>
          <a:xfrm>
            <a:off x="8380047" y="1174972"/>
            <a:ext cx="6211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09CDCE6-4017-4CBA-8146-4BA5A53B0CA2}"/>
              </a:ext>
            </a:extLst>
          </p:cNvPr>
          <p:cNvCxnSpPr>
            <a:cxnSpLocks/>
          </p:cNvCxnSpPr>
          <p:nvPr/>
        </p:nvCxnSpPr>
        <p:spPr>
          <a:xfrm>
            <a:off x="8380047" y="2613247"/>
            <a:ext cx="6211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5B52D8E3-AFFF-41F0-9DE0-B0310CE71DCD}"/>
              </a:ext>
            </a:extLst>
          </p:cNvPr>
          <p:cNvCxnSpPr>
            <a:cxnSpLocks/>
          </p:cNvCxnSpPr>
          <p:nvPr/>
        </p:nvCxnSpPr>
        <p:spPr>
          <a:xfrm>
            <a:off x="8380047" y="4061047"/>
            <a:ext cx="6211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425109B-1C15-4CF9-8F91-45488D61B498}"/>
              </a:ext>
            </a:extLst>
          </p:cNvPr>
          <p:cNvCxnSpPr>
            <a:cxnSpLocks/>
          </p:cNvCxnSpPr>
          <p:nvPr/>
        </p:nvCxnSpPr>
        <p:spPr>
          <a:xfrm>
            <a:off x="8380047" y="5489797"/>
            <a:ext cx="6211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B46A70C-3484-4486-9F76-B8D6423DC3F1}"/>
              </a:ext>
            </a:extLst>
          </p:cNvPr>
          <p:cNvCxnSpPr>
            <a:cxnSpLocks/>
          </p:cNvCxnSpPr>
          <p:nvPr/>
        </p:nvCxnSpPr>
        <p:spPr>
          <a:xfrm flipV="1">
            <a:off x="7796777" y="4471302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CF2B1BE5-0664-4544-97F0-62B4D7D95F75}"/>
              </a:ext>
            </a:extLst>
          </p:cNvPr>
          <p:cNvCxnSpPr>
            <a:cxnSpLocks/>
          </p:cNvCxnSpPr>
          <p:nvPr/>
        </p:nvCxnSpPr>
        <p:spPr>
          <a:xfrm flipV="1">
            <a:off x="7793153" y="3006532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577C3957-A3FC-4A1A-8AF9-0A925221E64E}"/>
              </a:ext>
            </a:extLst>
          </p:cNvPr>
          <p:cNvCxnSpPr>
            <a:cxnSpLocks/>
          </p:cNvCxnSpPr>
          <p:nvPr/>
        </p:nvCxnSpPr>
        <p:spPr>
          <a:xfrm flipV="1">
            <a:off x="7793153" y="1577782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A0DED68-43A9-4565-8781-DF9482A8757D}"/>
              </a:ext>
            </a:extLst>
          </p:cNvPr>
          <p:cNvCxnSpPr>
            <a:cxnSpLocks/>
          </p:cNvCxnSpPr>
          <p:nvPr/>
        </p:nvCxnSpPr>
        <p:spPr>
          <a:xfrm>
            <a:off x="9432767" y="1561057"/>
            <a:ext cx="0" cy="4344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55DA9F6B-8D5A-48BF-83EE-26A3D4BAB551}"/>
              </a:ext>
            </a:extLst>
          </p:cNvPr>
          <p:cNvCxnSpPr>
            <a:cxnSpLocks/>
          </p:cNvCxnSpPr>
          <p:nvPr/>
        </p:nvCxnSpPr>
        <p:spPr>
          <a:xfrm>
            <a:off x="9427747" y="3029476"/>
            <a:ext cx="4530" cy="3981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F22DFC7-EA4C-4EF7-9905-7DC84C1F5AD3}"/>
              </a:ext>
            </a:extLst>
          </p:cNvPr>
          <p:cNvCxnSpPr>
            <a:cxnSpLocks/>
          </p:cNvCxnSpPr>
          <p:nvPr/>
        </p:nvCxnSpPr>
        <p:spPr>
          <a:xfrm>
            <a:off x="9441337" y="4462478"/>
            <a:ext cx="0" cy="4230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2BC9A857-0268-4A0C-B61C-3CC066D5B7E4}"/>
              </a:ext>
            </a:extLst>
          </p:cNvPr>
          <p:cNvSpPr txBox="1"/>
          <p:nvPr/>
        </p:nvSpPr>
        <p:spPr>
          <a:xfrm>
            <a:off x="7413241" y="6658365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7C4A39D-9DC6-4BC5-8935-611C00CB2F31}"/>
              </a:ext>
            </a:extLst>
          </p:cNvPr>
          <p:cNvSpPr txBox="1"/>
          <p:nvPr/>
        </p:nvSpPr>
        <p:spPr>
          <a:xfrm>
            <a:off x="8700929" y="-324386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Multi-scale visual features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AC435C00-4122-4C42-93E4-8FA032462BC7}"/>
              </a:ext>
            </a:extLst>
          </p:cNvPr>
          <p:cNvCxnSpPr>
            <a:cxnSpLocks/>
          </p:cNvCxnSpPr>
          <p:nvPr/>
        </p:nvCxnSpPr>
        <p:spPr>
          <a:xfrm flipV="1">
            <a:off x="10584337" y="0"/>
            <a:ext cx="0" cy="54897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02CAC3CF-985C-455F-B485-E6694B48B7D2}"/>
              </a:ext>
            </a:extLst>
          </p:cNvPr>
          <p:cNvCxnSpPr>
            <a:cxnSpLocks/>
          </p:cNvCxnSpPr>
          <p:nvPr/>
        </p:nvCxnSpPr>
        <p:spPr>
          <a:xfrm flipV="1">
            <a:off x="7793152" y="6240626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7D1017D2-526D-42BD-BC9A-0AB10D5B24CA}"/>
              </a:ext>
            </a:extLst>
          </p:cNvPr>
          <p:cNvSpPr txBox="1"/>
          <p:nvPr/>
        </p:nvSpPr>
        <p:spPr>
          <a:xfrm>
            <a:off x="7220755" y="37262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F84AE43-91C8-4C3E-AFE4-E6B4D96EDFF8}"/>
              </a:ext>
            </a:extLst>
          </p:cNvPr>
          <p:cNvSpPr txBox="1"/>
          <p:nvPr/>
        </p:nvSpPr>
        <p:spPr>
          <a:xfrm>
            <a:off x="9085345" y="37262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Neck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7DB640A5-5307-428D-AA3B-3DA9F64CC0E5}"/>
              </a:ext>
            </a:extLst>
          </p:cNvPr>
          <p:cNvCxnSpPr>
            <a:cxnSpLocks/>
          </p:cNvCxnSpPr>
          <p:nvPr/>
        </p:nvCxnSpPr>
        <p:spPr>
          <a:xfrm flipV="1">
            <a:off x="10407169" y="1"/>
            <a:ext cx="0" cy="40610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A66B14E-3422-498F-980E-C1EA21581FB2}"/>
              </a:ext>
            </a:extLst>
          </p:cNvPr>
          <p:cNvCxnSpPr>
            <a:cxnSpLocks/>
          </p:cNvCxnSpPr>
          <p:nvPr/>
        </p:nvCxnSpPr>
        <p:spPr>
          <a:xfrm flipV="1">
            <a:off x="10230001" y="0"/>
            <a:ext cx="0" cy="26132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6B02C92F-1096-4B01-B2CF-BB44A31FF5E0}"/>
              </a:ext>
            </a:extLst>
          </p:cNvPr>
          <p:cNvCxnSpPr>
            <a:cxnSpLocks/>
          </p:cNvCxnSpPr>
          <p:nvPr/>
        </p:nvCxnSpPr>
        <p:spPr>
          <a:xfrm flipV="1">
            <a:off x="10052833" y="0"/>
            <a:ext cx="0" cy="1174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23171753-26A3-4BC4-B9C5-C10344836543}"/>
              </a:ext>
            </a:extLst>
          </p:cNvPr>
          <p:cNvCxnSpPr>
            <a:cxnSpLocks/>
          </p:cNvCxnSpPr>
          <p:nvPr/>
        </p:nvCxnSpPr>
        <p:spPr>
          <a:xfrm>
            <a:off x="10321384" y="5489797"/>
            <a:ext cx="262953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B1FB713-A369-49C6-954F-13B9C7C74633}"/>
              </a:ext>
            </a:extLst>
          </p:cNvPr>
          <p:cNvCxnSpPr>
            <a:cxnSpLocks/>
          </p:cNvCxnSpPr>
          <p:nvPr/>
        </p:nvCxnSpPr>
        <p:spPr>
          <a:xfrm>
            <a:off x="10032476" y="4061047"/>
            <a:ext cx="374693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EF945E21-3D1F-4FDB-9C8D-DA5ACADD18A9}"/>
              </a:ext>
            </a:extLst>
          </p:cNvPr>
          <p:cNvCxnSpPr>
            <a:cxnSpLocks/>
          </p:cNvCxnSpPr>
          <p:nvPr/>
        </p:nvCxnSpPr>
        <p:spPr>
          <a:xfrm>
            <a:off x="9874777" y="2613247"/>
            <a:ext cx="35522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B8293C3A-C736-4C07-B115-75A3E1DAFFBE}"/>
              </a:ext>
            </a:extLst>
          </p:cNvPr>
          <p:cNvCxnSpPr>
            <a:cxnSpLocks/>
          </p:cNvCxnSpPr>
          <p:nvPr/>
        </p:nvCxnSpPr>
        <p:spPr>
          <a:xfrm>
            <a:off x="9869489" y="1174972"/>
            <a:ext cx="18334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140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1C1E4025-38CC-4C3E-949C-51282B9F5029}"/>
              </a:ext>
            </a:extLst>
          </p:cNvPr>
          <p:cNvSpPr/>
          <p:nvPr/>
        </p:nvSpPr>
        <p:spPr>
          <a:xfrm>
            <a:off x="5270501" y="-139700"/>
            <a:ext cx="2336793" cy="6008833"/>
          </a:xfrm>
          <a:prstGeom prst="roundRect">
            <a:avLst>
              <a:gd name="adj" fmla="val 9455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87812F6-F7B9-4B12-9BE3-D66D40ACE557}"/>
              </a:ext>
            </a:extLst>
          </p:cNvPr>
          <p:cNvSpPr>
            <a:spLocks noChangeAspect="1"/>
          </p:cNvSpPr>
          <p:nvPr/>
        </p:nvSpPr>
        <p:spPr>
          <a:xfrm>
            <a:off x="6184266" y="3083878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D9F42B9-0330-4991-9647-AD1A27023CEB}"/>
              </a:ext>
            </a:extLst>
          </p:cNvPr>
          <p:cNvSpPr>
            <a:spLocks noChangeAspect="1"/>
          </p:cNvSpPr>
          <p:nvPr/>
        </p:nvSpPr>
        <p:spPr>
          <a:xfrm>
            <a:off x="6195694" y="558752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ED34C8-DD04-468B-BE79-4F71DC812924}"/>
              </a:ext>
            </a:extLst>
          </p:cNvPr>
          <p:cNvSpPr/>
          <p:nvPr/>
        </p:nvSpPr>
        <p:spPr>
          <a:xfrm>
            <a:off x="5512383" y="6400800"/>
            <a:ext cx="1732383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FEAC3F-1A9F-4102-A22A-E05385AD7A70}"/>
              </a:ext>
            </a:extLst>
          </p:cNvPr>
          <p:cNvGrpSpPr/>
          <p:nvPr/>
        </p:nvGrpSpPr>
        <p:grpSpPr>
          <a:xfrm>
            <a:off x="5464175" y="3882442"/>
            <a:ext cx="1828800" cy="1659359"/>
            <a:chOff x="5464176" y="5198641"/>
            <a:chExt cx="1828800" cy="165935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2CBF96-9C2A-486F-A1DF-726A9E2528E2}"/>
                </a:ext>
              </a:extLst>
            </p:cNvPr>
            <p:cNvSpPr/>
            <p:nvPr/>
          </p:nvSpPr>
          <p:spPr>
            <a:xfrm>
              <a:off x="5464176" y="5198641"/>
              <a:ext cx="1828800" cy="9144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Multi-head      self attention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37FE2E8-D2D4-4120-9F0D-C81C8E7238B2}"/>
                </a:ext>
              </a:extLst>
            </p:cNvPr>
            <p:cNvSpPr/>
            <p:nvPr/>
          </p:nvSpPr>
          <p:spPr>
            <a:xfrm>
              <a:off x="5464176" y="6400800"/>
              <a:ext cx="1828800" cy="4572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7D9A675-2F26-4036-B1C0-737AF27E7370}"/>
              </a:ext>
            </a:extLst>
          </p:cNvPr>
          <p:cNvGrpSpPr/>
          <p:nvPr/>
        </p:nvGrpSpPr>
        <p:grpSpPr>
          <a:xfrm>
            <a:off x="5464175" y="1318063"/>
            <a:ext cx="1828800" cy="1617993"/>
            <a:chOff x="5464176" y="1495321"/>
            <a:chExt cx="1828800" cy="161799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E733AF1-F3F2-4670-B3F3-9000EB5B4525}"/>
                </a:ext>
              </a:extLst>
            </p:cNvPr>
            <p:cNvSpPr/>
            <p:nvPr/>
          </p:nvSpPr>
          <p:spPr>
            <a:xfrm>
              <a:off x="5464176" y="1495321"/>
              <a:ext cx="1828800" cy="9144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Multi-head  Cross Attention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1BEE9F9-30AC-461C-90E5-431CF00A6913}"/>
                </a:ext>
              </a:extLst>
            </p:cNvPr>
            <p:cNvSpPr/>
            <p:nvPr/>
          </p:nvSpPr>
          <p:spPr>
            <a:xfrm>
              <a:off x="5464176" y="2656114"/>
              <a:ext cx="1828800" cy="4572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E06915D9-7E2B-4EC4-8B6E-7039B9BD434D}"/>
              </a:ext>
            </a:extLst>
          </p:cNvPr>
          <p:cNvSpPr/>
          <p:nvPr/>
        </p:nvSpPr>
        <p:spPr>
          <a:xfrm>
            <a:off x="5464175" y="47060"/>
            <a:ext cx="1828800" cy="64008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Feedforward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F1DBD1-C57D-4FA8-9855-3F39DD3F4D7A}"/>
              </a:ext>
            </a:extLst>
          </p:cNvPr>
          <p:cNvCxnSpPr>
            <a:stCxn id="60" idx="0"/>
            <a:endCxn id="61" idx="2"/>
          </p:cNvCxnSpPr>
          <p:nvPr/>
        </p:nvCxnSpPr>
        <p:spPr>
          <a:xfrm flipV="1">
            <a:off x="6378575" y="5541801"/>
            <a:ext cx="0" cy="8589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2A38C9F-1512-4263-92AD-F38376E7B076}"/>
              </a:ext>
            </a:extLst>
          </p:cNvPr>
          <p:cNvCxnSpPr>
            <a:cxnSpLocks/>
            <a:stCxn id="61" idx="0"/>
            <a:endCxn id="3" idx="2"/>
          </p:cNvCxnSpPr>
          <p:nvPr/>
        </p:nvCxnSpPr>
        <p:spPr>
          <a:xfrm flipV="1">
            <a:off x="6378575" y="4796842"/>
            <a:ext cx="0" cy="2877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42DE87A-03C9-4514-80D5-17127082E702}"/>
              </a:ext>
            </a:extLst>
          </p:cNvPr>
          <p:cNvCxnSpPr>
            <a:cxnSpLocks/>
            <a:stCxn id="3" idx="0"/>
            <a:endCxn id="21" idx="4"/>
          </p:cNvCxnSpPr>
          <p:nvPr/>
        </p:nvCxnSpPr>
        <p:spPr>
          <a:xfrm flipV="1">
            <a:off x="6378575" y="3643180"/>
            <a:ext cx="0" cy="239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B9E0FD1-5155-4D00-814B-DEB154AED61C}"/>
              </a:ext>
            </a:extLst>
          </p:cNvPr>
          <p:cNvCxnSpPr>
            <a:cxnSpLocks/>
            <a:stCxn id="66" idx="0"/>
            <a:endCxn id="64" idx="2"/>
          </p:cNvCxnSpPr>
          <p:nvPr/>
        </p:nvCxnSpPr>
        <p:spPr>
          <a:xfrm flipV="1">
            <a:off x="6378575" y="2232463"/>
            <a:ext cx="0" cy="246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DC12D66-CB94-4165-BFDE-4E11294BD674}"/>
              </a:ext>
            </a:extLst>
          </p:cNvPr>
          <p:cNvCxnSpPr>
            <a:cxnSpLocks/>
            <a:stCxn id="64" idx="0"/>
            <a:endCxn id="80" idx="4"/>
          </p:cNvCxnSpPr>
          <p:nvPr/>
        </p:nvCxnSpPr>
        <p:spPr>
          <a:xfrm flipV="1">
            <a:off x="6378575" y="1148887"/>
            <a:ext cx="0" cy="1691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4B890F1-A8CA-438C-9076-C611C2BBEFE8}"/>
              </a:ext>
            </a:extLst>
          </p:cNvPr>
          <p:cNvSpPr>
            <a:spLocks noChangeAspect="1"/>
          </p:cNvSpPr>
          <p:nvPr/>
        </p:nvSpPr>
        <p:spPr>
          <a:xfrm>
            <a:off x="6218555" y="3323140"/>
            <a:ext cx="320040" cy="320040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7880E67-7E78-43FE-B62E-B9113F160085}"/>
              </a:ext>
            </a:extLst>
          </p:cNvPr>
          <p:cNvSpPr>
            <a:spLocks noChangeAspect="1"/>
          </p:cNvSpPr>
          <p:nvPr/>
        </p:nvSpPr>
        <p:spPr>
          <a:xfrm>
            <a:off x="6218555" y="828847"/>
            <a:ext cx="320040" cy="320040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5472FCC-E62F-4F23-AD36-1A1DE20AB8BF}"/>
              </a:ext>
            </a:extLst>
          </p:cNvPr>
          <p:cNvCxnSpPr>
            <a:cxnSpLocks/>
            <a:stCxn id="21" idx="0"/>
            <a:endCxn id="66" idx="2"/>
          </p:cNvCxnSpPr>
          <p:nvPr/>
        </p:nvCxnSpPr>
        <p:spPr>
          <a:xfrm flipV="1">
            <a:off x="6378575" y="2936056"/>
            <a:ext cx="0" cy="387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6205A4B-B22C-4790-8A1E-83AE0077392D}"/>
              </a:ext>
            </a:extLst>
          </p:cNvPr>
          <p:cNvCxnSpPr>
            <a:cxnSpLocks/>
            <a:stCxn id="80" idx="0"/>
            <a:endCxn id="67" idx="2"/>
          </p:cNvCxnSpPr>
          <p:nvPr/>
        </p:nvCxnSpPr>
        <p:spPr>
          <a:xfrm flipV="1">
            <a:off x="6378575" y="687140"/>
            <a:ext cx="0" cy="1417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7FB7B947-EA4E-4DF2-9503-F66EDD6C1F13}"/>
              </a:ext>
            </a:extLst>
          </p:cNvPr>
          <p:cNvCxnSpPr>
            <a:stCxn id="101" idx="6"/>
            <a:endCxn id="21" idx="6"/>
          </p:cNvCxnSpPr>
          <p:nvPr/>
        </p:nvCxnSpPr>
        <p:spPr>
          <a:xfrm flipV="1">
            <a:off x="6378574" y="3483160"/>
            <a:ext cx="160021" cy="2195801"/>
          </a:xfrm>
          <a:prstGeom prst="bentConnector3">
            <a:avLst>
              <a:gd name="adj1" fmla="val 63967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540E8735-F1BA-4D18-8E1F-4F5B7A81A55B}"/>
              </a:ext>
            </a:extLst>
          </p:cNvPr>
          <p:cNvCxnSpPr>
            <a:cxnSpLocks/>
            <a:stCxn id="102" idx="6"/>
            <a:endCxn id="80" idx="6"/>
          </p:cNvCxnSpPr>
          <p:nvPr/>
        </p:nvCxnSpPr>
        <p:spPr>
          <a:xfrm flipV="1">
            <a:off x="6367146" y="988867"/>
            <a:ext cx="171449" cy="2186451"/>
          </a:xfrm>
          <a:prstGeom prst="bentConnector3">
            <a:avLst>
              <a:gd name="adj1" fmla="val 59629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6C91B4AB-8A34-4665-BF08-E1A632F996DA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6378575" y="-698500"/>
            <a:ext cx="0" cy="7455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Plus Sign 170">
            <a:extLst>
              <a:ext uri="{FF2B5EF4-FFF2-40B4-BE49-F238E27FC236}">
                <a16:creationId xmlns:a16="http://schemas.microsoft.com/office/drawing/2014/main" id="{E8A97F5C-62C4-409B-B03B-57F4B23E2498}"/>
              </a:ext>
            </a:extLst>
          </p:cNvPr>
          <p:cNvSpPr>
            <a:spLocks noChangeAspect="1"/>
          </p:cNvSpPr>
          <p:nvPr/>
        </p:nvSpPr>
        <p:spPr>
          <a:xfrm>
            <a:off x="6241414" y="851707"/>
            <a:ext cx="274320" cy="274320"/>
          </a:xfrm>
          <a:prstGeom prst="mathPlus">
            <a:avLst>
              <a:gd name="adj1" fmla="val 89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Plus Sign 171">
            <a:extLst>
              <a:ext uri="{FF2B5EF4-FFF2-40B4-BE49-F238E27FC236}">
                <a16:creationId xmlns:a16="http://schemas.microsoft.com/office/drawing/2014/main" id="{02E09AFB-C66D-42E7-906A-AF906B26BD27}"/>
              </a:ext>
            </a:extLst>
          </p:cNvPr>
          <p:cNvSpPr>
            <a:spLocks noChangeAspect="1"/>
          </p:cNvSpPr>
          <p:nvPr/>
        </p:nvSpPr>
        <p:spPr>
          <a:xfrm>
            <a:off x="6242999" y="3344494"/>
            <a:ext cx="274320" cy="274320"/>
          </a:xfrm>
          <a:prstGeom prst="mathPlus">
            <a:avLst>
              <a:gd name="adj1" fmla="val 89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98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8" name="Group 1587">
            <a:extLst>
              <a:ext uri="{FF2B5EF4-FFF2-40B4-BE49-F238E27FC236}">
                <a16:creationId xmlns:a16="http://schemas.microsoft.com/office/drawing/2014/main" id="{5FABFE8C-B6AD-4B70-A461-E850C387F34C}"/>
              </a:ext>
            </a:extLst>
          </p:cNvPr>
          <p:cNvGrpSpPr/>
          <p:nvPr/>
        </p:nvGrpSpPr>
        <p:grpSpPr>
          <a:xfrm>
            <a:off x="12819852" y="1448572"/>
            <a:ext cx="4655499" cy="3953389"/>
            <a:chOff x="27436" y="373140"/>
            <a:chExt cx="4655499" cy="3953389"/>
          </a:xfrm>
        </p:grpSpPr>
        <p:grpSp>
          <p:nvGrpSpPr>
            <p:cNvPr id="1589" name="Group 1588">
              <a:extLst>
                <a:ext uri="{FF2B5EF4-FFF2-40B4-BE49-F238E27FC236}">
                  <a16:creationId xmlns:a16="http://schemas.microsoft.com/office/drawing/2014/main" id="{17098643-DDE5-4E3C-BA2C-73A62DA04E33}"/>
                </a:ext>
              </a:extLst>
            </p:cNvPr>
            <p:cNvGrpSpPr/>
            <p:nvPr/>
          </p:nvGrpSpPr>
          <p:grpSpPr>
            <a:xfrm>
              <a:off x="2340681" y="1628237"/>
              <a:ext cx="547871" cy="1004472"/>
              <a:chOff x="6689765" y="1950829"/>
              <a:chExt cx="792364" cy="1452728"/>
            </a:xfrm>
            <a:solidFill>
              <a:srgbClr val="7030A0"/>
            </a:solidFill>
          </p:grpSpPr>
          <p:sp>
            <p:nvSpPr>
              <p:cNvPr id="1843" name="Oval 1842">
                <a:extLst>
                  <a:ext uri="{FF2B5EF4-FFF2-40B4-BE49-F238E27FC236}">
                    <a16:creationId xmlns:a16="http://schemas.microsoft.com/office/drawing/2014/main" id="{72419229-28AF-473F-BF9D-6397887F5D38}"/>
                  </a:ext>
                </a:extLst>
              </p:cNvPr>
              <p:cNvSpPr/>
              <p:nvPr/>
            </p:nvSpPr>
            <p:spPr>
              <a:xfrm>
                <a:off x="6816622" y="1950829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4" name="Group 1843">
                <a:extLst>
                  <a:ext uri="{FF2B5EF4-FFF2-40B4-BE49-F238E27FC236}">
                    <a16:creationId xmlns:a16="http://schemas.microsoft.com/office/drawing/2014/main" id="{970D060D-A5E2-4C71-877D-DEDDD21D4920}"/>
                  </a:ext>
                </a:extLst>
              </p:cNvPr>
              <p:cNvGrpSpPr/>
              <p:nvPr/>
            </p:nvGrpSpPr>
            <p:grpSpPr>
              <a:xfrm>
                <a:off x="6803700" y="2223837"/>
                <a:ext cx="296573" cy="746097"/>
                <a:chOff x="6276975" y="2308860"/>
                <a:chExt cx="274320" cy="731520"/>
              </a:xfrm>
              <a:grpFill/>
            </p:grpSpPr>
            <p:sp>
              <p:nvSpPr>
                <p:cNvPr id="1865" name="Rectangle 1864">
                  <a:extLst>
                    <a:ext uri="{FF2B5EF4-FFF2-40B4-BE49-F238E27FC236}">
                      <a16:creationId xmlns:a16="http://schemas.microsoft.com/office/drawing/2014/main" id="{B64A78B6-2C74-4A64-B885-5C6483FBD1A6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Oval 1865">
                  <a:extLst>
                    <a:ext uri="{FF2B5EF4-FFF2-40B4-BE49-F238E27FC236}">
                      <a16:creationId xmlns:a16="http://schemas.microsoft.com/office/drawing/2014/main" id="{D09E07CE-D62A-4102-8EF3-0FAB3F63ED42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Oval 1866">
                  <a:extLst>
                    <a:ext uri="{FF2B5EF4-FFF2-40B4-BE49-F238E27FC236}">
                      <a16:creationId xmlns:a16="http://schemas.microsoft.com/office/drawing/2014/main" id="{1D34B491-1A7F-41C9-89F1-C50D3363AAE2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5" name="Group 1844">
                <a:extLst>
                  <a:ext uri="{FF2B5EF4-FFF2-40B4-BE49-F238E27FC236}">
                    <a16:creationId xmlns:a16="http://schemas.microsoft.com/office/drawing/2014/main" id="{DAE091D2-075A-477A-9213-603DFB2A4E85}"/>
                  </a:ext>
                </a:extLst>
              </p:cNvPr>
              <p:cNvGrpSpPr/>
              <p:nvPr/>
            </p:nvGrpSpPr>
            <p:grpSpPr>
              <a:xfrm rot="18875147">
                <a:off x="7036694" y="2215963"/>
                <a:ext cx="137160" cy="387336"/>
                <a:chOff x="6276975" y="2308860"/>
                <a:chExt cx="274320" cy="731520"/>
              </a:xfrm>
              <a:grpFill/>
            </p:grpSpPr>
            <p:sp>
              <p:nvSpPr>
                <p:cNvPr id="1862" name="Rectangle 1861">
                  <a:extLst>
                    <a:ext uri="{FF2B5EF4-FFF2-40B4-BE49-F238E27FC236}">
                      <a16:creationId xmlns:a16="http://schemas.microsoft.com/office/drawing/2014/main" id="{9AECA2B7-C1A8-4CC5-8705-FBEF8ACE8E38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Oval 1862">
                  <a:extLst>
                    <a:ext uri="{FF2B5EF4-FFF2-40B4-BE49-F238E27FC236}">
                      <a16:creationId xmlns:a16="http://schemas.microsoft.com/office/drawing/2014/main" id="{DA69BF91-2987-4604-878A-9C0FD2EF1968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Oval 1863">
                  <a:extLst>
                    <a:ext uri="{FF2B5EF4-FFF2-40B4-BE49-F238E27FC236}">
                      <a16:creationId xmlns:a16="http://schemas.microsoft.com/office/drawing/2014/main" id="{36F7BA5D-0A65-46D4-B4B9-1D28224951D5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6" name="Group 1845">
                <a:extLst>
                  <a:ext uri="{FF2B5EF4-FFF2-40B4-BE49-F238E27FC236}">
                    <a16:creationId xmlns:a16="http://schemas.microsoft.com/office/drawing/2014/main" id="{0E4410DE-091E-4536-B765-19E278B944A1}"/>
                  </a:ext>
                </a:extLst>
              </p:cNvPr>
              <p:cNvGrpSpPr/>
              <p:nvPr/>
            </p:nvGrpSpPr>
            <p:grpSpPr>
              <a:xfrm rot="3328451" flipH="1">
                <a:off x="7230669" y="2241063"/>
                <a:ext cx="137160" cy="365760"/>
                <a:chOff x="6276975" y="2308860"/>
                <a:chExt cx="274320" cy="731520"/>
              </a:xfrm>
              <a:grpFill/>
            </p:grpSpPr>
            <p:sp>
              <p:nvSpPr>
                <p:cNvPr id="1859" name="Rectangle 1858">
                  <a:extLst>
                    <a:ext uri="{FF2B5EF4-FFF2-40B4-BE49-F238E27FC236}">
                      <a16:creationId xmlns:a16="http://schemas.microsoft.com/office/drawing/2014/main" id="{F2CCB3B9-5A1F-49CB-82EF-766A83DB64CD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Oval 1859">
                  <a:extLst>
                    <a:ext uri="{FF2B5EF4-FFF2-40B4-BE49-F238E27FC236}">
                      <a16:creationId xmlns:a16="http://schemas.microsoft.com/office/drawing/2014/main" id="{3844B104-B7D0-4281-91FC-7D22EF39109D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Oval 1860">
                  <a:extLst>
                    <a:ext uri="{FF2B5EF4-FFF2-40B4-BE49-F238E27FC236}">
                      <a16:creationId xmlns:a16="http://schemas.microsoft.com/office/drawing/2014/main" id="{EE651112-47A5-4A61-A0AB-3D3C46EA290A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7" name="Group 1846">
                <a:extLst>
                  <a:ext uri="{FF2B5EF4-FFF2-40B4-BE49-F238E27FC236}">
                    <a16:creationId xmlns:a16="http://schemas.microsoft.com/office/drawing/2014/main" id="{5505732C-4CBE-41F7-A7A4-67D1241B6A45}"/>
                  </a:ext>
                </a:extLst>
              </p:cNvPr>
              <p:cNvGrpSpPr/>
              <p:nvPr/>
            </p:nvGrpSpPr>
            <p:grpSpPr>
              <a:xfrm rot="2158251" flipH="1">
                <a:off x="6689765" y="2212588"/>
                <a:ext cx="169450" cy="548350"/>
                <a:chOff x="6276975" y="2308860"/>
                <a:chExt cx="274320" cy="731520"/>
              </a:xfrm>
              <a:grpFill/>
            </p:grpSpPr>
            <p:sp>
              <p:nvSpPr>
                <p:cNvPr id="1856" name="Rectangle 1855">
                  <a:extLst>
                    <a:ext uri="{FF2B5EF4-FFF2-40B4-BE49-F238E27FC236}">
                      <a16:creationId xmlns:a16="http://schemas.microsoft.com/office/drawing/2014/main" id="{34C8259C-5103-415C-B805-5F6A4578ED97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Oval 1856">
                  <a:extLst>
                    <a:ext uri="{FF2B5EF4-FFF2-40B4-BE49-F238E27FC236}">
                      <a16:creationId xmlns:a16="http://schemas.microsoft.com/office/drawing/2014/main" id="{FBB73055-D374-4CED-BB37-58AE85F56113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Oval 1857">
                  <a:extLst>
                    <a:ext uri="{FF2B5EF4-FFF2-40B4-BE49-F238E27FC236}">
                      <a16:creationId xmlns:a16="http://schemas.microsoft.com/office/drawing/2014/main" id="{67EAF178-4CBD-4EE3-8A8D-E5782301ABCA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8" name="Group 1847">
                <a:extLst>
                  <a:ext uri="{FF2B5EF4-FFF2-40B4-BE49-F238E27FC236}">
                    <a16:creationId xmlns:a16="http://schemas.microsoft.com/office/drawing/2014/main" id="{16FF76C8-BCED-4A30-9003-EC9602699896}"/>
                  </a:ext>
                </a:extLst>
              </p:cNvPr>
              <p:cNvGrpSpPr/>
              <p:nvPr/>
            </p:nvGrpSpPr>
            <p:grpSpPr>
              <a:xfrm rot="674548" flipH="1">
                <a:off x="6755002" y="2778333"/>
                <a:ext cx="164927" cy="625204"/>
                <a:chOff x="6276975" y="2308860"/>
                <a:chExt cx="274320" cy="731520"/>
              </a:xfrm>
              <a:grpFill/>
            </p:grpSpPr>
            <p:sp>
              <p:nvSpPr>
                <p:cNvPr id="1853" name="Rectangle 1852">
                  <a:extLst>
                    <a:ext uri="{FF2B5EF4-FFF2-40B4-BE49-F238E27FC236}">
                      <a16:creationId xmlns:a16="http://schemas.microsoft.com/office/drawing/2014/main" id="{2E45BCA9-62D9-4E54-A97D-88E098819032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Oval 1853">
                  <a:extLst>
                    <a:ext uri="{FF2B5EF4-FFF2-40B4-BE49-F238E27FC236}">
                      <a16:creationId xmlns:a16="http://schemas.microsoft.com/office/drawing/2014/main" id="{2BD2066F-6C57-4A6A-A57C-071B7AF8977F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Oval 1854">
                  <a:extLst>
                    <a:ext uri="{FF2B5EF4-FFF2-40B4-BE49-F238E27FC236}">
                      <a16:creationId xmlns:a16="http://schemas.microsoft.com/office/drawing/2014/main" id="{DA1C346D-52F7-4C3F-8944-835A63BC419A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9" name="Group 1848">
                <a:extLst>
                  <a:ext uri="{FF2B5EF4-FFF2-40B4-BE49-F238E27FC236}">
                    <a16:creationId xmlns:a16="http://schemas.microsoft.com/office/drawing/2014/main" id="{20B747A3-96EE-4326-BCA4-D6181CA853CC}"/>
                  </a:ext>
                </a:extLst>
              </p:cNvPr>
              <p:cNvGrpSpPr/>
              <p:nvPr/>
            </p:nvGrpSpPr>
            <p:grpSpPr>
              <a:xfrm rot="20909712">
                <a:off x="6981442" y="2747342"/>
                <a:ext cx="159804" cy="656215"/>
                <a:chOff x="6276975" y="2308860"/>
                <a:chExt cx="274320" cy="731520"/>
              </a:xfrm>
              <a:grpFill/>
            </p:grpSpPr>
            <p:sp>
              <p:nvSpPr>
                <p:cNvPr id="1850" name="Rectangle 1849">
                  <a:extLst>
                    <a:ext uri="{FF2B5EF4-FFF2-40B4-BE49-F238E27FC236}">
                      <a16:creationId xmlns:a16="http://schemas.microsoft.com/office/drawing/2014/main" id="{88CAB2AC-808B-4847-8F99-C2895415FE90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Oval 1850">
                  <a:extLst>
                    <a:ext uri="{FF2B5EF4-FFF2-40B4-BE49-F238E27FC236}">
                      <a16:creationId xmlns:a16="http://schemas.microsoft.com/office/drawing/2014/main" id="{703A8CAE-F39F-4FCE-8D67-EF3DF23AE68F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Oval 1851">
                  <a:extLst>
                    <a:ext uri="{FF2B5EF4-FFF2-40B4-BE49-F238E27FC236}">
                      <a16:creationId xmlns:a16="http://schemas.microsoft.com/office/drawing/2014/main" id="{28A7AFCC-D25C-4B0D-A9DC-DE295D2E2DB8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590" name="Graphic 1589" descr="Smart Phone">
              <a:extLst>
                <a:ext uri="{FF2B5EF4-FFF2-40B4-BE49-F238E27FC236}">
                  <a16:creationId xmlns:a16="http://schemas.microsoft.com/office/drawing/2014/main" id="{1F671680-41C0-420E-8EB5-980B49D4B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37945" y="1558070"/>
              <a:ext cx="387400" cy="387400"/>
            </a:xfrm>
            <a:prstGeom prst="rect">
              <a:avLst/>
            </a:prstGeom>
          </p:spPr>
        </p:pic>
        <p:grpSp>
          <p:nvGrpSpPr>
            <p:cNvPr id="1591" name="Group 1590">
              <a:extLst>
                <a:ext uri="{FF2B5EF4-FFF2-40B4-BE49-F238E27FC236}">
                  <a16:creationId xmlns:a16="http://schemas.microsoft.com/office/drawing/2014/main" id="{C3F361B7-9968-44FD-96EC-622A7D3FD7D8}"/>
                </a:ext>
              </a:extLst>
            </p:cNvPr>
            <p:cNvGrpSpPr/>
            <p:nvPr/>
          </p:nvGrpSpPr>
          <p:grpSpPr>
            <a:xfrm>
              <a:off x="1758794" y="3322057"/>
              <a:ext cx="547871" cy="1004472"/>
              <a:chOff x="6689765" y="1950829"/>
              <a:chExt cx="792364" cy="1452728"/>
            </a:xfrm>
            <a:solidFill>
              <a:srgbClr val="0070C0"/>
            </a:solidFill>
          </p:grpSpPr>
          <p:sp>
            <p:nvSpPr>
              <p:cNvPr id="1818" name="Oval 1817">
                <a:extLst>
                  <a:ext uri="{FF2B5EF4-FFF2-40B4-BE49-F238E27FC236}">
                    <a16:creationId xmlns:a16="http://schemas.microsoft.com/office/drawing/2014/main" id="{EFAE94DA-628D-4929-B4ED-F0047D088060}"/>
                  </a:ext>
                </a:extLst>
              </p:cNvPr>
              <p:cNvSpPr/>
              <p:nvPr/>
            </p:nvSpPr>
            <p:spPr>
              <a:xfrm>
                <a:off x="6816622" y="1950829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19" name="Group 1818">
                <a:extLst>
                  <a:ext uri="{FF2B5EF4-FFF2-40B4-BE49-F238E27FC236}">
                    <a16:creationId xmlns:a16="http://schemas.microsoft.com/office/drawing/2014/main" id="{FB969340-3B06-4CBD-B5A4-0F4A81FEE845}"/>
                  </a:ext>
                </a:extLst>
              </p:cNvPr>
              <p:cNvGrpSpPr/>
              <p:nvPr/>
            </p:nvGrpSpPr>
            <p:grpSpPr>
              <a:xfrm>
                <a:off x="6803700" y="2223837"/>
                <a:ext cx="296573" cy="746097"/>
                <a:chOff x="6276975" y="2308860"/>
                <a:chExt cx="274320" cy="731520"/>
              </a:xfrm>
              <a:grpFill/>
            </p:grpSpPr>
            <p:sp>
              <p:nvSpPr>
                <p:cNvPr id="1840" name="Rectangle 1839">
                  <a:extLst>
                    <a:ext uri="{FF2B5EF4-FFF2-40B4-BE49-F238E27FC236}">
                      <a16:creationId xmlns:a16="http://schemas.microsoft.com/office/drawing/2014/main" id="{DFC3A6FD-A6F5-46E8-8702-8591F609F150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Oval 1840">
                  <a:extLst>
                    <a:ext uri="{FF2B5EF4-FFF2-40B4-BE49-F238E27FC236}">
                      <a16:creationId xmlns:a16="http://schemas.microsoft.com/office/drawing/2014/main" id="{54815D6A-7E13-4554-B77D-BDC481AA6527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Oval 1841">
                  <a:extLst>
                    <a:ext uri="{FF2B5EF4-FFF2-40B4-BE49-F238E27FC236}">
                      <a16:creationId xmlns:a16="http://schemas.microsoft.com/office/drawing/2014/main" id="{C037740F-8FE8-4311-9B84-89DE248B4978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0" name="Group 1819">
                <a:extLst>
                  <a:ext uri="{FF2B5EF4-FFF2-40B4-BE49-F238E27FC236}">
                    <a16:creationId xmlns:a16="http://schemas.microsoft.com/office/drawing/2014/main" id="{64984B08-D1A8-450E-AB1D-89B7A7867805}"/>
                  </a:ext>
                </a:extLst>
              </p:cNvPr>
              <p:cNvGrpSpPr/>
              <p:nvPr/>
            </p:nvGrpSpPr>
            <p:grpSpPr>
              <a:xfrm rot="18875147">
                <a:off x="7036694" y="2215963"/>
                <a:ext cx="137160" cy="387336"/>
                <a:chOff x="6276975" y="2308860"/>
                <a:chExt cx="274320" cy="731520"/>
              </a:xfrm>
              <a:grpFill/>
            </p:grpSpPr>
            <p:sp>
              <p:nvSpPr>
                <p:cNvPr id="1837" name="Rectangle 1836">
                  <a:extLst>
                    <a:ext uri="{FF2B5EF4-FFF2-40B4-BE49-F238E27FC236}">
                      <a16:creationId xmlns:a16="http://schemas.microsoft.com/office/drawing/2014/main" id="{948105C4-7FC5-4EA8-B18A-AF315DD2CDB5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Oval 1837">
                  <a:extLst>
                    <a:ext uri="{FF2B5EF4-FFF2-40B4-BE49-F238E27FC236}">
                      <a16:creationId xmlns:a16="http://schemas.microsoft.com/office/drawing/2014/main" id="{61F28DB1-AEF3-4CC0-AD89-C0B32B4AFFF2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Oval 1838">
                  <a:extLst>
                    <a:ext uri="{FF2B5EF4-FFF2-40B4-BE49-F238E27FC236}">
                      <a16:creationId xmlns:a16="http://schemas.microsoft.com/office/drawing/2014/main" id="{3F50D2C9-03AD-47E9-AC04-82D3917C7804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1" name="Group 1820">
                <a:extLst>
                  <a:ext uri="{FF2B5EF4-FFF2-40B4-BE49-F238E27FC236}">
                    <a16:creationId xmlns:a16="http://schemas.microsoft.com/office/drawing/2014/main" id="{BF1C7965-DC9A-437C-9A08-CFE29789540D}"/>
                  </a:ext>
                </a:extLst>
              </p:cNvPr>
              <p:cNvGrpSpPr/>
              <p:nvPr/>
            </p:nvGrpSpPr>
            <p:grpSpPr>
              <a:xfrm rot="3328451" flipH="1">
                <a:off x="7230669" y="2241063"/>
                <a:ext cx="137160" cy="365760"/>
                <a:chOff x="6276975" y="2308860"/>
                <a:chExt cx="274320" cy="731520"/>
              </a:xfrm>
              <a:grpFill/>
            </p:grpSpPr>
            <p:sp>
              <p:nvSpPr>
                <p:cNvPr id="1834" name="Rectangle 1833">
                  <a:extLst>
                    <a:ext uri="{FF2B5EF4-FFF2-40B4-BE49-F238E27FC236}">
                      <a16:creationId xmlns:a16="http://schemas.microsoft.com/office/drawing/2014/main" id="{15B2099C-2A9E-4675-B606-E31DEC4E1434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Oval 1834">
                  <a:extLst>
                    <a:ext uri="{FF2B5EF4-FFF2-40B4-BE49-F238E27FC236}">
                      <a16:creationId xmlns:a16="http://schemas.microsoft.com/office/drawing/2014/main" id="{E9AD32FF-6C20-4D3F-B872-C23137E0D7E5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Oval 1835">
                  <a:extLst>
                    <a:ext uri="{FF2B5EF4-FFF2-40B4-BE49-F238E27FC236}">
                      <a16:creationId xmlns:a16="http://schemas.microsoft.com/office/drawing/2014/main" id="{0B202C05-58B4-4610-B080-0B45EAD49BC6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2" name="Group 1821">
                <a:extLst>
                  <a:ext uri="{FF2B5EF4-FFF2-40B4-BE49-F238E27FC236}">
                    <a16:creationId xmlns:a16="http://schemas.microsoft.com/office/drawing/2014/main" id="{036463A1-9273-4854-9346-60BDB2B8A0F6}"/>
                  </a:ext>
                </a:extLst>
              </p:cNvPr>
              <p:cNvGrpSpPr/>
              <p:nvPr/>
            </p:nvGrpSpPr>
            <p:grpSpPr>
              <a:xfrm rot="2158251" flipH="1">
                <a:off x="6689765" y="2212588"/>
                <a:ext cx="169450" cy="548350"/>
                <a:chOff x="6276975" y="2308860"/>
                <a:chExt cx="274320" cy="731520"/>
              </a:xfrm>
              <a:grpFill/>
            </p:grpSpPr>
            <p:sp>
              <p:nvSpPr>
                <p:cNvPr id="1831" name="Rectangle 1830">
                  <a:extLst>
                    <a:ext uri="{FF2B5EF4-FFF2-40B4-BE49-F238E27FC236}">
                      <a16:creationId xmlns:a16="http://schemas.microsoft.com/office/drawing/2014/main" id="{252E2B17-26D1-41C0-9391-4B1EE3F708D4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Oval 1831">
                  <a:extLst>
                    <a:ext uri="{FF2B5EF4-FFF2-40B4-BE49-F238E27FC236}">
                      <a16:creationId xmlns:a16="http://schemas.microsoft.com/office/drawing/2014/main" id="{FD27FC24-6014-4F65-9607-C8C24E7EDF56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Oval 1832">
                  <a:extLst>
                    <a:ext uri="{FF2B5EF4-FFF2-40B4-BE49-F238E27FC236}">
                      <a16:creationId xmlns:a16="http://schemas.microsoft.com/office/drawing/2014/main" id="{B2C0FBD2-E4CE-4E71-A021-1FC387ED7B79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3" name="Group 1822">
                <a:extLst>
                  <a:ext uri="{FF2B5EF4-FFF2-40B4-BE49-F238E27FC236}">
                    <a16:creationId xmlns:a16="http://schemas.microsoft.com/office/drawing/2014/main" id="{BB34560F-FEB0-44A7-88DD-083268666EA3}"/>
                  </a:ext>
                </a:extLst>
              </p:cNvPr>
              <p:cNvGrpSpPr/>
              <p:nvPr/>
            </p:nvGrpSpPr>
            <p:grpSpPr>
              <a:xfrm rot="674548" flipH="1">
                <a:off x="6755002" y="2778333"/>
                <a:ext cx="164927" cy="625204"/>
                <a:chOff x="6276975" y="2308860"/>
                <a:chExt cx="274320" cy="731520"/>
              </a:xfrm>
              <a:grpFill/>
            </p:grpSpPr>
            <p:sp>
              <p:nvSpPr>
                <p:cNvPr id="1828" name="Rectangle 1827">
                  <a:extLst>
                    <a:ext uri="{FF2B5EF4-FFF2-40B4-BE49-F238E27FC236}">
                      <a16:creationId xmlns:a16="http://schemas.microsoft.com/office/drawing/2014/main" id="{8B8B7BD9-B661-42FF-A4A0-940D8B4217CF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Oval 1828">
                  <a:extLst>
                    <a:ext uri="{FF2B5EF4-FFF2-40B4-BE49-F238E27FC236}">
                      <a16:creationId xmlns:a16="http://schemas.microsoft.com/office/drawing/2014/main" id="{6F636D4E-9FC8-4206-A71B-5D1CD4E9F873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Oval 1829">
                  <a:extLst>
                    <a:ext uri="{FF2B5EF4-FFF2-40B4-BE49-F238E27FC236}">
                      <a16:creationId xmlns:a16="http://schemas.microsoft.com/office/drawing/2014/main" id="{2642C815-98C0-41D7-B525-B244B571BAF8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4" name="Group 1823">
                <a:extLst>
                  <a:ext uri="{FF2B5EF4-FFF2-40B4-BE49-F238E27FC236}">
                    <a16:creationId xmlns:a16="http://schemas.microsoft.com/office/drawing/2014/main" id="{F9B3B611-ED51-493A-B5DE-D21D9632B095}"/>
                  </a:ext>
                </a:extLst>
              </p:cNvPr>
              <p:cNvGrpSpPr/>
              <p:nvPr/>
            </p:nvGrpSpPr>
            <p:grpSpPr>
              <a:xfrm rot="20909712">
                <a:off x="6981442" y="2747342"/>
                <a:ext cx="159804" cy="656215"/>
                <a:chOff x="6276975" y="2308860"/>
                <a:chExt cx="274320" cy="731520"/>
              </a:xfrm>
              <a:grpFill/>
            </p:grpSpPr>
            <p:sp>
              <p:nvSpPr>
                <p:cNvPr id="1825" name="Rectangle 1824">
                  <a:extLst>
                    <a:ext uri="{FF2B5EF4-FFF2-40B4-BE49-F238E27FC236}">
                      <a16:creationId xmlns:a16="http://schemas.microsoft.com/office/drawing/2014/main" id="{D41C5739-F184-4371-BB64-456FBBAC1036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Oval 1825">
                  <a:extLst>
                    <a:ext uri="{FF2B5EF4-FFF2-40B4-BE49-F238E27FC236}">
                      <a16:creationId xmlns:a16="http://schemas.microsoft.com/office/drawing/2014/main" id="{252F5B5C-5070-42BE-B4C1-2BE51D2BEB1F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Oval 1826">
                  <a:extLst>
                    <a:ext uri="{FF2B5EF4-FFF2-40B4-BE49-F238E27FC236}">
                      <a16:creationId xmlns:a16="http://schemas.microsoft.com/office/drawing/2014/main" id="{0E61BAB3-5C58-4052-801E-CBCC22EC18A8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592" name="Graphic 1591" descr="Smart Phone">
              <a:extLst>
                <a:ext uri="{FF2B5EF4-FFF2-40B4-BE49-F238E27FC236}">
                  <a16:creationId xmlns:a16="http://schemas.microsoft.com/office/drawing/2014/main" id="{6C8C2A99-6FAF-48D6-8D50-57189DE46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56058" y="3251890"/>
              <a:ext cx="387400" cy="387400"/>
            </a:xfrm>
            <a:prstGeom prst="rect">
              <a:avLst/>
            </a:prstGeom>
          </p:spPr>
        </p:pic>
        <p:grpSp>
          <p:nvGrpSpPr>
            <p:cNvPr id="1593" name="Group 1592">
              <a:extLst>
                <a:ext uri="{FF2B5EF4-FFF2-40B4-BE49-F238E27FC236}">
                  <a16:creationId xmlns:a16="http://schemas.microsoft.com/office/drawing/2014/main" id="{8F66474F-2193-4117-B67D-851AF285A45E}"/>
                </a:ext>
              </a:extLst>
            </p:cNvPr>
            <p:cNvGrpSpPr/>
            <p:nvPr/>
          </p:nvGrpSpPr>
          <p:grpSpPr>
            <a:xfrm>
              <a:off x="3359960" y="412447"/>
              <a:ext cx="1188783" cy="1145623"/>
              <a:chOff x="8421595" y="2021768"/>
              <a:chExt cx="1188783" cy="1145623"/>
            </a:xfrm>
          </p:grpSpPr>
          <p:grpSp>
            <p:nvGrpSpPr>
              <p:cNvPr id="1748" name="Group 1747">
                <a:extLst>
                  <a:ext uri="{FF2B5EF4-FFF2-40B4-BE49-F238E27FC236}">
                    <a16:creationId xmlns:a16="http://schemas.microsoft.com/office/drawing/2014/main" id="{A5B9E0DD-59A1-4221-A33F-026DE4034DB0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1797" name="Rectangle 1796">
                  <a:extLst>
                    <a:ext uri="{FF2B5EF4-FFF2-40B4-BE49-F238E27FC236}">
                      <a16:creationId xmlns:a16="http://schemas.microsoft.com/office/drawing/2014/main" id="{4645906E-B1EC-4629-A314-6AC214B34631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98" name="Group 1797">
                  <a:extLst>
                    <a:ext uri="{FF2B5EF4-FFF2-40B4-BE49-F238E27FC236}">
                      <a16:creationId xmlns:a16="http://schemas.microsoft.com/office/drawing/2014/main" id="{12F2BB83-A196-4C5F-AFF7-3EA3ACF7CD95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814" name="Rectangle 1813">
                    <a:extLst>
                      <a:ext uri="{FF2B5EF4-FFF2-40B4-BE49-F238E27FC236}">
                        <a16:creationId xmlns:a16="http://schemas.microsoft.com/office/drawing/2014/main" id="{D40EBF80-460E-4FA0-B24F-B9EA07F34FB7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5" name="Rectangle 1814">
                    <a:extLst>
                      <a:ext uri="{FF2B5EF4-FFF2-40B4-BE49-F238E27FC236}">
                        <a16:creationId xmlns:a16="http://schemas.microsoft.com/office/drawing/2014/main" id="{C7271D5A-7B6D-40F0-98CD-0F1FD4F665C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6" name="Rectangle 1815">
                    <a:extLst>
                      <a:ext uri="{FF2B5EF4-FFF2-40B4-BE49-F238E27FC236}">
                        <a16:creationId xmlns:a16="http://schemas.microsoft.com/office/drawing/2014/main" id="{614564C8-4973-4871-B4E1-E5400CC3919C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7" name="Rectangle 1816">
                    <a:extLst>
                      <a:ext uri="{FF2B5EF4-FFF2-40B4-BE49-F238E27FC236}">
                        <a16:creationId xmlns:a16="http://schemas.microsoft.com/office/drawing/2014/main" id="{236C3784-D3C5-4217-BDBC-D2B5F9BCD48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99" name="Group 1798">
                  <a:extLst>
                    <a:ext uri="{FF2B5EF4-FFF2-40B4-BE49-F238E27FC236}">
                      <a16:creationId xmlns:a16="http://schemas.microsoft.com/office/drawing/2014/main" id="{FE28AE5A-C4B8-4C3C-B639-B4DB4071892A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810" name="Rectangle 1809">
                    <a:extLst>
                      <a:ext uri="{FF2B5EF4-FFF2-40B4-BE49-F238E27FC236}">
                        <a16:creationId xmlns:a16="http://schemas.microsoft.com/office/drawing/2014/main" id="{23338835-BCDA-4FBD-A04F-C5F99BD88C8A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1" name="Rectangle 1810">
                    <a:extLst>
                      <a:ext uri="{FF2B5EF4-FFF2-40B4-BE49-F238E27FC236}">
                        <a16:creationId xmlns:a16="http://schemas.microsoft.com/office/drawing/2014/main" id="{E0A5A37F-C7B9-4485-821F-F4EC119EE1F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2" name="Rectangle 1811">
                    <a:extLst>
                      <a:ext uri="{FF2B5EF4-FFF2-40B4-BE49-F238E27FC236}">
                        <a16:creationId xmlns:a16="http://schemas.microsoft.com/office/drawing/2014/main" id="{02192EFF-7D3E-43AE-96E7-836112717F9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3" name="Rectangle 1812">
                    <a:extLst>
                      <a:ext uri="{FF2B5EF4-FFF2-40B4-BE49-F238E27FC236}">
                        <a16:creationId xmlns:a16="http://schemas.microsoft.com/office/drawing/2014/main" id="{0AACA4F5-008B-440F-A635-DFBFF94C4856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00" name="Group 1799">
                  <a:extLst>
                    <a:ext uri="{FF2B5EF4-FFF2-40B4-BE49-F238E27FC236}">
                      <a16:creationId xmlns:a16="http://schemas.microsoft.com/office/drawing/2014/main" id="{89AF3D72-6556-4E6A-B96C-E2F05CA386EB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806" name="Rectangle 1805">
                    <a:extLst>
                      <a:ext uri="{FF2B5EF4-FFF2-40B4-BE49-F238E27FC236}">
                        <a16:creationId xmlns:a16="http://schemas.microsoft.com/office/drawing/2014/main" id="{36209F3D-2A0C-4CF9-8B35-3B333F3A09C1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7" name="Rectangle 1806">
                    <a:extLst>
                      <a:ext uri="{FF2B5EF4-FFF2-40B4-BE49-F238E27FC236}">
                        <a16:creationId xmlns:a16="http://schemas.microsoft.com/office/drawing/2014/main" id="{26D89C21-40CB-4DD1-AFBD-BA927647EB16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8" name="Rectangle 1807">
                    <a:extLst>
                      <a:ext uri="{FF2B5EF4-FFF2-40B4-BE49-F238E27FC236}">
                        <a16:creationId xmlns:a16="http://schemas.microsoft.com/office/drawing/2014/main" id="{A29464C0-7CA6-434A-A334-52C0985A5F8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9" name="Rectangle 1808">
                    <a:extLst>
                      <a:ext uri="{FF2B5EF4-FFF2-40B4-BE49-F238E27FC236}">
                        <a16:creationId xmlns:a16="http://schemas.microsoft.com/office/drawing/2014/main" id="{256A1F46-FA15-48B1-8AE8-79883EF3E273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01" name="Group 1800">
                  <a:extLst>
                    <a:ext uri="{FF2B5EF4-FFF2-40B4-BE49-F238E27FC236}">
                      <a16:creationId xmlns:a16="http://schemas.microsoft.com/office/drawing/2014/main" id="{C71C2D1F-5FF2-40A2-B47B-227B19C6787A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802" name="Rectangle 1801">
                    <a:extLst>
                      <a:ext uri="{FF2B5EF4-FFF2-40B4-BE49-F238E27FC236}">
                        <a16:creationId xmlns:a16="http://schemas.microsoft.com/office/drawing/2014/main" id="{33610BF4-BECE-47EF-A06F-59ADAFBB4029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3" name="Rectangle 1802">
                    <a:extLst>
                      <a:ext uri="{FF2B5EF4-FFF2-40B4-BE49-F238E27FC236}">
                        <a16:creationId xmlns:a16="http://schemas.microsoft.com/office/drawing/2014/main" id="{C34E9709-7809-4C63-A435-467A706019F3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4" name="Rectangle 1803">
                    <a:extLst>
                      <a:ext uri="{FF2B5EF4-FFF2-40B4-BE49-F238E27FC236}">
                        <a16:creationId xmlns:a16="http://schemas.microsoft.com/office/drawing/2014/main" id="{63FB973D-8D07-4F98-8AC5-02E7813B16D8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5" name="Rectangle 1804">
                    <a:extLst>
                      <a:ext uri="{FF2B5EF4-FFF2-40B4-BE49-F238E27FC236}">
                        <a16:creationId xmlns:a16="http://schemas.microsoft.com/office/drawing/2014/main" id="{3E66F4C8-6D07-4F03-8840-95D7423BB053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749" name="Group 1748">
                <a:extLst>
                  <a:ext uri="{FF2B5EF4-FFF2-40B4-BE49-F238E27FC236}">
                    <a16:creationId xmlns:a16="http://schemas.microsoft.com/office/drawing/2014/main" id="{A2BA040B-E1B4-441D-BAB3-1068CA4175C3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1776" name="Rectangle 1775">
                  <a:extLst>
                    <a:ext uri="{FF2B5EF4-FFF2-40B4-BE49-F238E27FC236}">
                      <a16:creationId xmlns:a16="http://schemas.microsoft.com/office/drawing/2014/main" id="{312ED604-4E31-4882-B0C5-28C8D90361C2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77" name="Group 1776">
                  <a:extLst>
                    <a:ext uri="{FF2B5EF4-FFF2-40B4-BE49-F238E27FC236}">
                      <a16:creationId xmlns:a16="http://schemas.microsoft.com/office/drawing/2014/main" id="{8C10A3F3-EF68-46AC-B880-8ECE10BFD87D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793" name="Rectangle 1792">
                    <a:extLst>
                      <a:ext uri="{FF2B5EF4-FFF2-40B4-BE49-F238E27FC236}">
                        <a16:creationId xmlns:a16="http://schemas.microsoft.com/office/drawing/2014/main" id="{A2B5AFA8-56C6-4187-A3CC-30FD606F7FA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4" name="Rectangle 1793">
                    <a:extLst>
                      <a:ext uri="{FF2B5EF4-FFF2-40B4-BE49-F238E27FC236}">
                        <a16:creationId xmlns:a16="http://schemas.microsoft.com/office/drawing/2014/main" id="{663E8C1B-7A5F-4C6D-AB0E-ED70518DF965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5" name="Rectangle 1794">
                    <a:extLst>
                      <a:ext uri="{FF2B5EF4-FFF2-40B4-BE49-F238E27FC236}">
                        <a16:creationId xmlns:a16="http://schemas.microsoft.com/office/drawing/2014/main" id="{25A5DA60-E5F7-4CAE-9F60-F74BDA367776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6" name="Rectangle 1795">
                    <a:extLst>
                      <a:ext uri="{FF2B5EF4-FFF2-40B4-BE49-F238E27FC236}">
                        <a16:creationId xmlns:a16="http://schemas.microsoft.com/office/drawing/2014/main" id="{A6CF8651-6F57-481F-A378-1BF6F2B900CC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78" name="Group 1777">
                  <a:extLst>
                    <a:ext uri="{FF2B5EF4-FFF2-40B4-BE49-F238E27FC236}">
                      <a16:creationId xmlns:a16="http://schemas.microsoft.com/office/drawing/2014/main" id="{7DC78546-6E11-462C-9149-C172C0C8069C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789" name="Rectangle 1788">
                    <a:extLst>
                      <a:ext uri="{FF2B5EF4-FFF2-40B4-BE49-F238E27FC236}">
                        <a16:creationId xmlns:a16="http://schemas.microsoft.com/office/drawing/2014/main" id="{08050736-A4DF-4873-AACE-6F2C8169FEC6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0" name="Rectangle 1789">
                    <a:extLst>
                      <a:ext uri="{FF2B5EF4-FFF2-40B4-BE49-F238E27FC236}">
                        <a16:creationId xmlns:a16="http://schemas.microsoft.com/office/drawing/2014/main" id="{5C65F172-B62A-41C9-9F1C-A3741315A46A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1" name="Rectangle 1790">
                    <a:extLst>
                      <a:ext uri="{FF2B5EF4-FFF2-40B4-BE49-F238E27FC236}">
                        <a16:creationId xmlns:a16="http://schemas.microsoft.com/office/drawing/2014/main" id="{E50D243D-6E18-4869-9F07-0702CC9C6450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2" name="Rectangle 1791">
                    <a:extLst>
                      <a:ext uri="{FF2B5EF4-FFF2-40B4-BE49-F238E27FC236}">
                        <a16:creationId xmlns:a16="http://schemas.microsoft.com/office/drawing/2014/main" id="{866A95EB-D84C-420B-AB86-81A5C4F7C32D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79" name="Group 1778">
                  <a:extLst>
                    <a:ext uri="{FF2B5EF4-FFF2-40B4-BE49-F238E27FC236}">
                      <a16:creationId xmlns:a16="http://schemas.microsoft.com/office/drawing/2014/main" id="{9B5A3DDA-801E-49A8-9F28-44D406E3E6C8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785" name="Rectangle 1784">
                    <a:extLst>
                      <a:ext uri="{FF2B5EF4-FFF2-40B4-BE49-F238E27FC236}">
                        <a16:creationId xmlns:a16="http://schemas.microsoft.com/office/drawing/2014/main" id="{73AC131B-E00D-4915-A60F-22DDB348DD5A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6" name="Rectangle 1785">
                    <a:extLst>
                      <a:ext uri="{FF2B5EF4-FFF2-40B4-BE49-F238E27FC236}">
                        <a16:creationId xmlns:a16="http://schemas.microsoft.com/office/drawing/2014/main" id="{33CAF23B-C8A2-4648-96C6-71306AC887E5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7" name="Rectangle 1786">
                    <a:extLst>
                      <a:ext uri="{FF2B5EF4-FFF2-40B4-BE49-F238E27FC236}">
                        <a16:creationId xmlns:a16="http://schemas.microsoft.com/office/drawing/2014/main" id="{34DDD266-6485-441C-B109-56B1BE6BF735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8" name="Rectangle 1787">
                    <a:extLst>
                      <a:ext uri="{FF2B5EF4-FFF2-40B4-BE49-F238E27FC236}">
                        <a16:creationId xmlns:a16="http://schemas.microsoft.com/office/drawing/2014/main" id="{C30C67F2-7BA1-43E4-B7DE-C4D3FAD503DB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80" name="Group 1779">
                  <a:extLst>
                    <a:ext uri="{FF2B5EF4-FFF2-40B4-BE49-F238E27FC236}">
                      <a16:creationId xmlns:a16="http://schemas.microsoft.com/office/drawing/2014/main" id="{E0B3E7EB-CF8F-41D7-B4CA-8AEEBDC3DF00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781" name="Rectangle 1780">
                    <a:extLst>
                      <a:ext uri="{FF2B5EF4-FFF2-40B4-BE49-F238E27FC236}">
                        <a16:creationId xmlns:a16="http://schemas.microsoft.com/office/drawing/2014/main" id="{60AE9391-4EDC-41E4-8670-BE20AEF71EEF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2" name="Rectangle 1781">
                    <a:extLst>
                      <a:ext uri="{FF2B5EF4-FFF2-40B4-BE49-F238E27FC236}">
                        <a16:creationId xmlns:a16="http://schemas.microsoft.com/office/drawing/2014/main" id="{AB5C5185-1C0C-4473-9A61-5A5C0200799C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3" name="Rectangle 1782">
                    <a:extLst>
                      <a:ext uri="{FF2B5EF4-FFF2-40B4-BE49-F238E27FC236}">
                        <a16:creationId xmlns:a16="http://schemas.microsoft.com/office/drawing/2014/main" id="{1B2808B6-AB5F-4920-9076-2449D180C2CC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4" name="Rectangle 1783">
                    <a:extLst>
                      <a:ext uri="{FF2B5EF4-FFF2-40B4-BE49-F238E27FC236}">
                        <a16:creationId xmlns:a16="http://schemas.microsoft.com/office/drawing/2014/main" id="{97B861D9-81EF-42B6-8D66-BA902EC60839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750" name="Group 1749">
                <a:extLst>
                  <a:ext uri="{FF2B5EF4-FFF2-40B4-BE49-F238E27FC236}">
                    <a16:creationId xmlns:a16="http://schemas.microsoft.com/office/drawing/2014/main" id="{2712100C-8585-4592-AD7F-E16D9C6A1D05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755" name="Rectangle 1754">
                  <a:extLst>
                    <a:ext uri="{FF2B5EF4-FFF2-40B4-BE49-F238E27FC236}">
                      <a16:creationId xmlns:a16="http://schemas.microsoft.com/office/drawing/2014/main" id="{BA27BDC2-DA02-4976-99EB-F7C14CC18708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56" name="Group 1755">
                  <a:extLst>
                    <a:ext uri="{FF2B5EF4-FFF2-40B4-BE49-F238E27FC236}">
                      <a16:creationId xmlns:a16="http://schemas.microsoft.com/office/drawing/2014/main" id="{720DA0AF-EAA7-4153-B080-AE37BC6CA66B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772" name="Rectangle 1771">
                    <a:extLst>
                      <a:ext uri="{FF2B5EF4-FFF2-40B4-BE49-F238E27FC236}">
                        <a16:creationId xmlns:a16="http://schemas.microsoft.com/office/drawing/2014/main" id="{C458BA38-62F6-4640-8E55-91D47E813644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3" name="Rectangle 1772">
                    <a:extLst>
                      <a:ext uri="{FF2B5EF4-FFF2-40B4-BE49-F238E27FC236}">
                        <a16:creationId xmlns:a16="http://schemas.microsoft.com/office/drawing/2014/main" id="{39CD1EDE-2727-4721-9D59-1420E0E17CF8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4" name="Rectangle 1773">
                    <a:extLst>
                      <a:ext uri="{FF2B5EF4-FFF2-40B4-BE49-F238E27FC236}">
                        <a16:creationId xmlns:a16="http://schemas.microsoft.com/office/drawing/2014/main" id="{9A57258A-077C-439F-B2B1-86ADCBF6129E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5" name="Rectangle 1774">
                    <a:extLst>
                      <a:ext uri="{FF2B5EF4-FFF2-40B4-BE49-F238E27FC236}">
                        <a16:creationId xmlns:a16="http://schemas.microsoft.com/office/drawing/2014/main" id="{FE998EFD-3D92-4161-A860-F20A3E193AB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57" name="Group 1756">
                  <a:extLst>
                    <a:ext uri="{FF2B5EF4-FFF2-40B4-BE49-F238E27FC236}">
                      <a16:creationId xmlns:a16="http://schemas.microsoft.com/office/drawing/2014/main" id="{93A08D7D-A431-4856-9C60-AA2A39F37507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768" name="Rectangle 1767">
                    <a:extLst>
                      <a:ext uri="{FF2B5EF4-FFF2-40B4-BE49-F238E27FC236}">
                        <a16:creationId xmlns:a16="http://schemas.microsoft.com/office/drawing/2014/main" id="{6B2668C2-8AFE-4330-ABEE-1C8AED724801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9" name="Rectangle 1768">
                    <a:extLst>
                      <a:ext uri="{FF2B5EF4-FFF2-40B4-BE49-F238E27FC236}">
                        <a16:creationId xmlns:a16="http://schemas.microsoft.com/office/drawing/2014/main" id="{A541369A-DD02-404C-B264-BF33E0EB5AC5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0" name="Rectangle 1769">
                    <a:extLst>
                      <a:ext uri="{FF2B5EF4-FFF2-40B4-BE49-F238E27FC236}">
                        <a16:creationId xmlns:a16="http://schemas.microsoft.com/office/drawing/2014/main" id="{A99AA6F8-2894-46D8-B461-59AD78DBCDAC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1" name="Rectangle 1770">
                    <a:extLst>
                      <a:ext uri="{FF2B5EF4-FFF2-40B4-BE49-F238E27FC236}">
                        <a16:creationId xmlns:a16="http://schemas.microsoft.com/office/drawing/2014/main" id="{94ACCC51-83C8-448E-8225-E61766012A2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58" name="Group 1757">
                  <a:extLst>
                    <a:ext uri="{FF2B5EF4-FFF2-40B4-BE49-F238E27FC236}">
                      <a16:creationId xmlns:a16="http://schemas.microsoft.com/office/drawing/2014/main" id="{233DA211-7896-4DF5-AD15-926B3E41D3A2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764" name="Rectangle 1763">
                    <a:extLst>
                      <a:ext uri="{FF2B5EF4-FFF2-40B4-BE49-F238E27FC236}">
                        <a16:creationId xmlns:a16="http://schemas.microsoft.com/office/drawing/2014/main" id="{3ACEC917-BFB0-48CA-9BD1-AEAD505CE073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5" name="Rectangle 1764">
                    <a:extLst>
                      <a:ext uri="{FF2B5EF4-FFF2-40B4-BE49-F238E27FC236}">
                        <a16:creationId xmlns:a16="http://schemas.microsoft.com/office/drawing/2014/main" id="{DA0B36FC-43F7-4E17-BCE4-467E91A98CFB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6" name="Rectangle 1765">
                    <a:extLst>
                      <a:ext uri="{FF2B5EF4-FFF2-40B4-BE49-F238E27FC236}">
                        <a16:creationId xmlns:a16="http://schemas.microsoft.com/office/drawing/2014/main" id="{9BCFF386-761A-41A8-8B79-33A09DBB797B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7" name="Rectangle 1766">
                    <a:extLst>
                      <a:ext uri="{FF2B5EF4-FFF2-40B4-BE49-F238E27FC236}">
                        <a16:creationId xmlns:a16="http://schemas.microsoft.com/office/drawing/2014/main" id="{C9BC6763-291E-4866-977C-B34E9D0F879B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59" name="Group 1758">
                  <a:extLst>
                    <a:ext uri="{FF2B5EF4-FFF2-40B4-BE49-F238E27FC236}">
                      <a16:creationId xmlns:a16="http://schemas.microsoft.com/office/drawing/2014/main" id="{3C839E2A-83BF-4617-B07C-1BE7C6746E90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760" name="Rectangle 1759">
                    <a:extLst>
                      <a:ext uri="{FF2B5EF4-FFF2-40B4-BE49-F238E27FC236}">
                        <a16:creationId xmlns:a16="http://schemas.microsoft.com/office/drawing/2014/main" id="{3FA4444C-6DCD-4D37-BFB4-1A163550C49E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1" name="Rectangle 1760">
                    <a:extLst>
                      <a:ext uri="{FF2B5EF4-FFF2-40B4-BE49-F238E27FC236}">
                        <a16:creationId xmlns:a16="http://schemas.microsoft.com/office/drawing/2014/main" id="{65F8ECC3-B1FB-4176-AC8F-86275B862668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2" name="Rectangle 1761">
                    <a:extLst>
                      <a:ext uri="{FF2B5EF4-FFF2-40B4-BE49-F238E27FC236}">
                        <a16:creationId xmlns:a16="http://schemas.microsoft.com/office/drawing/2014/main" id="{98A75DAF-67F5-4B1B-8DD7-A2967C0CD6F8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3" name="Rectangle 1762">
                    <a:extLst>
                      <a:ext uri="{FF2B5EF4-FFF2-40B4-BE49-F238E27FC236}">
                        <a16:creationId xmlns:a16="http://schemas.microsoft.com/office/drawing/2014/main" id="{B5AC21ED-CE87-4EA4-B569-0E40634EA61C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751" name="Rectangle 1750">
                <a:extLst>
                  <a:ext uri="{FF2B5EF4-FFF2-40B4-BE49-F238E27FC236}">
                    <a16:creationId xmlns:a16="http://schemas.microsoft.com/office/drawing/2014/main" id="{FEB038B9-5C9A-4D2F-B3FA-1ABEF944E678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52" name="Group 1751">
                <a:extLst>
                  <a:ext uri="{FF2B5EF4-FFF2-40B4-BE49-F238E27FC236}">
                    <a16:creationId xmlns:a16="http://schemas.microsoft.com/office/drawing/2014/main" id="{1C38365F-EA2E-4A08-AC8E-31BC0F17AC86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1753" name="Rectangle 1752">
                  <a:extLst>
                    <a:ext uri="{FF2B5EF4-FFF2-40B4-BE49-F238E27FC236}">
                      <a16:creationId xmlns:a16="http://schemas.microsoft.com/office/drawing/2014/main" id="{159D576A-BDE7-4B92-AE7E-533DE5CDC6FA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54" name="Graphic 1753" descr="Camera">
                  <a:extLst>
                    <a:ext uri="{FF2B5EF4-FFF2-40B4-BE49-F238E27FC236}">
                      <a16:creationId xmlns:a16="http://schemas.microsoft.com/office/drawing/2014/main" id="{F16B45DE-BB3E-44AC-AC57-C14EC66D0E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94" name="Group 1593">
              <a:extLst>
                <a:ext uri="{FF2B5EF4-FFF2-40B4-BE49-F238E27FC236}">
                  <a16:creationId xmlns:a16="http://schemas.microsoft.com/office/drawing/2014/main" id="{9E01D280-1C23-470E-82C9-EFEE8E8CD73C}"/>
                </a:ext>
              </a:extLst>
            </p:cNvPr>
            <p:cNvGrpSpPr/>
            <p:nvPr/>
          </p:nvGrpSpPr>
          <p:grpSpPr>
            <a:xfrm>
              <a:off x="3494152" y="2416698"/>
              <a:ext cx="1188783" cy="1145623"/>
              <a:chOff x="8421595" y="2021768"/>
              <a:chExt cx="1188783" cy="1145623"/>
            </a:xfrm>
          </p:grpSpPr>
          <p:grpSp>
            <p:nvGrpSpPr>
              <p:cNvPr id="1678" name="Group 1677">
                <a:extLst>
                  <a:ext uri="{FF2B5EF4-FFF2-40B4-BE49-F238E27FC236}">
                    <a16:creationId xmlns:a16="http://schemas.microsoft.com/office/drawing/2014/main" id="{A6EA0B69-72D3-49AC-A2A1-6D084F723EF8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1727" name="Rectangle 1726">
                  <a:extLst>
                    <a:ext uri="{FF2B5EF4-FFF2-40B4-BE49-F238E27FC236}">
                      <a16:creationId xmlns:a16="http://schemas.microsoft.com/office/drawing/2014/main" id="{EC6CA1CE-AC39-43E2-947E-348821E5DC22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28" name="Group 1727">
                  <a:extLst>
                    <a:ext uri="{FF2B5EF4-FFF2-40B4-BE49-F238E27FC236}">
                      <a16:creationId xmlns:a16="http://schemas.microsoft.com/office/drawing/2014/main" id="{8DCBD397-793E-4374-B03F-A6C5F9B51379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744" name="Rectangle 1743">
                    <a:extLst>
                      <a:ext uri="{FF2B5EF4-FFF2-40B4-BE49-F238E27FC236}">
                        <a16:creationId xmlns:a16="http://schemas.microsoft.com/office/drawing/2014/main" id="{0929AA78-AEE1-48F6-BB5B-FCED80B46643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5" name="Rectangle 1744">
                    <a:extLst>
                      <a:ext uri="{FF2B5EF4-FFF2-40B4-BE49-F238E27FC236}">
                        <a16:creationId xmlns:a16="http://schemas.microsoft.com/office/drawing/2014/main" id="{4BD28EA9-4D0A-4F78-8365-274BED554AB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6" name="Rectangle 1745">
                    <a:extLst>
                      <a:ext uri="{FF2B5EF4-FFF2-40B4-BE49-F238E27FC236}">
                        <a16:creationId xmlns:a16="http://schemas.microsoft.com/office/drawing/2014/main" id="{00B411E8-A000-4B4C-AEAA-82D8865362AC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7" name="Rectangle 1746">
                    <a:extLst>
                      <a:ext uri="{FF2B5EF4-FFF2-40B4-BE49-F238E27FC236}">
                        <a16:creationId xmlns:a16="http://schemas.microsoft.com/office/drawing/2014/main" id="{056C3143-245C-4C2D-8EEC-3B0BF90F58A4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29" name="Group 1728">
                  <a:extLst>
                    <a:ext uri="{FF2B5EF4-FFF2-40B4-BE49-F238E27FC236}">
                      <a16:creationId xmlns:a16="http://schemas.microsoft.com/office/drawing/2014/main" id="{3906D236-9DC1-4CB1-96D7-846D2EE1849B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740" name="Rectangle 1739">
                    <a:extLst>
                      <a:ext uri="{FF2B5EF4-FFF2-40B4-BE49-F238E27FC236}">
                        <a16:creationId xmlns:a16="http://schemas.microsoft.com/office/drawing/2014/main" id="{0A510665-9B1C-4059-A01A-E28747ADCBDC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1" name="Rectangle 1740">
                    <a:extLst>
                      <a:ext uri="{FF2B5EF4-FFF2-40B4-BE49-F238E27FC236}">
                        <a16:creationId xmlns:a16="http://schemas.microsoft.com/office/drawing/2014/main" id="{67B1DCD3-8B03-4151-8425-720E1B83AA1F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2" name="Rectangle 1741">
                    <a:extLst>
                      <a:ext uri="{FF2B5EF4-FFF2-40B4-BE49-F238E27FC236}">
                        <a16:creationId xmlns:a16="http://schemas.microsoft.com/office/drawing/2014/main" id="{DFEF3861-BED6-4CFD-82CA-B6E709069BC2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3" name="Rectangle 1742">
                    <a:extLst>
                      <a:ext uri="{FF2B5EF4-FFF2-40B4-BE49-F238E27FC236}">
                        <a16:creationId xmlns:a16="http://schemas.microsoft.com/office/drawing/2014/main" id="{2F79AB20-A6D0-4E5B-A589-269862F2182D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30" name="Group 1729">
                  <a:extLst>
                    <a:ext uri="{FF2B5EF4-FFF2-40B4-BE49-F238E27FC236}">
                      <a16:creationId xmlns:a16="http://schemas.microsoft.com/office/drawing/2014/main" id="{A9402D8F-1A57-4330-8729-5ADB4E49BDC9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736" name="Rectangle 1735">
                    <a:extLst>
                      <a:ext uri="{FF2B5EF4-FFF2-40B4-BE49-F238E27FC236}">
                        <a16:creationId xmlns:a16="http://schemas.microsoft.com/office/drawing/2014/main" id="{D3AFDE0D-2349-405D-9905-3391BDADBB8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7" name="Rectangle 1736">
                    <a:extLst>
                      <a:ext uri="{FF2B5EF4-FFF2-40B4-BE49-F238E27FC236}">
                        <a16:creationId xmlns:a16="http://schemas.microsoft.com/office/drawing/2014/main" id="{EE499F57-9929-44FD-8210-B1967E4B3C7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8" name="Rectangle 1737">
                    <a:extLst>
                      <a:ext uri="{FF2B5EF4-FFF2-40B4-BE49-F238E27FC236}">
                        <a16:creationId xmlns:a16="http://schemas.microsoft.com/office/drawing/2014/main" id="{92A8692D-ADE6-437D-B731-8393F944C90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9" name="Rectangle 1738">
                    <a:extLst>
                      <a:ext uri="{FF2B5EF4-FFF2-40B4-BE49-F238E27FC236}">
                        <a16:creationId xmlns:a16="http://schemas.microsoft.com/office/drawing/2014/main" id="{B7A4A2C8-97A4-44E7-8D76-C2AB84C2631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31" name="Group 1730">
                  <a:extLst>
                    <a:ext uri="{FF2B5EF4-FFF2-40B4-BE49-F238E27FC236}">
                      <a16:creationId xmlns:a16="http://schemas.microsoft.com/office/drawing/2014/main" id="{CF4EFBE8-1ED2-4197-9E7C-DCDC55716471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732" name="Rectangle 1731">
                    <a:extLst>
                      <a:ext uri="{FF2B5EF4-FFF2-40B4-BE49-F238E27FC236}">
                        <a16:creationId xmlns:a16="http://schemas.microsoft.com/office/drawing/2014/main" id="{EA875C3D-DFC8-46E0-BB48-7CFE78FD8378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3" name="Rectangle 1732">
                    <a:extLst>
                      <a:ext uri="{FF2B5EF4-FFF2-40B4-BE49-F238E27FC236}">
                        <a16:creationId xmlns:a16="http://schemas.microsoft.com/office/drawing/2014/main" id="{27F79C0C-0AE9-4D9B-80CB-1935B911C65D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4" name="Rectangle 1733">
                    <a:extLst>
                      <a:ext uri="{FF2B5EF4-FFF2-40B4-BE49-F238E27FC236}">
                        <a16:creationId xmlns:a16="http://schemas.microsoft.com/office/drawing/2014/main" id="{9FDB01D1-18A0-4A10-8607-847C65B91BC1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5" name="Rectangle 1734">
                    <a:extLst>
                      <a:ext uri="{FF2B5EF4-FFF2-40B4-BE49-F238E27FC236}">
                        <a16:creationId xmlns:a16="http://schemas.microsoft.com/office/drawing/2014/main" id="{40B51E13-B8B0-4D40-82A4-428927E87F69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679" name="Group 1678">
                <a:extLst>
                  <a:ext uri="{FF2B5EF4-FFF2-40B4-BE49-F238E27FC236}">
                    <a16:creationId xmlns:a16="http://schemas.microsoft.com/office/drawing/2014/main" id="{7699B5AE-DAA8-4DE9-9D17-22A3CC87855B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1706" name="Rectangle 1705">
                  <a:extLst>
                    <a:ext uri="{FF2B5EF4-FFF2-40B4-BE49-F238E27FC236}">
                      <a16:creationId xmlns:a16="http://schemas.microsoft.com/office/drawing/2014/main" id="{6EE755AB-D260-4D32-B8F3-2DEE6D9F946A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07" name="Group 1706">
                  <a:extLst>
                    <a:ext uri="{FF2B5EF4-FFF2-40B4-BE49-F238E27FC236}">
                      <a16:creationId xmlns:a16="http://schemas.microsoft.com/office/drawing/2014/main" id="{BF98FDA0-015C-43D7-8058-C12260C04B1C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723" name="Rectangle 1722">
                    <a:extLst>
                      <a:ext uri="{FF2B5EF4-FFF2-40B4-BE49-F238E27FC236}">
                        <a16:creationId xmlns:a16="http://schemas.microsoft.com/office/drawing/2014/main" id="{56308FE4-A427-4A64-982D-D18D506526D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4" name="Rectangle 1723">
                    <a:extLst>
                      <a:ext uri="{FF2B5EF4-FFF2-40B4-BE49-F238E27FC236}">
                        <a16:creationId xmlns:a16="http://schemas.microsoft.com/office/drawing/2014/main" id="{44ED2778-B965-42B6-BCA9-C20ADA4C2649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5" name="Rectangle 1724">
                    <a:extLst>
                      <a:ext uri="{FF2B5EF4-FFF2-40B4-BE49-F238E27FC236}">
                        <a16:creationId xmlns:a16="http://schemas.microsoft.com/office/drawing/2014/main" id="{0C9D2883-A13E-4C7C-9183-017B195F50E2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6" name="Rectangle 1725">
                    <a:extLst>
                      <a:ext uri="{FF2B5EF4-FFF2-40B4-BE49-F238E27FC236}">
                        <a16:creationId xmlns:a16="http://schemas.microsoft.com/office/drawing/2014/main" id="{CB94B794-F939-4AA6-9F21-F2EAC9ACFBA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08" name="Group 1707">
                  <a:extLst>
                    <a:ext uri="{FF2B5EF4-FFF2-40B4-BE49-F238E27FC236}">
                      <a16:creationId xmlns:a16="http://schemas.microsoft.com/office/drawing/2014/main" id="{05ED7A2A-9F9B-4DC5-BA6A-D616E89B5CDA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719" name="Rectangle 1718">
                    <a:extLst>
                      <a:ext uri="{FF2B5EF4-FFF2-40B4-BE49-F238E27FC236}">
                        <a16:creationId xmlns:a16="http://schemas.microsoft.com/office/drawing/2014/main" id="{BEF2CFBD-9D53-4AD0-8094-08317C244295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0" name="Rectangle 1719">
                    <a:extLst>
                      <a:ext uri="{FF2B5EF4-FFF2-40B4-BE49-F238E27FC236}">
                        <a16:creationId xmlns:a16="http://schemas.microsoft.com/office/drawing/2014/main" id="{69F8BE94-7F5D-4008-ABBF-348D45A06C0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1" name="Rectangle 1720">
                    <a:extLst>
                      <a:ext uri="{FF2B5EF4-FFF2-40B4-BE49-F238E27FC236}">
                        <a16:creationId xmlns:a16="http://schemas.microsoft.com/office/drawing/2014/main" id="{4B7F1A94-2A43-4005-856A-1C79982132A5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2" name="Rectangle 1721">
                    <a:extLst>
                      <a:ext uri="{FF2B5EF4-FFF2-40B4-BE49-F238E27FC236}">
                        <a16:creationId xmlns:a16="http://schemas.microsoft.com/office/drawing/2014/main" id="{10A958A8-CA29-4D13-A89D-0695382AEEA7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09" name="Group 1708">
                  <a:extLst>
                    <a:ext uri="{FF2B5EF4-FFF2-40B4-BE49-F238E27FC236}">
                      <a16:creationId xmlns:a16="http://schemas.microsoft.com/office/drawing/2014/main" id="{FD207CDD-5C99-4638-BC57-6D0FB39BAC78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715" name="Rectangle 1714">
                    <a:extLst>
                      <a:ext uri="{FF2B5EF4-FFF2-40B4-BE49-F238E27FC236}">
                        <a16:creationId xmlns:a16="http://schemas.microsoft.com/office/drawing/2014/main" id="{E52EE816-6336-486E-A8C9-F12ED376D5E5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6" name="Rectangle 1715">
                    <a:extLst>
                      <a:ext uri="{FF2B5EF4-FFF2-40B4-BE49-F238E27FC236}">
                        <a16:creationId xmlns:a16="http://schemas.microsoft.com/office/drawing/2014/main" id="{D259DA57-B34A-45E3-8C60-151A631A8D7F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7" name="Rectangle 1716">
                    <a:extLst>
                      <a:ext uri="{FF2B5EF4-FFF2-40B4-BE49-F238E27FC236}">
                        <a16:creationId xmlns:a16="http://schemas.microsoft.com/office/drawing/2014/main" id="{7A0608E3-2697-418A-BC0B-D17194DA0202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8" name="Rectangle 1717">
                    <a:extLst>
                      <a:ext uri="{FF2B5EF4-FFF2-40B4-BE49-F238E27FC236}">
                        <a16:creationId xmlns:a16="http://schemas.microsoft.com/office/drawing/2014/main" id="{507AA6E4-71F8-4F87-B5BB-9879A26A7AB7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10" name="Group 1709">
                  <a:extLst>
                    <a:ext uri="{FF2B5EF4-FFF2-40B4-BE49-F238E27FC236}">
                      <a16:creationId xmlns:a16="http://schemas.microsoft.com/office/drawing/2014/main" id="{2936CD5D-0B9F-4C1F-BBEB-FFD03F815BAC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711" name="Rectangle 1710">
                    <a:extLst>
                      <a:ext uri="{FF2B5EF4-FFF2-40B4-BE49-F238E27FC236}">
                        <a16:creationId xmlns:a16="http://schemas.microsoft.com/office/drawing/2014/main" id="{E399E02E-245C-4601-B206-025DA490AF1D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2" name="Rectangle 1711">
                    <a:extLst>
                      <a:ext uri="{FF2B5EF4-FFF2-40B4-BE49-F238E27FC236}">
                        <a16:creationId xmlns:a16="http://schemas.microsoft.com/office/drawing/2014/main" id="{8D462AA2-FE5F-4C0A-8A06-482D7E29B5F1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3" name="Rectangle 1712">
                    <a:extLst>
                      <a:ext uri="{FF2B5EF4-FFF2-40B4-BE49-F238E27FC236}">
                        <a16:creationId xmlns:a16="http://schemas.microsoft.com/office/drawing/2014/main" id="{48815A4F-666E-4750-A0A8-4A16F6B70931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4" name="Rectangle 1713">
                    <a:extLst>
                      <a:ext uri="{FF2B5EF4-FFF2-40B4-BE49-F238E27FC236}">
                        <a16:creationId xmlns:a16="http://schemas.microsoft.com/office/drawing/2014/main" id="{20EBFC69-99F1-4CCF-AD50-000CAB1656BB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680" name="Group 1679">
                <a:extLst>
                  <a:ext uri="{FF2B5EF4-FFF2-40B4-BE49-F238E27FC236}">
                    <a16:creationId xmlns:a16="http://schemas.microsoft.com/office/drawing/2014/main" id="{66734DFE-4F49-43A3-A99C-4946538A81DF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685" name="Rectangle 1684">
                  <a:extLst>
                    <a:ext uri="{FF2B5EF4-FFF2-40B4-BE49-F238E27FC236}">
                      <a16:creationId xmlns:a16="http://schemas.microsoft.com/office/drawing/2014/main" id="{507EA186-661A-4511-BDEA-7643410163FF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86" name="Group 1685">
                  <a:extLst>
                    <a:ext uri="{FF2B5EF4-FFF2-40B4-BE49-F238E27FC236}">
                      <a16:creationId xmlns:a16="http://schemas.microsoft.com/office/drawing/2014/main" id="{B2E25DA4-2303-44E2-A283-16872426235E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702" name="Rectangle 1701">
                    <a:extLst>
                      <a:ext uri="{FF2B5EF4-FFF2-40B4-BE49-F238E27FC236}">
                        <a16:creationId xmlns:a16="http://schemas.microsoft.com/office/drawing/2014/main" id="{9016013E-E293-4917-B00F-94F9D27A3558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3" name="Rectangle 1702">
                    <a:extLst>
                      <a:ext uri="{FF2B5EF4-FFF2-40B4-BE49-F238E27FC236}">
                        <a16:creationId xmlns:a16="http://schemas.microsoft.com/office/drawing/2014/main" id="{A652B98F-0594-4F7A-AA01-92D1B7DF1624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4" name="Rectangle 1703">
                    <a:extLst>
                      <a:ext uri="{FF2B5EF4-FFF2-40B4-BE49-F238E27FC236}">
                        <a16:creationId xmlns:a16="http://schemas.microsoft.com/office/drawing/2014/main" id="{E437D454-76DA-4E08-AF8D-8ADEB4891AC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5" name="Rectangle 1704">
                    <a:extLst>
                      <a:ext uri="{FF2B5EF4-FFF2-40B4-BE49-F238E27FC236}">
                        <a16:creationId xmlns:a16="http://schemas.microsoft.com/office/drawing/2014/main" id="{05BF5C43-318C-464C-9F66-C47921031604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87" name="Group 1686">
                  <a:extLst>
                    <a:ext uri="{FF2B5EF4-FFF2-40B4-BE49-F238E27FC236}">
                      <a16:creationId xmlns:a16="http://schemas.microsoft.com/office/drawing/2014/main" id="{3A77AA5F-A0D3-4351-BE7C-FD12052DFC43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698" name="Rectangle 1697">
                    <a:extLst>
                      <a:ext uri="{FF2B5EF4-FFF2-40B4-BE49-F238E27FC236}">
                        <a16:creationId xmlns:a16="http://schemas.microsoft.com/office/drawing/2014/main" id="{CB77571B-AC35-4DA7-A89A-ED6EA077806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9" name="Rectangle 1698">
                    <a:extLst>
                      <a:ext uri="{FF2B5EF4-FFF2-40B4-BE49-F238E27FC236}">
                        <a16:creationId xmlns:a16="http://schemas.microsoft.com/office/drawing/2014/main" id="{E443146C-F391-46EE-9CBE-BDD6375CDAC8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0" name="Rectangle 1699">
                    <a:extLst>
                      <a:ext uri="{FF2B5EF4-FFF2-40B4-BE49-F238E27FC236}">
                        <a16:creationId xmlns:a16="http://schemas.microsoft.com/office/drawing/2014/main" id="{A19083F0-07D9-4AFE-9E95-416E2BA9DA69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1" name="Rectangle 1700">
                    <a:extLst>
                      <a:ext uri="{FF2B5EF4-FFF2-40B4-BE49-F238E27FC236}">
                        <a16:creationId xmlns:a16="http://schemas.microsoft.com/office/drawing/2014/main" id="{FDABD092-59E3-4EF5-97DA-2549BA44E6D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88" name="Group 1687">
                  <a:extLst>
                    <a:ext uri="{FF2B5EF4-FFF2-40B4-BE49-F238E27FC236}">
                      <a16:creationId xmlns:a16="http://schemas.microsoft.com/office/drawing/2014/main" id="{DCA0AF16-5C2D-4629-936A-D10E27871639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694" name="Rectangle 1693">
                    <a:extLst>
                      <a:ext uri="{FF2B5EF4-FFF2-40B4-BE49-F238E27FC236}">
                        <a16:creationId xmlns:a16="http://schemas.microsoft.com/office/drawing/2014/main" id="{132F46E8-6BC7-44FA-BF46-29169379243C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5" name="Rectangle 1694">
                    <a:extLst>
                      <a:ext uri="{FF2B5EF4-FFF2-40B4-BE49-F238E27FC236}">
                        <a16:creationId xmlns:a16="http://schemas.microsoft.com/office/drawing/2014/main" id="{A784C250-D670-417A-912D-70E1F8AC2CC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6" name="Rectangle 1695">
                    <a:extLst>
                      <a:ext uri="{FF2B5EF4-FFF2-40B4-BE49-F238E27FC236}">
                        <a16:creationId xmlns:a16="http://schemas.microsoft.com/office/drawing/2014/main" id="{130ADBB7-2943-4F57-905C-EBEF8C5EFA60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7" name="Rectangle 1696">
                    <a:extLst>
                      <a:ext uri="{FF2B5EF4-FFF2-40B4-BE49-F238E27FC236}">
                        <a16:creationId xmlns:a16="http://schemas.microsoft.com/office/drawing/2014/main" id="{622B56AE-04C5-46F7-A4A4-BA764B9846FD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89" name="Group 1688">
                  <a:extLst>
                    <a:ext uri="{FF2B5EF4-FFF2-40B4-BE49-F238E27FC236}">
                      <a16:creationId xmlns:a16="http://schemas.microsoft.com/office/drawing/2014/main" id="{84E59347-C840-4836-8255-F392546955DF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690" name="Rectangle 1689">
                    <a:extLst>
                      <a:ext uri="{FF2B5EF4-FFF2-40B4-BE49-F238E27FC236}">
                        <a16:creationId xmlns:a16="http://schemas.microsoft.com/office/drawing/2014/main" id="{283F1197-961E-4DC8-B9BA-507E35B69226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1" name="Rectangle 1690">
                    <a:extLst>
                      <a:ext uri="{FF2B5EF4-FFF2-40B4-BE49-F238E27FC236}">
                        <a16:creationId xmlns:a16="http://schemas.microsoft.com/office/drawing/2014/main" id="{8C4456B7-63EE-47A1-A599-D8C95F104A78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2" name="Rectangle 1691">
                    <a:extLst>
                      <a:ext uri="{FF2B5EF4-FFF2-40B4-BE49-F238E27FC236}">
                        <a16:creationId xmlns:a16="http://schemas.microsoft.com/office/drawing/2014/main" id="{2DD07112-F987-4BDA-8F87-AAE686AF07CF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3" name="Rectangle 1692">
                    <a:extLst>
                      <a:ext uri="{FF2B5EF4-FFF2-40B4-BE49-F238E27FC236}">
                        <a16:creationId xmlns:a16="http://schemas.microsoft.com/office/drawing/2014/main" id="{AAB1BFEA-AFE3-49D2-9C8A-680A0286CB25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81" name="Rectangle 1680">
                <a:extLst>
                  <a:ext uri="{FF2B5EF4-FFF2-40B4-BE49-F238E27FC236}">
                    <a16:creationId xmlns:a16="http://schemas.microsoft.com/office/drawing/2014/main" id="{672B6D44-38B6-4DD5-98B3-9F0B50385286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82" name="Group 1681">
                <a:extLst>
                  <a:ext uri="{FF2B5EF4-FFF2-40B4-BE49-F238E27FC236}">
                    <a16:creationId xmlns:a16="http://schemas.microsoft.com/office/drawing/2014/main" id="{5D703B0B-471B-4676-96AA-718284755878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1683" name="Rectangle 1682">
                  <a:extLst>
                    <a:ext uri="{FF2B5EF4-FFF2-40B4-BE49-F238E27FC236}">
                      <a16:creationId xmlns:a16="http://schemas.microsoft.com/office/drawing/2014/main" id="{396ADED6-69AF-468E-AE7D-B756A4829E20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84" name="Graphic 1683" descr="Camera">
                  <a:extLst>
                    <a:ext uri="{FF2B5EF4-FFF2-40B4-BE49-F238E27FC236}">
                      <a16:creationId xmlns:a16="http://schemas.microsoft.com/office/drawing/2014/main" id="{26CD3E37-AA5D-4C06-AF35-7A4F5B65F5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95" name="Group 1594">
              <a:extLst>
                <a:ext uri="{FF2B5EF4-FFF2-40B4-BE49-F238E27FC236}">
                  <a16:creationId xmlns:a16="http://schemas.microsoft.com/office/drawing/2014/main" id="{688C0CC4-95C5-46DA-AE72-101749935A24}"/>
                </a:ext>
              </a:extLst>
            </p:cNvPr>
            <p:cNvGrpSpPr/>
            <p:nvPr/>
          </p:nvGrpSpPr>
          <p:grpSpPr>
            <a:xfrm>
              <a:off x="27436" y="2089093"/>
              <a:ext cx="1188783" cy="1145623"/>
              <a:chOff x="8421595" y="2021768"/>
              <a:chExt cx="1188783" cy="1145623"/>
            </a:xfrm>
          </p:grpSpPr>
          <p:grpSp>
            <p:nvGrpSpPr>
              <p:cNvPr id="1608" name="Group 1607">
                <a:extLst>
                  <a:ext uri="{FF2B5EF4-FFF2-40B4-BE49-F238E27FC236}">
                    <a16:creationId xmlns:a16="http://schemas.microsoft.com/office/drawing/2014/main" id="{09FCE433-5BDF-4349-92EC-9CAA19F9403A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1657" name="Rectangle 1656">
                  <a:extLst>
                    <a:ext uri="{FF2B5EF4-FFF2-40B4-BE49-F238E27FC236}">
                      <a16:creationId xmlns:a16="http://schemas.microsoft.com/office/drawing/2014/main" id="{C4A582B4-A27D-4591-A279-30AD9407EF63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58" name="Group 1657">
                  <a:extLst>
                    <a:ext uri="{FF2B5EF4-FFF2-40B4-BE49-F238E27FC236}">
                      <a16:creationId xmlns:a16="http://schemas.microsoft.com/office/drawing/2014/main" id="{B649200D-44B4-46A6-B5FD-621BCCDAF94A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674" name="Rectangle 1673">
                    <a:extLst>
                      <a:ext uri="{FF2B5EF4-FFF2-40B4-BE49-F238E27FC236}">
                        <a16:creationId xmlns:a16="http://schemas.microsoft.com/office/drawing/2014/main" id="{3251D9AD-9699-4ED9-8F8B-6B2F4B8B1367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5" name="Rectangle 1674">
                    <a:extLst>
                      <a:ext uri="{FF2B5EF4-FFF2-40B4-BE49-F238E27FC236}">
                        <a16:creationId xmlns:a16="http://schemas.microsoft.com/office/drawing/2014/main" id="{DE671AEC-5680-4668-B144-B6183915821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6" name="Rectangle 1675">
                    <a:extLst>
                      <a:ext uri="{FF2B5EF4-FFF2-40B4-BE49-F238E27FC236}">
                        <a16:creationId xmlns:a16="http://schemas.microsoft.com/office/drawing/2014/main" id="{415E6FD3-FFEE-49A5-9B61-C3E141BDBCA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7" name="Rectangle 1676">
                    <a:extLst>
                      <a:ext uri="{FF2B5EF4-FFF2-40B4-BE49-F238E27FC236}">
                        <a16:creationId xmlns:a16="http://schemas.microsoft.com/office/drawing/2014/main" id="{71AB2CC9-EA80-422E-B378-04C4326B188D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59" name="Group 1658">
                  <a:extLst>
                    <a:ext uri="{FF2B5EF4-FFF2-40B4-BE49-F238E27FC236}">
                      <a16:creationId xmlns:a16="http://schemas.microsoft.com/office/drawing/2014/main" id="{60FF598F-8580-4812-B0C9-3132E46E5294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670" name="Rectangle 1669">
                    <a:extLst>
                      <a:ext uri="{FF2B5EF4-FFF2-40B4-BE49-F238E27FC236}">
                        <a16:creationId xmlns:a16="http://schemas.microsoft.com/office/drawing/2014/main" id="{6B3E005D-3F4E-4473-9DDA-EAD5161A10E0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1" name="Rectangle 1670">
                    <a:extLst>
                      <a:ext uri="{FF2B5EF4-FFF2-40B4-BE49-F238E27FC236}">
                        <a16:creationId xmlns:a16="http://schemas.microsoft.com/office/drawing/2014/main" id="{1B1132ED-1CB7-4C9B-9277-1D95CA8E5F69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2" name="Rectangle 1671">
                    <a:extLst>
                      <a:ext uri="{FF2B5EF4-FFF2-40B4-BE49-F238E27FC236}">
                        <a16:creationId xmlns:a16="http://schemas.microsoft.com/office/drawing/2014/main" id="{A58EE64D-083B-46B3-9904-BFFD8E872371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3" name="Rectangle 1672">
                    <a:extLst>
                      <a:ext uri="{FF2B5EF4-FFF2-40B4-BE49-F238E27FC236}">
                        <a16:creationId xmlns:a16="http://schemas.microsoft.com/office/drawing/2014/main" id="{4DC84594-58CC-4600-BD5D-A48B31782E3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60" name="Group 1659">
                  <a:extLst>
                    <a:ext uri="{FF2B5EF4-FFF2-40B4-BE49-F238E27FC236}">
                      <a16:creationId xmlns:a16="http://schemas.microsoft.com/office/drawing/2014/main" id="{D74D50E3-6E6E-41FE-96E5-7BF5BC801789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666" name="Rectangle 1665">
                    <a:extLst>
                      <a:ext uri="{FF2B5EF4-FFF2-40B4-BE49-F238E27FC236}">
                        <a16:creationId xmlns:a16="http://schemas.microsoft.com/office/drawing/2014/main" id="{0A171FC4-996C-4A41-BDCA-0ECD6D2F28F5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7" name="Rectangle 1666">
                    <a:extLst>
                      <a:ext uri="{FF2B5EF4-FFF2-40B4-BE49-F238E27FC236}">
                        <a16:creationId xmlns:a16="http://schemas.microsoft.com/office/drawing/2014/main" id="{6D8DE7FF-B537-45A0-A434-79ED24C5473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8" name="Rectangle 1667">
                    <a:extLst>
                      <a:ext uri="{FF2B5EF4-FFF2-40B4-BE49-F238E27FC236}">
                        <a16:creationId xmlns:a16="http://schemas.microsoft.com/office/drawing/2014/main" id="{4BF4C138-90AD-42E8-B39E-7E91067D754C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9" name="Rectangle 1668">
                    <a:extLst>
                      <a:ext uri="{FF2B5EF4-FFF2-40B4-BE49-F238E27FC236}">
                        <a16:creationId xmlns:a16="http://schemas.microsoft.com/office/drawing/2014/main" id="{77828C21-D1A7-48B1-B4EF-EF6E65896ED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61" name="Group 1660">
                  <a:extLst>
                    <a:ext uri="{FF2B5EF4-FFF2-40B4-BE49-F238E27FC236}">
                      <a16:creationId xmlns:a16="http://schemas.microsoft.com/office/drawing/2014/main" id="{757DD0F6-513B-49F8-BC89-0F200DE45FD9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662" name="Rectangle 1661">
                    <a:extLst>
                      <a:ext uri="{FF2B5EF4-FFF2-40B4-BE49-F238E27FC236}">
                        <a16:creationId xmlns:a16="http://schemas.microsoft.com/office/drawing/2014/main" id="{333EE330-1305-4AA1-ADF2-C4D6215F3C71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3" name="Rectangle 1662">
                    <a:extLst>
                      <a:ext uri="{FF2B5EF4-FFF2-40B4-BE49-F238E27FC236}">
                        <a16:creationId xmlns:a16="http://schemas.microsoft.com/office/drawing/2014/main" id="{C9A4E681-747F-4C5A-8FB2-16E184D25326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4" name="Rectangle 1663">
                    <a:extLst>
                      <a:ext uri="{FF2B5EF4-FFF2-40B4-BE49-F238E27FC236}">
                        <a16:creationId xmlns:a16="http://schemas.microsoft.com/office/drawing/2014/main" id="{325251DB-8EDA-4B61-999D-567798C67533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5" name="Rectangle 1664">
                    <a:extLst>
                      <a:ext uri="{FF2B5EF4-FFF2-40B4-BE49-F238E27FC236}">
                        <a16:creationId xmlns:a16="http://schemas.microsoft.com/office/drawing/2014/main" id="{24B6F1B0-52ED-4FD9-A2DB-B92ADAD7223C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609" name="Group 1608">
                <a:extLst>
                  <a:ext uri="{FF2B5EF4-FFF2-40B4-BE49-F238E27FC236}">
                    <a16:creationId xmlns:a16="http://schemas.microsoft.com/office/drawing/2014/main" id="{710B436D-11E0-4B4A-827D-824A1B58260F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1636" name="Rectangle 1635">
                  <a:extLst>
                    <a:ext uri="{FF2B5EF4-FFF2-40B4-BE49-F238E27FC236}">
                      <a16:creationId xmlns:a16="http://schemas.microsoft.com/office/drawing/2014/main" id="{7270D838-1502-4BF9-B7DA-3DDB9AAF1DA9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37" name="Group 1636">
                  <a:extLst>
                    <a:ext uri="{FF2B5EF4-FFF2-40B4-BE49-F238E27FC236}">
                      <a16:creationId xmlns:a16="http://schemas.microsoft.com/office/drawing/2014/main" id="{13771A51-F1F9-4D8D-8A64-152CC54BAD60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653" name="Rectangle 1652">
                    <a:extLst>
                      <a:ext uri="{FF2B5EF4-FFF2-40B4-BE49-F238E27FC236}">
                        <a16:creationId xmlns:a16="http://schemas.microsoft.com/office/drawing/2014/main" id="{3A0CFF71-68FF-441A-AE0F-C1B602C2E0EC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4" name="Rectangle 1653">
                    <a:extLst>
                      <a:ext uri="{FF2B5EF4-FFF2-40B4-BE49-F238E27FC236}">
                        <a16:creationId xmlns:a16="http://schemas.microsoft.com/office/drawing/2014/main" id="{7D67BF5D-F45C-401A-8A39-46EED672EFAB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5" name="Rectangle 1654">
                    <a:extLst>
                      <a:ext uri="{FF2B5EF4-FFF2-40B4-BE49-F238E27FC236}">
                        <a16:creationId xmlns:a16="http://schemas.microsoft.com/office/drawing/2014/main" id="{92D61FE7-EAA1-4B7C-8CBC-5DD658B029A0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6" name="Rectangle 1655">
                    <a:extLst>
                      <a:ext uri="{FF2B5EF4-FFF2-40B4-BE49-F238E27FC236}">
                        <a16:creationId xmlns:a16="http://schemas.microsoft.com/office/drawing/2014/main" id="{F4D16512-6E42-4FB0-A183-F4AE50683C8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38" name="Group 1637">
                  <a:extLst>
                    <a:ext uri="{FF2B5EF4-FFF2-40B4-BE49-F238E27FC236}">
                      <a16:creationId xmlns:a16="http://schemas.microsoft.com/office/drawing/2014/main" id="{2E11E4AF-B020-466E-9057-01DEBE328FC1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649" name="Rectangle 1648">
                    <a:extLst>
                      <a:ext uri="{FF2B5EF4-FFF2-40B4-BE49-F238E27FC236}">
                        <a16:creationId xmlns:a16="http://schemas.microsoft.com/office/drawing/2014/main" id="{30AEEE7E-3BA8-4293-B918-EF4D16D607E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0" name="Rectangle 1649">
                    <a:extLst>
                      <a:ext uri="{FF2B5EF4-FFF2-40B4-BE49-F238E27FC236}">
                        <a16:creationId xmlns:a16="http://schemas.microsoft.com/office/drawing/2014/main" id="{2C495CBC-AD14-44F7-AF17-37C79C3C42F4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1" name="Rectangle 1650">
                    <a:extLst>
                      <a:ext uri="{FF2B5EF4-FFF2-40B4-BE49-F238E27FC236}">
                        <a16:creationId xmlns:a16="http://schemas.microsoft.com/office/drawing/2014/main" id="{39FB008F-36E0-4D34-BD1E-4CF5488B7EFB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2" name="Rectangle 1651">
                    <a:extLst>
                      <a:ext uri="{FF2B5EF4-FFF2-40B4-BE49-F238E27FC236}">
                        <a16:creationId xmlns:a16="http://schemas.microsoft.com/office/drawing/2014/main" id="{3F631560-D508-428F-8796-ABFC9A126AA3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39" name="Group 1638">
                  <a:extLst>
                    <a:ext uri="{FF2B5EF4-FFF2-40B4-BE49-F238E27FC236}">
                      <a16:creationId xmlns:a16="http://schemas.microsoft.com/office/drawing/2014/main" id="{07A51ADE-EB5E-4A5A-8260-A0FCD88A0372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645" name="Rectangle 1644">
                    <a:extLst>
                      <a:ext uri="{FF2B5EF4-FFF2-40B4-BE49-F238E27FC236}">
                        <a16:creationId xmlns:a16="http://schemas.microsoft.com/office/drawing/2014/main" id="{A95EE112-6EF6-4BAC-ACE6-C79CCAF20261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6" name="Rectangle 1645">
                    <a:extLst>
                      <a:ext uri="{FF2B5EF4-FFF2-40B4-BE49-F238E27FC236}">
                        <a16:creationId xmlns:a16="http://schemas.microsoft.com/office/drawing/2014/main" id="{8E0441F8-9536-4C41-BF04-D0CA6CC2788F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7" name="Rectangle 1646">
                    <a:extLst>
                      <a:ext uri="{FF2B5EF4-FFF2-40B4-BE49-F238E27FC236}">
                        <a16:creationId xmlns:a16="http://schemas.microsoft.com/office/drawing/2014/main" id="{2F67B5BA-1655-4873-9BAF-C24E7EF87B5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8" name="Rectangle 1647">
                    <a:extLst>
                      <a:ext uri="{FF2B5EF4-FFF2-40B4-BE49-F238E27FC236}">
                        <a16:creationId xmlns:a16="http://schemas.microsoft.com/office/drawing/2014/main" id="{0F333483-C151-4049-A802-0728860769FB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40" name="Group 1639">
                  <a:extLst>
                    <a:ext uri="{FF2B5EF4-FFF2-40B4-BE49-F238E27FC236}">
                      <a16:creationId xmlns:a16="http://schemas.microsoft.com/office/drawing/2014/main" id="{B543A8B8-E52B-4494-8321-3E5C31D740D8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641" name="Rectangle 1640">
                    <a:extLst>
                      <a:ext uri="{FF2B5EF4-FFF2-40B4-BE49-F238E27FC236}">
                        <a16:creationId xmlns:a16="http://schemas.microsoft.com/office/drawing/2014/main" id="{73543FCE-CF01-4F99-8574-204B5A9A7B79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2" name="Rectangle 1641">
                    <a:extLst>
                      <a:ext uri="{FF2B5EF4-FFF2-40B4-BE49-F238E27FC236}">
                        <a16:creationId xmlns:a16="http://schemas.microsoft.com/office/drawing/2014/main" id="{D61906CC-5200-4A17-BD3E-7BDAE838C585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3" name="Rectangle 1642">
                    <a:extLst>
                      <a:ext uri="{FF2B5EF4-FFF2-40B4-BE49-F238E27FC236}">
                        <a16:creationId xmlns:a16="http://schemas.microsoft.com/office/drawing/2014/main" id="{CBBB7A35-C66A-4DD3-89F1-CCC53B711D24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4" name="Rectangle 1643">
                    <a:extLst>
                      <a:ext uri="{FF2B5EF4-FFF2-40B4-BE49-F238E27FC236}">
                        <a16:creationId xmlns:a16="http://schemas.microsoft.com/office/drawing/2014/main" id="{E74A594B-2DB8-4BF1-86F3-DC583E9C6918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610" name="Group 1609">
                <a:extLst>
                  <a:ext uri="{FF2B5EF4-FFF2-40B4-BE49-F238E27FC236}">
                    <a16:creationId xmlns:a16="http://schemas.microsoft.com/office/drawing/2014/main" id="{6E99B8D0-BD03-4066-A312-B0076E4BD058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615" name="Rectangle 1614">
                  <a:extLst>
                    <a:ext uri="{FF2B5EF4-FFF2-40B4-BE49-F238E27FC236}">
                      <a16:creationId xmlns:a16="http://schemas.microsoft.com/office/drawing/2014/main" id="{28871BE2-E534-49FB-8E20-0CF7CF02A811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16" name="Group 1615">
                  <a:extLst>
                    <a:ext uri="{FF2B5EF4-FFF2-40B4-BE49-F238E27FC236}">
                      <a16:creationId xmlns:a16="http://schemas.microsoft.com/office/drawing/2014/main" id="{1E86FB50-60B5-46C7-8C4C-41B1141E3EA9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632" name="Rectangle 1631">
                    <a:extLst>
                      <a:ext uri="{FF2B5EF4-FFF2-40B4-BE49-F238E27FC236}">
                        <a16:creationId xmlns:a16="http://schemas.microsoft.com/office/drawing/2014/main" id="{58A86DE3-5458-4022-91C1-CDB6DEB63E25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3" name="Rectangle 1632">
                    <a:extLst>
                      <a:ext uri="{FF2B5EF4-FFF2-40B4-BE49-F238E27FC236}">
                        <a16:creationId xmlns:a16="http://schemas.microsoft.com/office/drawing/2014/main" id="{36911A92-C75A-4D05-9D9F-80EEC2CD5D20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4" name="Rectangle 1633">
                    <a:extLst>
                      <a:ext uri="{FF2B5EF4-FFF2-40B4-BE49-F238E27FC236}">
                        <a16:creationId xmlns:a16="http://schemas.microsoft.com/office/drawing/2014/main" id="{DD056C22-0530-4867-9F9A-8933AB2BCCCE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5" name="Rectangle 1634">
                    <a:extLst>
                      <a:ext uri="{FF2B5EF4-FFF2-40B4-BE49-F238E27FC236}">
                        <a16:creationId xmlns:a16="http://schemas.microsoft.com/office/drawing/2014/main" id="{DE5E0267-CF08-4052-84C8-75E4614B643F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17" name="Group 1616">
                  <a:extLst>
                    <a:ext uri="{FF2B5EF4-FFF2-40B4-BE49-F238E27FC236}">
                      <a16:creationId xmlns:a16="http://schemas.microsoft.com/office/drawing/2014/main" id="{C34F3F11-8C91-4F5F-A94A-6698C6E9AE08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628" name="Rectangle 1627">
                    <a:extLst>
                      <a:ext uri="{FF2B5EF4-FFF2-40B4-BE49-F238E27FC236}">
                        <a16:creationId xmlns:a16="http://schemas.microsoft.com/office/drawing/2014/main" id="{EBBF47E0-FAB9-4EA8-80F3-35243FFFC54A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9" name="Rectangle 1628">
                    <a:extLst>
                      <a:ext uri="{FF2B5EF4-FFF2-40B4-BE49-F238E27FC236}">
                        <a16:creationId xmlns:a16="http://schemas.microsoft.com/office/drawing/2014/main" id="{E654E9B3-59A5-4438-B425-965C1C5AF51D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0" name="Rectangle 1629">
                    <a:extLst>
                      <a:ext uri="{FF2B5EF4-FFF2-40B4-BE49-F238E27FC236}">
                        <a16:creationId xmlns:a16="http://schemas.microsoft.com/office/drawing/2014/main" id="{3431355A-8914-4F49-970B-CB743351C9C2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1" name="Rectangle 1630">
                    <a:extLst>
                      <a:ext uri="{FF2B5EF4-FFF2-40B4-BE49-F238E27FC236}">
                        <a16:creationId xmlns:a16="http://schemas.microsoft.com/office/drawing/2014/main" id="{12925F00-3078-4690-99E8-B8A84F96FC40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18" name="Group 1617">
                  <a:extLst>
                    <a:ext uri="{FF2B5EF4-FFF2-40B4-BE49-F238E27FC236}">
                      <a16:creationId xmlns:a16="http://schemas.microsoft.com/office/drawing/2014/main" id="{FBAA6BBD-3ED0-44BF-AAD4-7563BE98DE2C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624" name="Rectangle 1623">
                    <a:extLst>
                      <a:ext uri="{FF2B5EF4-FFF2-40B4-BE49-F238E27FC236}">
                        <a16:creationId xmlns:a16="http://schemas.microsoft.com/office/drawing/2014/main" id="{46CF6795-E927-48F9-9098-D5A90430D392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5" name="Rectangle 1624">
                    <a:extLst>
                      <a:ext uri="{FF2B5EF4-FFF2-40B4-BE49-F238E27FC236}">
                        <a16:creationId xmlns:a16="http://schemas.microsoft.com/office/drawing/2014/main" id="{2BE09511-06F5-4FAB-87DA-911D6804D2D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6" name="Rectangle 1625">
                    <a:extLst>
                      <a:ext uri="{FF2B5EF4-FFF2-40B4-BE49-F238E27FC236}">
                        <a16:creationId xmlns:a16="http://schemas.microsoft.com/office/drawing/2014/main" id="{9649FFF5-8613-430E-A958-0B87BE6AB15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7" name="Rectangle 1626">
                    <a:extLst>
                      <a:ext uri="{FF2B5EF4-FFF2-40B4-BE49-F238E27FC236}">
                        <a16:creationId xmlns:a16="http://schemas.microsoft.com/office/drawing/2014/main" id="{E07CF7CA-750D-4DF2-B020-5434BCBA146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19" name="Group 1618">
                  <a:extLst>
                    <a:ext uri="{FF2B5EF4-FFF2-40B4-BE49-F238E27FC236}">
                      <a16:creationId xmlns:a16="http://schemas.microsoft.com/office/drawing/2014/main" id="{4C3BD013-F8B5-4867-9A70-D565C40BA19C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620" name="Rectangle 1619">
                    <a:extLst>
                      <a:ext uri="{FF2B5EF4-FFF2-40B4-BE49-F238E27FC236}">
                        <a16:creationId xmlns:a16="http://schemas.microsoft.com/office/drawing/2014/main" id="{A935FA44-CC7F-4CDB-B342-722817777CF6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1" name="Rectangle 1620">
                    <a:extLst>
                      <a:ext uri="{FF2B5EF4-FFF2-40B4-BE49-F238E27FC236}">
                        <a16:creationId xmlns:a16="http://schemas.microsoft.com/office/drawing/2014/main" id="{70BC8895-9B8C-4D7B-B964-7C8CE30C302A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2" name="Rectangle 1621">
                    <a:extLst>
                      <a:ext uri="{FF2B5EF4-FFF2-40B4-BE49-F238E27FC236}">
                        <a16:creationId xmlns:a16="http://schemas.microsoft.com/office/drawing/2014/main" id="{3A4C1222-1E3C-4BFE-86BF-063D338E84BF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3" name="Rectangle 1622">
                    <a:extLst>
                      <a:ext uri="{FF2B5EF4-FFF2-40B4-BE49-F238E27FC236}">
                        <a16:creationId xmlns:a16="http://schemas.microsoft.com/office/drawing/2014/main" id="{917E6F89-3F2F-4308-8E8C-5D9B77FDDDC8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11" name="Rectangle 1610">
                <a:extLst>
                  <a:ext uri="{FF2B5EF4-FFF2-40B4-BE49-F238E27FC236}">
                    <a16:creationId xmlns:a16="http://schemas.microsoft.com/office/drawing/2014/main" id="{0C20FB29-D692-474A-9150-8EEFE1BF64D1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2" name="Group 1611">
                <a:extLst>
                  <a:ext uri="{FF2B5EF4-FFF2-40B4-BE49-F238E27FC236}">
                    <a16:creationId xmlns:a16="http://schemas.microsoft.com/office/drawing/2014/main" id="{B49DB89D-9965-4B65-9424-E0EC7FA4A568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1613" name="Rectangle 1612">
                  <a:extLst>
                    <a:ext uri="{FF2B5EF4-FFF2-40B4-BE49-F238E27FC236}">
                      <a16:creationId xmlns:a16="http://schemas.microsoft.com/office/drawing/2014/main" id="{85925A50-15E3-4775-AA42-451C5FD3E095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14" name="Graphic 1613" descr="Camera">
                  <a:extLst>
                    <a:ext uri="{FF2B5EF4-FFF2-40B4-BE49-F238E27FC236}">
                      <a16:creationId xmlns:a16="http://schemas.microsoft.com/office/drawing/2014/main" id="{23ACA7CA-DD73-4901-A446-F67FDAF1CA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596" name="TextBox 1595">
              <a:extLst>
                <a:ext uri="{FF2B5EF4-FFF2-40B4-BE49-F238E27FC236}">
                  <a16:creationId xmlns:a16="http://schemas.microsoft.com/office/drawing/2014/main" id="{7A579E46-DB14-490D-BE7F-BB065F8B946A}"/>
                </a:ext>
              </a:extLst>
            </p:cNvPr>
            <p:cNvSpPr txBox="1"/>
            <p:nvPr/>
          </p:nvSpPr>
          <p:spPr>
            <a:xfrm>
              <a:off x="103103" y="1717579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Small BS</a:t>
              </a:r>
            </a:p>
          </p:txBody>
        </p:sp>
        <p:grpSp>
          <p:nvGrpSpPr>
            <p:cNvPr id="1597" name="Group 1596">
              <a:extLst>
                <a:ext uri="{FF2B5EF4-FFF2-40B4-BE49-F238E27FC236}">
                  <a16:creationId xmlns:a16="http://schemas.microsoft.com/office/drawing/2014/main" id="{BB0C6B3B-A375-4312-95F1-DD476873FF74}"/>
                </a:ext>
              </a:extLst>
            </p:cNvPr>
            <p:cNvGrpSpPr/>
            <p:nvPr/>
          </p:nvGrpSpPr>
          <p:grpSpPr>
            <a:xfrm>
              <a:off x="2694175" y="3196040"/>
              <a:ext cx="841910" cy="184779"/>
              <a:chOff x="2694175" y="3196040"/>
              <a:chExt cx="841910" cy="184779"/>
            </a:xfrm>
          </p:grpSpPr>
          <p:sp>
            <p:nvSpPr>
              <p:cNvPr id="1606" name="Isosceles Triangle 1605">
                <a:extLst>
                  <a:ext uri="{FF2B5EF4-FFF2-40B4-BE49-F238E27FC236}">
                    <a16:creationId xmlns:a16="http://schemas.microsoft.com/office/drawing/2014/main" id="{05DDC3B9-8A7A-4CB5-91B5-122034856691}"/>
                  </a:ext>
                </a:extLst>
              </p:cNvPr>
              <p:cNvSpPr/>
              <p:nvPr/>
            </p:nvSpPr>
            <p:spPr>
              <a:xfrm rot="4756747">
                <a:off x="3079099" y="2850469"/>
                <a:ext cx="111415" cy="802557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7" name="Oval 1606">
                <a:extLst>
                  <a:ext uri="{FF2B5EF4-FFF2-40B4-BE49-F238E27FC236}">
                    <a16:creationId xmlns:a16="http://schemas.microsoft.com/office/drawing/2014/main" id="{B620A614-7B49-4116-8772-8E7BC8DA1415}"/>
                  </a:ext>
                </a:extLst>
              </p:cNvPr>
              <p:cNvSpPr/>
              <p:nvPr/>
            </p:nvSpPr>
            <p:spPr>
              <a:xfrm rot="4756747" flipH="1">
                <a:off x="2687758" y="3276008"/>
                <a:ext cx="111228" cy="983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98" name="Group 1597">
              <a:extLst>
                <a:ext uri="{FF2B5EF4-FFF2-40B4-BE49-F238E27FC236}">
                  <a16:creationId xmlns:a16="http://schemas.microsoft.com/office/drawing/2014/main" id="{21D01283-63B0-48C3-AE38-733AE17FC1C9}"/>
                </a:ext>
              </a:extLst>
            </p:cNvPr>
            <p:cNvGrpSpPr/>
            <p:nvPr/>
          </p:nvGrpSpPr>
          <p:grpSpPr>
            <a:xfrm>
              <a:off x="1098826" y="2747231"/>
              <a:ext cx="1040161" cy="356635"/>
              <a:chOff x="1185333" y="2911711"/>
              <a:chExt cx="929698" cy="318761"/>
            </a:xfrm>
            <a:solidFill>
              <a:schemeClr val="accent2"/>
            </a:solidFill>
          </p:grpSpPr>
          <p:sp>
            <p:nvSpPr>
              <p:cNvPr id="1604" name="Isosceles Triangle 1603">
                <a:extLst>
                  <a:ext uri="{FF2B5EF4-FFF2-40B4-BE49-F238E27FC236}">
                    <a16:creationId xmlns:a16="http://schemas.microsoft.com/office/drawing/2014/main" id="{AAE79353-A323-41B9-B78F-A175D932D958}"/>
                  </a:ext>
                </a:extLst>
              </p:cNvPr>
              <p:cNvSpPr/>
              <p:nvPr/>
            </p:nvSpPr>
            <p:spPr>
              <a:xfrm rot="17657161">
                <a:off x="1576028" y="2521016"/>
                <a:ext cx="134390" cy="91577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5" name="Oval 1604">
                <a:extLst>
                  <a:ext uri="{FF2B5EF4-FFF2-40B4-BE49-F238E27FC236}">
                    <a16:creationId xmlns:a16="http://schemas.microsoft.com/office/drawing/2014/main" id="{B004EE55-AB50-44E3-9FF6-A2D057349A49}"/>
                  </a:ext>
                </a:extLst>
              </p:cNvPr>
              <p:cNvSpPr/>
              <p:nvPr/>
            </p:nvSpPr>
            <p:spPr>
              <a:xfrm rot="17980541" flipH="1">
                <a:off x="1987185" y="3102625"/>
                <a:ext cx="133832" cy="12186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99" name="Group 1598">
              <a:extLst>
                <a:ext uri="{FF2B5EF4-FFF2-40B4-BE49-F238E27FC236}">
                  <a16:creationId xmlns:a16="http://schemas.microsoft.com/office/drawing/2014/main" id="{80CD773C-576F-45F7-B6D2-6D24A676D002}"/>
                </a:ext>
              </a:extLst>
            </p:cNvPr>
            <p:cNvGrpSpPr/>
            <p:nvPr/>
          </p:nvGrpSpPr>
          <p:grpSpPr>
            <a:xfrm>
              <a:off x="3003484" y="1276635"/>
              <a:ext cx="516783" cy="273715"/>
              <a:chOff x="3941368" y="3448630"/>
              <a:chExt cx="614586" cy="345119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602" name="Isosceles Triangle 1601">
                <a:extLst>
                  <a:ext uri="{FF2B5EF4-FFF2-40B4-BE49-F238E27FC236}">
                    <a16:creationId xmlns:a16="http://schemas.microsoft.com/office/drawing/2014/main" id="{68695335-B2DE-4A75-85A2-9D8BFBE970D6}"/>
                  </a:ext>
                </a:extLst>
              </p:cNvPr>
              <p:cNvSpPr/>
              <p:nvPr/>
            </p:nvSpPr>
            <p:spPr>
              <a:xfrm rot="3600000">
                <a:off x="4178672" y="3269467"/>
                <a:ext cx="198120" cy="55644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3" name="Oval 1602">
                <a:extLst>
                  <a:ext uri="{FF2B5EF4-FFF2-40B4-BE49-F238E27FC236}">
                    <a16:creationId xmlns:a16="http://schemas.microsoft.com/office/drawing/2014/main" id="{45E6335C-D809-4DCC-9B9D-891F3FD3FE84}"/>
                  </a:ext>
                </a:extLst>
              </p:cNvPr>
              <p:cNvSpPr/>
              <p:nvPr/>
            </p:nvSpPr>
            <p:spPr>
              <a:xfrm rot="3600000" flipH="1">
                <a:off x="3929938" y="3607059"/>
                <a:ext cx="198120" cy="1752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00" name="TextBox 1599">
              <a:extLst>
                <a:ext uri="{FF2B5EF4-FFF2-40B4-BE49-F238E27FC236}">
                  <a16:creationId xmlns:a16="http://schemas.microsoft.com/office/drawing/2014/main" id="{1561E037-12F5-4D34-8496-54C7236274C5}"/>
                </a:ext>
              </a:extLst>
            </p:cNvPr>
            <p:cNvSpPr txBox="1"/>
            <p:nvPr/>
          </p:nvSpPr>
          <p:spPr>
            <a:xfrm>
              <a:off x="1981703" y="373140"/>
              <a:ext cx="1023037" cy="707886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Distance: 2m</a:t>
              </a:r>
            </a:p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Azimuth angle:</a:t>
              </a:r>
            </a:p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Elevation angle:</a:t>
              </a:r>
            </a:p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LOS: </a:t>
              </a:r>
            </a:p>
          </p:txBody>
        </p:sp>
        <p:cxnSp>
          <p:nvCxnSpPr>
            <p:cNvPr id="1601" name="Straight Arrow Connector 1600">
              <a:extLst>
                <a:ext uri="{FF2B5EF4-FFF2-40B4-BE49-F238E27FC236}">
                  <a16:creationId xmlns:a16="http://schemas.microsoft.com/office/drawing/2014/main" id="{EC66CBEB-51CB-4315-98C6-2C43C94AECDE}"/>
                </a:ext>
              </a:extLst>
            </p:cNvPr>
            <p:cNvCxnSpPr/>
            <p:nvPr/>
          </p:nvCxnSpPr>
          <p:spPr>
            <a:xfrm>
              <a:off x="3004740" y="925677"/>
              <a:ext cx="140389" cy="252869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C648020-CF7A-4A65-8959-7D546BB494C4}"/>
              </a:ext>
            </a:extLst>
          </p:cNvPr>
          <p:cNvSpPr/>
          <p:nvPr/>
        </p:nvSpPr>
        <p:spPr>
          <a:xfrm>
            <a:off x="-83408" y="-155062"/>
            <a:ext cx="1939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acquisition</a:t>
            </a:r>
          </a:p>
        </p:txBody>
      </p:sp>
      <p:sp>
        <p:nvSpPr>
          <p:cNvPr id="861" name="Rectangle 860">
            <a:extLst>
              <a:ext uri="{FF2B5EF4-FFF2-40B4-BE49-F238E27FC236}">
                <a16:creationId xmlns:a16="http://schemas.microsoft.com/office/drawing/2014/main" id="{F98CDCA1-005A-4AF7-A963-9F2B42421ED1}"/>
              </a:ext>
            </a:extLst>
          </p:cNvPr>
          <p:cNvSpPr/>
          <p:nvPr/>
        </p:nvSpPr>
        <p:spPr>
          <a:xfrm>
            <a:off x="6817534" y="-156831"/>
            <a:ext cx="455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object and blockage detection</a:t>
            </a:r>
          </a:p>
        </p:txBody>
      </p:sp>
      <p:sp>
        <p:nvSpPr>
          <p:cNvPr id="862" name="Rectangle 861">
            <a:extLst>
              <a:ext uri="{FF2B5EF4-FFF2-40B4-BE49-F238E27FC236}">
                <a16:creationId xmlns:a16="http://schemas.microsoft.com/office/drawing/2014/main" id="{399A683D-9AB1-43D3-B4D1-8AAC7EF2030C}"/>
              </a:ext>
            </a:extLst>
          </p:cNvPr>
          <p:cNvSpPr/>
          <p:nvPr/>
        </p:nvSpPr>
        <p:spPr>
          <a:xfrm>
            <a:off x="14174346" y="-155062"/>
            <a:ext cx="1717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</a:t>
            </a:r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19078391-DFD7-46B5-B609-5FB9AD725C40}"/>
              </a:ext>
            </a:extLst>
          </p:cNvPr>
          <p:cNvSpPr/>
          <p:nvPr/>
        </p:nvSpPr>
        <p:spPr>
          <a:xfrm>
            <a:off x="3278893" y="-155062"/>
            <a:ext cx="227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Multiview processing</a:t>
            </a:r>
          </a:p>
        </p:txBody>
      </p:sp>
      <p:grpSp>
        <p:nvGrpSpPr>
          <p:cNvPr id="3285" name="Group 3284">
            <a:extLst>
              <a:ext uri="{FF2B5EF4-FFF2-40B4-BE49-F238E27FC236}">
                <a16:creationId xmlns:a16="http://schemas.microsoft.com/office/drawing/2014/main" id="{3CE9381D-6C64-4391-9002-C569467FCF7A}"/>
              </a:ext>
            </a:extLst>
          </p:cNvPr>
          <p:cNvGrpSpPr/>
          <p:nvPr/>
        </p:nvGrpSpPr>
        <p:grpSpPr>
          <a:xfrm>
            <a:off x="6558161" y="1336948"/>
            <a:ext cx="4682935" cy="4176637"/>
            <a:chOff x="0" y="412447"/>
            <a:chExt cx="4682935" cy="4176637"/>
          </a:xfrm>
        </p:grpSpPr>
        <p:sp>
          <p:nvSpPr>
            <p:cNvPr id="3286" name="Rectangle 3285">
              <a:extLst>
                <a:ext uri="{FF2B5EF4-FFF2-40B4-BE49-F238E27FC236}">
                  <a16:creationId xmlns:a16="http://schemas.microsoft.com/office/drawing/2014/main" id="{9A05AFA8-8717-4B02-85BA-A4BBB92F6298}"/>
                </a:ext>
              </a:extLst>
            </p:cNvPr>
            <p:cNvSpPr/>
            <p:nvPr/>
          </p:nvSpPr>
          <p:spPr>
            <a:xfrm>
              <a:off x="2249598" y="3217770"/>
              <a:ext cx="305820" cy="478073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7" name="Rectangle 3286">
              <a:extLst>
                <a:ext uri="{FF2B5EF4-FFF2-40B4-BE49-F238E27FC236}">
                  <a16:creationId xmlns:a16="http://schemas.microsoft.com/office/drawing/2014/main" id="{E3CD5E98-75F6-4E62-83C3-66B0F22A5D38}"/>
                </a:ext>
              </a:extLst>
            </p:cNvPr>
            <p:cNvSpPr/>
            <p:nvPr/>
          </p:nvSpPr>
          <p:spPr>
            <a:xfrm>
              <a:off x="2764960" y="1464814"/>
              <a:ext cx="305820" cy="478073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8" name="Straight Connector 3287">
              <a:extLst>
                <a:ext uri="{FF2B5EF4-FFF2-40B4-BE49-F238E27FC236}">
                  <a16:creationId xmlns:a16="http://schemas.microsoft.com/office/drawing/2014/main" id="{DACB13E6-9040-464D-B47C-F62925284C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63354" y="1944343"/>
              <a:ext cx="52557" cy="70307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9" name="Rectangle 3288">
              <a:extLst>
                <a:ext uri="{FF2B5EF4-FFF2-40B4-BE49-F238E27FC236}">
                  <a16:creationId xmlns:a16="http://schemas.microsoft.com/office/drawing/2014/main" id="{02A3DFC4-58F7-41E0-955D-0093BEF91210}"/>
                </a:ext>
              </a:extLst>
            </p:cNvPr>
            <p:cNvSpPr/>
            <p:nvPr/>
          </p:nvSpPr>
          <p:spPr>
            <a:xfrm>
              <a:off x="1571214" y="3136531"/>
              <a:ext cx="526465" cy="1042168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0" name="Rectangle 3289">
              <a:extLst>
                <a:ext uri="{FF2B5EF4-FFF2-40B4-BE49-F238E27FC236}">
                  <a16:creationId xmlns:a16="http://schemas.microsoft.com/office/drawing/2014/main" id="{43BC3DC0-7D8B-4415-9B25-50D1CFADBD19}"/>
                </a:ext>
              </a:extLst>
            </p:cNvPr>
            <p:cNvSpPr/>
            <p:nvPr/>
          </p:nvSpPr>
          <p:spPr>
            <a:xfrm>
              <a:off x="2163979" y="1448292"/>
              <a:ext cx="539509" cy="1042168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91" name="Straight Connector 3290">
              <a:extLst>
                <a:ext uri="{FF2B5EF4-FFF2-40B4-BE49-F238E27FC236}">
                  <a16:creationId xmlns:a16="http://schemas.microsoft.com/office/drawing/2014/main" id="{9DBD6B3B-D5A8-4A34-B7B3-E6F46968D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617106"/>
              <a:ext cx="640080" cy="1"/>
            </a:xfrm>
            <a:prstGeom prst="line">
              <a:avLst/>
            </a:prstGeom>
            <a:ln w="38100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2" name="Straight Connector 3291">
              <a:extLst>
                <a:ext uri="{FF2B5EF4-FFF2-40B4-BE49-F238E27FC236}">
                  <a16:creationId xmlns:a16="http://schemas.microsoft.com/office/drawing/2014/main" id="{E1A369AB-5C09-48EC-ACB7-DF35944BAB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1006298"/>
              <a:ext cx="6400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3" name="TextBox 3292">
              <a:extLst>
                <a:ext uri="{FF2B5EF4-FFF2-40B4-BE49-F238E27FC236}">
                  <a16:creationId xmlns:a16="http://schemas.microsoft.com/office/drawing/2014/main" id="{ED3438E1-63B2-4A3B-B860-58107755C565}"/>
                </a:ext>
              </a:extLst>
            </p:cNvPr>
            <p:cNvSpPr txBox="1"/>
            <p:nvPr/>
          </p:nvSpPr>
          <p:spPr>
            <a:xfrm>
              <a:off x="574774" y="830393"/>
              <a:ext cx="1242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visible object</a:t>
              </a:r>
            </a:p>
          </p:txBody>
        </p:sp>
        <p:sp>
          <p:nvSpPr>
            <p:cNvPr id="3294" name="TextBox 3293">
              <a:extLst>
                <a:ext uri="{FF2B5EF4-FFF2-40B4-BE49-F238E27FC236}">
                  <a16:creationId xmlns:a16="http://schemas.microsoft.com/office/drawing/2014/main" id="{09F5615D-48F1-48AA-8078-6EC2D2CC860A}"/>
                </a:ext>
              </a:extLst>
            </p:cNvPr>
            <p:cNvSpPr txBox="1"/>
            <p:nvPr/>
          </p:nvSpPr>
          <p:spPr>
            <a:xfrm>
              <a:off x="582466" y="440911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occluded object </a:t>
              </a:r>
            </a:p>
          </p:txBody>
        </p:sp>
        <p:cxnSp>
          <p:nvCxnSpPr>
            <p:cNvPr id="3295" name="Straight Connector 3294">
              <a:extLst>
                <a:ext uri="{FF2B5EF4-FFF2-40B4-BE49-F238E27FC236}">
                  <a16:creationId xmlns:a16="http://schemas.microsoft.com/office/drawing/2014/main" id="{979206D0-2CBF-40BE-9DF8-6CDCDD30A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9330" y="1367595"/>
              <a:ext cx="1049014" cy="1735962"/>
            </a:xfrm>
            <a:prstGeom prst="line">
              <a:avLst/>
            </a:prstGeom>
            <a:ln w="38100">
              <a:solidFill>
                <a:schemeClr val="accent2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6" name="Group 3295">
              <a:extLst>
                <a:ext uri="{FF2B5EF4-FFF2-40B4-BE49-F238E27FC236}">
                  <a16:creationId xmlns:a16="http://schemas.microsoft.com/office/drawing/2014/main" id="{615E8913-5CEF-4B36-9A6D-F4B9755476B0}"/>
                </a:ext>
              </a:extLst>
            </p:cNvPr>
            <p:cNvGrpSpPr/>
            <p:nvPr/>
          </p:nvGrpSpPr>
          <p:grpSpPr>
            <a:xfrm>
              <a:off x="2340681" y="1628237"/>
              <a:ext cx="547871" cy="1004472"/>
              <a:chOff x="6689765" y="1950829"/>
              <a:chExt cx="792364" cy="1452728"/>
            </a:xfrm>
          </p:grpSpPr>
          <p:sp>
            <p:nvSpPr>
              <p:cNvPr id="3574" name="Oval 3573">
                <a:extLst>
                  <a:ext uri="{FF2B5EF4-FFF2-40B4-BE49-F238E27FC236}">
                    <a16:creationId xmlns:a16="http://schemas.microsoft.com/office/drawing/2014/main" id="{C6438851-F1F1-433A-A439-5AE28304EC2C}"/>
                  </a:ext>
                </a:extLst>
              </p:cNvPr>
              <p:cNvSpPr/>
              <p:nvPr/>
            </p:nvSpPr>
            <p:spPr>
              <a:xfrm>
                <a:off x="6816622" y="1950829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75" name="Group 3574">
                <a:extLst>
                  <a:ext uri="{FF2B5EF4-FFF2-40B4-BE49-F238E27FC236}">
                    <a16:creationId xmlns:a16="http://schemas.microsoft.com/office/drawing/2014/main" id="{33A88EA8-9EC7-49BA-A2B0-CD1A9D1941D9}"/>
                  </a:ext>
                </a:extLst>
              </p:cNvPr>
              <p:cNvGrpSpPr/>
              <p:nvPr/>
            </p:nvGrpSpPr>
            <p:grpSpPr>
              <a:xfrm>
                <a:off x="6803700" y="2223837"/>
                <a:ext cx="296573" cy="746097"/>
                <a:chOff x="6276975" y="2308860"/>
                <a:chExt cx="274320" cy="731520"/>
              </a:xfrm>
            </p:grpSpPr>
            <p:sp>
              <p:nvSpPr>
                <p:cNvPr id="3596" name="Rectangle 3595">
                  <a:extLst>
                    <a:ext uri="{FF2B5EF4-FFF2-40B4-BE49-F238E27FC236}">
                      <a16:creationId xmlns:a16="http://schemas.microsoft.com/office/drawing/2014/main" id="{81E411C7-CDEB-432D-ADAA-1883DFF8608A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7" name="Oval 3596">
                  <a:extLst>
                    <a:ext uri="{FF2B5EF4-FFF2-40B4-BE49-F238E27FC236}">
                      <a16:creationId xmlns:a16="http://schemas.microsoft.com/office/drawing/2014/main" id="{46720C99-3FA5-47ED-BE7C-2DBC5837BC49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8" name="Oval 3597">
                  <a:extLst>
                    <a:ext uri="{FF2B5EF4-FFF2-40B4-BE49-F238E27FC236}">
                      <a16:creationId xmlns:a16="http://schemas.microsoft.com/office/drawing/2014/main" id="{13A6F590-3D5D-4266-BA1D-FDA67870585D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6" name="Group 3575">
                <a:extLst>
                  <a:ext uri="{FF2B5EF4-FFF2-40B4-BE49-F238E27FC236}">
                    <a16:creationId xmlns:a16="http://schemas.microsoft.com/office/drawing/2014/main" id="{317773F7-6DC8-4500-A7D7-56B15E30CB02}"/>
                  </a:ext>
                </a:extLst>
              </p:cNvPr>
              <p:cNvGrpSpPr/>
              <p:nvPr/>
            </p:nvGrpSpPr>
            <p:grpSpPr>
              <a:xfrm rot="18875147">
                <a:off x="7036694" y="2215963"/>
                <a:ext cx="137160" cy="387336"/>
                <a:chOff x="6276975" y="2308860"/>
                <a:chExt cx="274320" cy="731520"/>
              </a:xfrm>
            </p:grpSpPr>
            <p:sp>
              <p:nvSpPr>
                <p:cNvPr id="3593" name="Rectangle 3592">
                  <a:extLst>
                    <a:ext uri="{FF2B5EF4-FFF2-40B4-BE49-F238E27FC236}">
                      <a16:creationId xmlns:a16="http://schemas.microsoft.com/office/drawing/2014/main" id="{1B80BCEE-DEEC-487F-A26A-991B49F47E24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4" name="Oval 3593">
                  <a:extLst>
                    <a:ext uri="{FF2B5EF4-FFF2-40B4-BE49-F238E27FC236}">
                      <a16:creationId xmlns:a16="http://schemas.microsoft.com/office/drawing/2014/main" id="{6C7748A2-DDFD-4EFB-B35A-328D10BB34B9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5" name="Oval 3594">
                  <a:extLst>
                    <a:ext uri="{FF2B5EF4-FFF2-40B4-BE49-F238E27FC236}">
                      <a16:creationId xmlns:a16="http://schemas.microsoft.com/office/drawing/2014/main" id="{A197AD35-FAEF-4110-BF39-F17935B92CEF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7" name="Group 3576">
                <a:extLst>
                  <a:ext uri="{FF2B5EF4-FFF2-40B4-BE49-F238E27FC236}">
                    <a16:creationId xmlns:a16="http://schemas.microsoft.com/office/drawing/2014/main" id="{B17FBA60-F070-4F2E-90F2-A9A1D726E673}"/>
                  </a:ext>
                </a:extLst>
              </p:cNvPr>
              <p:cNvGrpSpPr/>
              <p:nvPr/>
            </p:nvGrpSpPr>
            <p:grpSpPr>
              <a:xfrm rot="3328451" flipH="1">
                <a:off x="7230669" y="2241063"/>
                <a:ext cx="137160" cy="365760"/>
                <a:chOff x="6276975" y="2308860"/>
                <a:chExt cx="274320" cy="731520"/>
              </a:xfrm>
            </p:grpSpPr>
            <p:sp>
              <p:nvSpPr>
                <p:cNvPr id="3590" name="Rectangle 3589">
                  <a:extLst>
                    <a:ext uri="{FF2B5EF4-FFF2-40B4-BE49-F238E27FC236}">
                      <a16:creationId xmlns:a16="http://schemas.microsoft.com/office/drawing/2014/main" id="{44547AE3-CF49-4160-A03C-4BF9DE8E8B4A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1" name="Oval 3590">
                  <a:extLst>
                    <a:ext uri="{FF2B5EF4-FFF2-40B4-BE49-F238E27FC236}">
                      <a16:creationId xmlns:a16="http://schemas.microsoft.com/office/drawing/2014/main" id="{3F3710CD-D1DA-49D0-BF79-5AA1984D48D0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2" name="Oval 3591">
                  <a:extLst>
                    <a:ext uri="{FF2B5EF4-FFF2-40B4-BE49-F238E27FC236}">
                      <a16:creationId xmlns:a16="http://schemas.microsoft.com/office/drawing/2014/main" id="{5F4BC32F-8AE1-41B6-BCE3-1D3ED8A4ED06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8" name="Group 3577">
                <a:extLst>
                  <a:ext uri="{FF2B5EF4-FFF2-40B4-BE49-F238E27FC236}">
                    <a16:creationId xmlns:a16="http://schemas.microsoft.com/office/drawing/2014/main" id="{3E52D7CB-42DD-4377-8A55-170D632F39D8}"/>
                  </a:ext>
                </a:extLst>
              </p:cNvPr>
              <p:cNvGrpSpPr/>
              <p:nvPr/>
            </p:nvGrpSpPr>
            <p:grpSpPr>
              <a:xfrm rot="2158251" flipH="1">
                <a:off x="6689765" y="2212588"/>
                <a:ext cx="169450" cy="548350"/>
                <a:chOff x="6276975" y="2308860"/>
                <a:chExt cx="274320" cy="731520"/>
              </a:xfrm>
            </p:grpSpPr>
            <p:sp>
              <p:nvSpPr>
                <p:cNvPr id="3587" name="Rectangle 3586">
                  <a:extLst>
                    <a:ext uri="{FF2B5EF4-FFF2-40B4-BE49-F238E27FC236}">
                      <a16:creationId xmlns:a16="http://schemas.microsoft.com/office/drawing/2014/main" id="{C41C4D9E-77C3-4968-A57D-1E52CD8A9CF7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8" name="Oval 3587">
                  <a:extLst>
                    <a:ext uri="{FF2B5EF4-FFF2-40B4-BE49-F238E27FC236}">
                      <a16:creationId xmlns:a16="http://schemas.microsoft.com/office/drawing/2014/main" id="{193DE511-E6F0-4556-8315-431124D16514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9" name="Oval 3588">
                  <a:extLst>
                    <a:ext uri="{FF2B5EF4-FFF2-40B4-BE49-F238E27FC236}">
                      <a16:creationId xmlns:a16="http://schemas.microsoft.com/office/drawing/2014/main" id="{0619933C-B509-4355-9907-DAC0350EFCC6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9" name="Group 3578">
                <a:extLst>
                  <a:ext uri="{FF2B5EF4-FFF2-40B4-BE49-F238E27FC236}">
                    <a16:creationId xmlns:a16="http://schemas.microsoft.com/office/drawing/2014/main" id="{093CA63A-23A9-4CE0-8C25-6D6494C01A75}"/>
                  </a:ext>
                </a:extLst>
              </p:cNvPr>
              <p:cNvGrpSpPr/>
              <p:nvPr/>
            </p:nvGrpSpPr>
            <p:grpSpPr>
              <a:xfrm rot="674548" flipH="1">
                <a:off x="6755002" y="2778333"/>
                <a:ext cx="164927" cy="625204"/>
                <a:chOff x="6276975" y="2308860"/>
                <a:chExt cx="274320" cy="731520"/>
              </a:xfrm>
            </p:grpSpPr>
            <p:sp>
              <p:nvSpPr>
                <p:cNvPr id="3584" name="Rectangle 3583">
                  <a:extLst>
                    <a:ext uri="{FF2B5EF4-FFF2-40B4-BE49-F238E27FC236}">
                      <a16:creationId xmlns:a16="http://schemas.microsoft.com/office/drawing/2014/main" id="{95CDB09A-CD65-41BA-AC7F-9E9B6A9D5D6B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5" name="Oval 3584">
                  <a:extLst>
                    <a:ext uri="{FF2B5EF4-FFF2-40B4-BE49-F238E27FC236}">
                      <a16:creationId xmlns:a16="http://schemas.microsoft.com/office/drawing/2014/main" id="{41A43230-2787-4DE3-84E6-136E32C78CC2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6" name="Oval 3585">
                  <a:extLst>
                    <a:ext uri="{FF2B5EF4-FFF2-40B4-BE49-F238E27FC236}">
                      <a16:creationId xmlns:a16="http://schemas.microsoft.com/office/drawing/2014/main" id="{347AEAD3-5412-4264-A1DA-C50F9237B785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0" name="Group 3579">
                <a:extLst>
                  <a:ext uri="{FF2B5EF4-FFF2-40B4-BE49-F238E27FC236}">
                    <a16:creationId xmlns:a16="http://schemas.microsoft.com/office/drawing/2014/main" id="{7E268DC5-4F0A-4DC4-8A4F-13D7CC64F7B1}"/>
                  </a:ext>
                </a:extLst>
              </p:cNvPr>
              <p:cNvGrpSpPr/>
              <p:nvPr/>
            </p:nvGrpSpPr>
            <p:grpSpPr>
              <a:xfrm rot="20909712">
                <a:off x="6981442" y="2747342"/>
                <a:ext cx="159804" cy="656215"/>
                <a:chOff x="6276975" y="2308860"/>
                <a:chExt cx="274320" cy="731520"/>
              </a:xfrm>
            </p:grpSpPr>
            <p:sp>
              <p:nvSpPr>
                <p:cNvPr id="3581" name="Rectangle 3580">
                  <a:extLst>
                    <a:ext uri="{FF2B5EF4-FFF2-40B4-BE49-F238E27FC236}">
                      <a16:creationId xmlns:a16="http://schemas.microsoft.com/office/drawing/2014/main" id="{1C0A22C3-7D96-4AC8-AA07-9DB074DE4400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2" name="Oval 3581">
                  <a:extLst>
                    <a:ext uri="{FF2B5EF4-FFF2-40B4-BE49-F238E27FC236}">
                      <a16:creationId xmlns:a16="http://schemas.microsoft.com/office/drawing/2014/main" id="{4F3FDAA9-F588-4FC9-B73C-384BC82691CF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3" name="Oval 3582">
                  <a:extLst>
                    <a:ext uri="{FF2B5EF4-FFF2-40B4-BE49-F238E27FC236}">
                      <a16:creationId xmlns:a16="http://schemas.microsoft.com/office/drawing/2014/main" id="{C6DD3824-95DD-4A2C-A44F-F55EAF41C38C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297" name="Graphic 3296" descr="Smart Phone">
              <a:extLst>
                <a:ext uri="{FF2B5EF4-FFF2-40B4-BE49-F238E27FC236}">
                  <a16:creationId xmlns:a16="http://schemas.microsoft.com/office/drawing/2014/main" id="{AEA5A01E-C632-4C00-9884-F229BF831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47471" y="1558070"/>
              <a:ext cx="387400" cy="387400"/>
            </a:xfrm>
            <a:prstGeom prst="rect">
              <a:avLst/>
            </a:prstGeom>
          </p:spPr>
        </p:pic>
        <p:grpSp>
          <p:nvGrpSpPr>
            <p:cNvPr id="3298" name="Group 3297">
              <a:extLst>
                <a:ext uri="{FF2B5EF4-FFF2-40B4-BE49-F238E27FC236}">
                  <a16:creationId xmlns:a16="http://schemas.microsoft.com/office/drawing/2014/main" id="{1E5A869F-96C9-4110-A317-6568F6491356}"/>
                </a:ext>
              </a:extLst>
            </p:cNvPr>
            <p:cNvGrpSpPr/>
            <p:nvPr/>
          </p:nvGrpSpPr>
          <p:grpSpPr>
            <a:xfrm>
              <a:off x="1758794" y="3322057"/>
              <a:ext cx="547871" cy="1004472"/>
              <a:chOff x="6689765" y="1950829"/>
              <a:chExt cx="792364" cy="1452728"/>
            </a:xfrm>
          </p:grpSpPr>
          <p:sp>
            <p:nvSpPr>
              <p:cNvPr id="3549" name="Oval 3548">
                <a:extLst>
                  <a:ext uri="{FF2B5EF4-FFF2-40B4-BE49-F238E27FC236}">
                    <a16:creationId xmlns:a16="http://schemas.microsoft.com/office/drawing/2014/main" id="{7F0725F9-1476-4063-B7F2-2EB784A4F947}"/>
                  </a:ext>
                </a:extLst>
              </p:cNvPr>
              <p:cNvSpPr/>
              <p:nvPr/>
            </p:nvSpPr>
            <p:spPr>
              <a:xfrm>
                <a:off x="6816622" y="1950829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50" name="Group 3549">
                <a:extLst>
                  <a:ext uri="{FF2B5EF4-FFF2-40B4-BE49-F238E27FC236}">
                    <a16:creationId xmlns:a16="http://schemas.microsoft.com/office/drawing/2014/main" id="{04C2F983-56E8-4966-AD72-37C800DF0A7F}"/>
                  </a:ext>
                </a:extLst>
              </p:cNvPr>
              <p:cNvGrpSpPr/>
              <p:nvPr/>
            </p:nvGrpSpPr>
            <p:grpSpPr>
              <a:xfrm>
                <a:off x="6803700" y="2223837"/>
                <a:ext cx="296573" cy="746097"/>
                <a:chOff x="6276975" y="2308860"/>
                <a:chExt cx="274320" cy="731520"/>
              </a:xfrm>
            </p:grpSpPr>
            <p:sp>
              <p:nvSpPr>
                <p:cNvPr id="3571" name="Rectangle 3570">
                  <a:extLst>
                    <a:ext uri="{FF2B5EF4-FFF2-40B4-BE49-F238E27FC236}">
                      <a16:creationId xmlns:a16="http://schemas.microsoft.com/office/drawing/2014/main" id="{D6D7D7A1-EEC9-46D2-962F-83553662574E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2" name="Oval 3571">
                  <a:extLst>
                    <a:ext uri="{FF2B5EF4-FFF2-40B4-BE49-F238E27FC236}">
                      <a16:creationId xmlns:a16="http://schemas.microsoft.com/office/drawing/2014/main" id="{DDA33D14-DA16-49C0-88D3-D4A9FF7644BF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3" name="Oval 3572">
                  <a:extLst>
                    <a:ext uri="{FF2B5EF4-FFF2-40B4-BE49-F238E27FC236}">
                      <a16:creationId xmlns:a16="http://schemas.microsoft.com/office/drawing/2014/main" id="{A8F85E05-EA3D-4435-A2D5-3B2F31E51116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51" name="Group 3550">
                <a:extLst>
                  <a:ext uri="{FF2B5EF4-FFF2-40B4-BE49-F238E27FC236}">
                    <a16:creationId xmlns:a16="http://schemas.microsoft.com/office/drawing/2014/main" id="{84F74B98-FF8B-4F74-8360-3F69F1E39E6D}"/>
                  </a:ext>
                </a:extLst>
              </p:cNvPr>
              <p:cNvGrpSpPr/>
              <p:nvPr/>
            </p:nvGrpSpPr>
            <p:grpSpPr>
              <a:xfrm rot="18875147">
                <a:off x="7036694" y="2215963"/>
                <a:ext cx="137160" cy="387336"/>
                <a:chOff x="6276975" y="2308860"/>
                <a:chExt cx="274320" cy="731520"/>
              </a:xfrm>
            </p:grpSpPr>
            <p:sp>
              <p:nvSpPr>
                <p:cNvPr id="3568" name="Rectangle 3567">
                  <a:extLst>
                    <a:ext uri="{FF2B5EF4-FFF2-40B4-BE49-F238E27FC236}">
                      <a16:creationId xmlns:a16="http://schemas.microsoft.com/office/drawing/2014/main" id="{270605BE-6C61-43C3-977C-4F89AB94436D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9" name="Oval 3568">
                  <a:extLst>
                    <a:ext uri="{FF2B5EF4-FFF2-40B4-BE49-F238E27FC236}">
                      <a16:creationId xmlns:a16="http://schemas.microsoft.com/office/drawing/2014/main" id="{63DD7593-9C55-4A84-82C3-2CF24794D3F4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0" name="Oval 3569">
                  <a:extLst>
                    <a:ext uri="{FF2B5EF4-FFF2-40B4-BE49-F238E27FC236}">
                      <a16:creationId xmlns:a16="http://schemas.microsoft.com/office/drawing/2014/main" id="{73396B4E-A61B-4C84-8FBF-EDAEC2AB741E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52" name="Group 3551">
                <a:extLst>
                  <a:ext uri="{FF2B5EF4-FFF2-40B4-BE49-F238E27FC236}">
                    <a16:creationId xmlns:a16="http://schemas.microsoft.com/office/drawing/2014/main" id="{A285A301-9C5A-4411-99DD-AFD6580C8570}"/>
                  </a:ext>
                </a:extLst>
              </p:cNvPr>
              <p:cNvGrpSpPr/>
              <p:nvPr/>
            </p:nvGrpSpPr>
            <p:grpSpPr>
              <a:xfrm rot="3328451" flipH="1">
                <a:off x="7230669" y="2241063"/>
                <a:ext cx="137160" cy="365760"/>
                <a:chOff x="6276975" y="2308860"/>
                <a:chExt cx="274320" cy="731520"/>
              </a:xfrm>
            </p:grpSpPr>
            <p:sp>
              <p:nvSpPr>
                <p:cNvPr id="3565" name="Rectangle 3564">
                  <a:extLst>
                    <a:ext uri="{FF2B5EF4-FFF2-40B4-BE49-F238E27FC236}">
                      <a16:creationId xmlns:a16="http://schemas.microsoft.com/office/drawing/2014/main" id="{819B1C0B-A9B3-458D-9811-A1048D0356A0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6" name="Oval 3565">
                  <a:extLst>
                    <a:ext uri="{FF2B5EF4-FFF2-40B4-BE49-F238E27FC236}">
                      <a16:creationId xmlns:a16="http://schemas.microsoft.com/office/drawing/2014/main" id="{4DA6BB27-8622-46EF-802F-F3C47104A814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7" name="Oval 3566">
                  <a:extLst>
                    <a:ext uri="{FF2B5EF4-FFF2-40B4-BE49-F238E27FC236}">
                      <a16:creationId xmlns:a16="http://schemas.microsoft.com/office/drawing/2014/main" id="{F1672B54-62FE-491E-AD07-53F146985CE3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53" name="Group 3552">
                <a:extLst>
                  <a:ext uri="{FF2B5EF4-FFF2-40B4-BE49-F238E27FC236}">
                    <a16:creationId xmlns:a16="http://schemas.microsoft.com/office/drawing/2014/main" id="{B9CBF00B-FDCB-491A-99DE-3CD0A56A3B0C}"/>
                  </a:ext>
                </a:extLst>
              </p:cNvPr>
              <p:cNvGrpSpPr/>
              <p:nvPr/>
            </p:nvGrpSpPr>
            <p:grpSpPr>
              <a:xfrm rot="2158251" flipH="1">
                <a:off x="6689765" y="2212588"/>
                <a:ext cx="169450" cy="548350"/>
                <a:chOff x="6276975" y="2308860"/>
                <a:chExt cx="274320" cy="731520"/>
              </a:xfrm>
            </p:grpSpPr>
            <p:sp>
              <p:nvSpPr>
                <p:cNvPr id="3562" name="Rectangle 3561">
                  <a:extLst>
                    <a:ext uri="{FF2B5EF4-FFF2-40B4-BE49-F238E27FC236}">
                      <a16:creationId xmlns:a16="http://schemas.microsoft.com/office/drawing/2014/main" id="{5DE1839D-9289-4BC0-A160-86A1D639F059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3" name="Oval 3562">
                  <a:extLst>
                    <a:ext uri="{FF2B5EF4-FFF2-40B4-BE49-F238E27FC236}">
                      <a16:creationId xmlns:a16="http://schemas.microsoft.com/office/drawing/2014/main" id="{F2616855-7F92-4D22-87CE-0B5E0031ACC9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4" name="Oval 3563">
                  <a:extLst>
                    <a:ext uri="{FF2B5EF4-FFF2-40B4-BE49-F238E27FC236}">
                      <a16:creationId xmlns:a16="http://schemas.microsoft.com/office/drawing/2014/main" id="{45CF16A7-A284-40A7-A4AA-A58B055516E2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54" name="Group 3553">
                <a:extLst>
                  <a:ext uri="{FF2B5EF4-FFF2-40B4-BE49-F238E27FC236}">
                    <a16:creationId xmlns:a16="http://schemas.microsoft.com/office/drawing/2014/main" id="{F514AA95-58C0-47FD-9452-5EFC0603D7BA}"/>
                  </a:ext>
                </a:extLst>
              </p:cNvPr>
              <p:cNvGrpSpPr/>
              <p:nvPr/>
            </p:nvGrpSpPr>
            <p:grpSpPr>
              <a:xfrm rot="674548" flipH="1">
                <a:off x="6755002" y="2778333"/>
                <a:ext cx="164927" cy="625204"/>
                <a:chOff x="6276975" y="2308860"/>
                <a:chExt cx="274320" cy="731520"/>
              </a:xfrm>
            </p:grpSpPr>
            <p:sp>
              <p:nvSpPr>
                <p:cNvPr id="3559" name="Rectangle 3558">
                  <a:extLst>
                    <a:ext uri="{FF2B5EF4-FFF2-40B4-BE49-F238E27FC236}">
                      <a16:creationId xmlns:a16="http://schemas.microsoft.com/office/drawing/2014/main" id="{982A5452-03F5-4138-95CB-388FF56CBDBF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0" name="Oval 3559">
                  <a:extLst>
                    <a:ext uri="{FF2B5EF4-FFF2-40B4-BE49-F238E27FC236}">
                      <a16:creationId xmlns:a16="http://schemas.microsoft.com/office/drawing/2014/main" id="{9E7F5EAA-C89A-41B7-9D5F-7C583B9D9BC4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1" name="Oval 3560">
                  <a:extLst>
                    <a:ext uri="{FF2B5EF4-FFF2-40B4-BE49-F238E27FC236}">
                      <a16:creationId xmlns:a16="http://schemas.microsoft.com/office/drawing/2014/main" id="{AA70F7BA-741E-4F54-AEFF-BD890EEC92E1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55" name="Group 3554">
                <a:extLst>
                  <a:ext uri="{FF2B5EF4-FFF2-40B4-BE49-F238E27FC236}">
                    <a16:creationId xmlns:a16="http://schemas.microsoft.com/office/drawing/2014/main" id="{5B0B828D-D5F1-4A73-97D9-593A66D99C84}"/>
                  </a:ext>
                </a:extLst>
              </p:cNvPr>
              <p:cNvGrpSpPr/>
              <p:nvPr/>
            </p:nvGrpSpPr>
            <p:grpSpPr>
              <a:xfrm rot="20909712">
                <a:off x="6981442" y="2747342"/>
                <a:ext cx="159804" cy="656215"/>
                <a:chOff x="6276975" y="2308860"/>
                <a:chExt cx="274320" cy="731520"/>
              </a:xfrm>
            </p:grpSpPr>
            <p:sp>
              <p:nvSpPr>
                <p:cNvPr id="3556" name="Rectangle 3555">
                  <a:extLst>
                    <a:ext uri="{FF2B5EF4-FFF2-40B4-BE49-F238E27FC236}">
                      <a16:creationId xmlns:a16="http://schemas.microsoft.com/office/drawing/2014/main" id="{CED5C3CF-B768-4C41-892B-2F5E19C28C84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7" name="Oval 3556">
                  <a:extLst>
                    <a:ext uri="{FF2B5EF4-FFF2-40B4-BE49-F238E27FC236}">
                      <a16:creationId xmlns:a16="http://schemas.microsoft.com/office/drawing/2014/main" id="{C0D7D964-1DE2-4B31-A124-70203F967C4C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8" name="Oval 3557">
                  <a:extLst>
                    <a:ext uri="{FF2B5EF4-FFF2-40B4-BE49-F238E27FC236}">
                      <a16:creationId xmlns:a16="http://schemas.microsoft.com/office/drawing/2014/main" id="{601DBC13-585B-44B5-9C9A-26E789EB1505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299" name="Graphic 3298" descr="Smart Phone">
              <a:extLst>
                <a:ext uri="{FF2B5EF4-FFF2-40B4-BE49-F238E27FC236}">
                  <a16:creationId xmlns:a16="http://schemas.microsoft.com/office/drawing/2014/main" id="{7CB2AB40-CD9A-4817-98C5-2F4A7D0F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75110" y="3251890"/>
              <a:ext cx="387400" cy="387400"/>
            </a:xfrm>
            <a:prstGeom prst="rect">
              <a:avLst/>
            </a:prstGeom>
          </p:spPr>
        </p:pic>
        <p:grpSp>
          <p:nvGrpSpPr>
            <p:cNvPr id="3300" name="Group 3299">
              <a:extLst>
                <a:ext uri="{FF2B5EF4-FFF2-40B4-BE49-F238E27FC236}">
                  <a16:creationId xmlns:a16="http://schemas.microsoft.com/office/drawing/2014/main" id="{0580255B-18D4-4FA4-8FCD-F1D58106FFB9}"/>
                </a:ext>
              </a:extLst>
            </p:cNvPr>
            <p:cNvGrpSpPr/>
            <p:nvPr/>
          </p:nvGrpSpPr>
          <p:grpSpPr>
            <a:xfrm>
              <a:off x="3359960" y="412447"/>
              <a:ext cx="1188783" cy="1145623"/>
              <a:chOff x="8421595" y="2021768"/>
              <a:chExt cx="1188783" cy="1145623"/>
            </a:xfrm>
          </p:grpSpPr>
          <p:grpSp>
            <p:nvGrpSpPr>
              <p:cNvPr id="3479" name="Group 3478">
                <a:extLst>
                  <a:ext uri="{FF2B5EF4-FFF2-40B4-BE49-F238E27FC236}">
                    <a16:creationId xmlns:a16="http://schemas.microsoft.com/office/drawing/2014/main" id="{048EB84A-223A-40BE-B804-AAA8AA13E4A6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3528" name="Rectangle 3527">
                  <a:extLst>
                    <a:ext uri="{FF2B5EF4-FFF2-40B4-BE49-F238E27FC236}">
                      <a16:creationId xmlns:a16="http://schemas.microsoft.com/office/drawing/2014/main" id="{C6D52B47-4B21-4597-B121-7DE94DCAA22F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529" name="Group 3528">
                  <a:extLst>
                    <a:ext uri="{FF2B5EF4-FFF2-40B4-BE49-F238E27FC236}">
                      <a16:creationId xmlns:a16="http://schemas.microsoft.com/office/drawing/2014/main" id="{F49A392E-36AD-4E88-8906-0F6724EF5E63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545" name="Rectangle 3544">
                    <a:extLst>
                      <a:ext uri="{FF2B5EF4-FFF2-40B4-BE49-F238E27FC236}">
                        <a16:creationId xmlns:a16="http://schemas.microsoft.com/office/drawing/2014/main" id="{99CE9C88-1B29-486F-8CA2-3EE187D8C5D0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6" name="Rectangle 3545">
                    <a:extLst>
                      <a:ext uri="{FF2B5EF4-FFF2-40B4-BE49-F238E27FC236}">
                        <a16:creationId xmlns:a16="http://schemas.microsoft.com/office/drawing/2014/main" id="{075A65E0-6986-4B62-92CF-30B143F0610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7" name="Rectangle 3546">
                    <a:extLst>
                      <a:ext uri="{FF2B5EF4-FFF2-40B4-BE49-F238E27FC236}">
                        <a16:creationId xmlns:a16="http://schemas.microsoft.com/office/drawing/2014/main" id="{58BC452E-7262-4799-8D6B-F50CA4FB97EE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8" name="Rectangle 3547">
                    <a:extLst>
                      <a:ext uri="{FF2B5EF4-FFF2-40B4-BE49-F238E27FC236}">
                        <a16:creationId xmlns:a16="http://schemas.microsoft.com/office/drawing/2014/main" id="{E3C4E374-469B-4D06-A678-DE2284C097C8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30" name="Group 3529">
                  <a:extLst>
                    <a:ext uri="{FF2B5EF4-FFF2-40B4-BE49-F238E27FC236}">
                      <a16:creationId xmlns:a16="http://schemas.microsoft.com/office/drawing/2014/main" id="{2B2690B8-7A0F-4DB0-B9CE-36B64AA79AE7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541" name="Rectangle 3540">
                    <a:extLst>
                      <a:ext uri="{FF2B5EF4-FFF2-40B4-BE49-F238E27FC236}">
                        <a16:creationId xmlns:a16="http://schemas.microsoft.com/office/drawing/2014/main" id="{478783B0-54E0-436C-8642-9E4ED534D7EB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2" name="Rectangle 3541">
                    <a:extLst>
                      <a:ext uri="{FF2B5EF4-FFF2-40B4-BE49-F238E27FC236}">
                        <a16:creationId xmlns:a16="http://schemas.microsoft.com/office/drawing/2014/main" id="{CD6C2722-FF46-46C0-A612-09E5D9DE882E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3" name="Rectangle 3542">
                    <a:extLst>
                      <a:ext uri="{FF2B5EF4-FFF2-40B4-BE49-F238E27FC236}">
                        <a16:creationId xmlns:a16="http://schemas.microsoft.com/office/drawing/2014/main" id="{5EB7E476-EFAB-4F50-AFD6-050012F1BE31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4" name="Rectangle 3543">
                    <a:extLst>
                      <a:ext uri="{FF2B5EF4-FFF2-40B4-BE49-F238E27FC236}">
                        <a16:creationId xmlns:a16="http://schemas.microsoft.com/office/drawing/2014/main" id="{62F94BEF-7A7C-485C-A90C-CCFC9F1C3CC9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31" name="Group 3530">
                  <a:extLst>
                    <a:ext uri="{FF2B5EF4-FFF2-40B4-BE49-F238E27FC236}">
                      <a16:creationId xmlns:a16="http://schemas.microsoft.com/office/drawing/2014/main" id="{FBDBA7A6-6210-4C50-844A-FB5AC1CCB8F8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537" name="Rectangle 3536">
                    <a:extLst>
                      <a:ext uri="{FF2B5EF4-FFF2-40B4-BE49-F238E27FC236}">
                        <a16:creationId xmlns:a16="http://schemas.microsoft.com/office/drawing/2014/main" id="{E1D0899B-85DE-4F39-9A17-679B3BF2A450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8" name="Rectangle 3537">
                    <a:extLst>
                      <a:ext uri="{FF2B5EF4-FFF2-40B4-BE49-F238E27FC236}">
                        <a16:creationId xmlns:a16="http://schemas.microsoft.com/office/drawing/2014/main" id="{EF0B7F64-CF92-4833-85D7-7AB64D6C99DB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9" name="Rectangle 3538">
                    <a:extLst>
                      <a:ext uri="{FF2B5EF4-FFF2-40B4-BE49-F238E27FC236}">
                        <a16:creationId xmlns:a16="http://schemas.microsoft.com/office/drawing/2014/main" id="{DC861C83-82ED-49A8-A1B8-53B3E0F44C4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0" name="Rectangle 3539">
                    <a:extLst>
                      <a:ext uri="{FF2B5EF4-FFF2-40B4-BE49-F238E27FC236}">
                        <a16:creationId xmlns:a16="http://schemas.microsoft.com/office/drawing/2014/main" id="{8F125EBB-B179-4A3E-B8E5-5375D8237A43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32" name="Group 3531">
                  <a:extLst>
                    <a:ext uri="{FF2B5EF4-FFF2-40B4-BE49-F238E27FC236}">
                      <a16:creationId xmlns:a16="http://schemas.microsoft.com/office/drawing/2014/main" id="{44D21A48-655C-47E3-97B7-19FC4417B97E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533" name="Rectangle 3532">
                    <a:extLst>
                      <a:ext uri="{FF2B5EF4-FFF2-40B4-BE49-F238E27FC236}">
                        <a16:creationId xmlns:a16="http://schemas.microsoft.com/office/drawing/2014/main" id="{46AE575F-F0CF-45F8-95BB-601A456C9E29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4" name="Rectangle 3533">
                    <a:extLst>
                      <a:ext uri="{FF2B5EF4-FFF2-40B4-BE49-F238E27FC236}">
                        <a16:creationId xmlns:a16="http://schemas.microsoft.com/office/drawing/2014/main" id="{C1EDCB5B-0F9C-41F1-B646-DAB03A0444FC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5" name="Rectangle 3534">
                    <a:extLst>
                      <a:ext uri="{FF2B5EF4-FFF2-40B4-BE49-F238E27FC236}">
                        <a16:creationId xmlns:a16="http://schemas.microsoft.com/office/drawing/2014/main" id="{13DD1292-2EFB-46EC-BC76-E54F2D57E73B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6" name="Rectangle 3535">
                    <a:extLst>
                      <a:ext uri="{FF2B5EF4-FFF2-40B4-BE49-F238E27FC236}">
                        <a16:creationId xmlns:a16="http://schemas.microsoft.com/office/drawing/2014/main" id="{7400336E-3F04-44DC-AE1B-9BC0B352930F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480" name="Group 3479">
                <a:extLst>
                  <a:ext uri="{FF2B5EF4-FFF2-40B4-BE49-F238E27FC236}">
                    <a16:creationId xmlns:a16="http://schemas.microsoft.com/office/drawing/2014/main" id="{09D4D872-9EFC-4DDC-9F47-DC3F50D0BEAC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3507" name="Rectangle 3506">
                  <a:extLst>
                    <a:ext uri="{FF2B5EF4-FFF2-40B4-BE49-F238E27FC236}">
                      <a16:creationId xmlns:a16="http://schemas.microsoft.com/office/drawing/2014/main" id="{952F4968-3DE4-4D76-832B-E63612F60E9C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508" name="Group 3507">
                  <a:extLst>
                    <a:ext uri="{FF2B5EF4-FFF2-40B4-BE49-F238E27FC236}">
                      <a16:creationId xmlns:a16="http://schemas.microsoft.com/office/drawing/2014/main" id="{BAA75BE6-59CC-4661-A119-75485B0FADA4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524" name="Rectangle 3523">
                    <a:extLst>
                      <a:ext uri="{FF2B5EF4-FFF2-40B4-BE49-F238E27FC236}">
                        <a16:creationId xmlns:a16="http://schemas.microsoft.com/office/drawing/2014/main" id="{90B2115F-09E6-40F5-BF82-1986E41E1250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5" name="Rectangle 3524">
                    <a:extLst>
                      <a:ext uri="{FF2B5EF4-FFF2-40B4-BE49-F238E27FC236}">
                        <a16:creationId xmlns:a16="http://schemas.microsoft.com/office/drawing/2014/main" id="{31C56D00-6A35-4CBE-B82F-09D759FF4388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6" name="Rectangle 3525">
                    <a:extLst>
                      <a:ext uri="{FF2B5EF4-FFF2-40B4-BE49-F238E27FC236}">
                        <a16:creationId xmlns:a16="http://schemas.microsoft.com/office/drawing/2014/main" id="{48C7A79D-F920-4182-A58A-07D5CFFF625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7" name="Rectangle 3526">
                    <a:extLst>
                      <a:ext uri="{FF2B5EF4-FFF2-40B4-BE49-F238E27FC236}">
                        <a16:creationId xmlns:a16="http://schemas.microsoft.com/office/drawing/2014/main" id="{3EB851D3-2F5F-4068-9D92-3634628E61D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09" name="Group 3508">
                  <a:extLst>
                    <a:ext uri="{FF2B5EF4-FFF2-40B4-BE49-F238E27FC236}">
                      <a16:creationId xmlns:a16="http://schemas.microsoft.com/office/drawing/2014/main" id="{DA759798-2905-464E-ADD0-BEBE8403B13D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520" name="Rectangle 3519">
                    <a:extLst>
                      <a:ext uri="{FF2B5EF4-FFF2-40B4-BE49-F238E27FC236}">
                        <a16:creationId xmlns:a16="http://schemas.microsoft.com/office/drawing/2014/main" id="{DDB4C181-7B62-463D-A1C7-3C3B19C34E3C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1" name="Rectangle 3520">
                    <a:extLst>
                      <a:ext uri="{FF2B5EF4-FFF2-40B4-BE49-F238E27FC236}">
                        <a16:creationId xmlns:a16="http://schemas.microsoft.com/office/drawing/2014/main" id="{B7F51CC1-5010-43EF-819D-897608CB9AA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2" name="Rectangle 3521">
                    <a:extLst>
                      <a:ext uri="{FF2B5EF4-FFF2-40B4-BE49-F238E27FC236}">
                        <a16:creationId xmlns:a16="http://schemas.microsoft.com/office/drawing/2014/main" id="{16FDB839-2741-49BE-BA84-72546DADBDCA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3" name="Rectangle 3522">
                    <a:extLst>
                      <a:ext uri="{FF2B5EF4-FFF2-40B4-BE49-F238E27FC236}">
                        <a16:creationId xmlns:a16="http://schemas.microsoft.com/office/drawing/2014/main" id="{2B2B4BF5-3B63-49A9-AA2C-01BB4DB6E36D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10" name="Group 3509">
                  <a:extLst>
                    <a:ext uri="{FF2B5EF4-FFF2-40B4-BE49-F238E27FC236}">
                      <a16:creationId xmlns:a16="http://schemas.microsoft.com/office/drawing/2014/main" id="{0E4837BB-B541-43EF-9300-B05F596BA654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516" name="Rectangle 3515">
                    <a:extLst>
                      <a:ext uri="{FF2B5EF4-FFF2-40B4-BE49-F238E27FC236}">
                        <a16:creationId xmlns:a16="http://schemas.microsoft.com/office/drawing/2014/main" id="{8F63DBFD-87D9-4BFD-BAC2-719587B4348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7" name="Rectangle 3516">
                    <a:extLst>
                      <a:ext uri="{FF2B5EF4-FFF2-40B4-BE49-F238E27FC236}">
                        <a16:creationId xmlns:a16="http://schemas.microsoft.com/office/drawing/2014/main" id="{09160B21-4B53-4D97-B249-25FD8896E04B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8" name="Rectangle 3517">
                    <a:extLst>
                      <a:ext uri="{FF2B5EF4-FFF2-40B4-BE49-F238E27FC236}">
                        <a16:creationId xmlns:a16="http://schemas.microsoft.com/office/drawing/2014/main" id="{83E7705F-FDC3-4CDC-81F1-449435B84D6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9" name="Rectangle 3518">
                    <a:extLst>
                      <a:ext uri="{FF2B5EF4-FFF2-40B4-BE49-F238E27FC236}">
                        <a16:creationId xmlns:a16="http://schemas.microsoft.com/office/drawing/2014/main" id="{DC49EEE4-F1A2-4DB8-A5E3-36B1BA4BD88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11" name="Group 3510">
                  <a:extLst>
                    <a:ext uri="{FF2B5EF4-FFF2-40B4-BE49-F238E27FC236}">
                      <a16:creationId xmlns:a16="http://schemas.microsoft.com/office/drawing/2014/main" id="{948509A7-CF29-4C9D-A919-FE2AF1D46090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512" name="Rectangle 3511">
                    <a:extLst>
                      <a:ext uri="{FF2B5EF4-FFF2-40B4-BE49-F238E27FC236}">
                        <a16:creationId xmlns:a16="http://schemas.microsoft.com/office/drawing/2014/main" id="{CA12A755-175A-4A12-9D99-8B0D6E42D258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3" name="Rectangle 3512">
                    <a:extLst>
                      <a:ext uri="{FF2B5EF4-FFF2-40B4-BE49-F238E27FC236}">
                        <a16:creationId xmlns:a16="http://schemas.microsoft.com/office/drawing/2014/main" id="{A27290C8-8434-4BB6-BC26-79821591C4FA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4" name="Rectangle 3513">
                    <a:extLst>
                      <a:ext uri="{FF2B5EF4-FFF2-40B4-BE49-F238E27FC236}">
                        <a16:creationId xmlns:a16="http://schemas.microsoft.com/office/drawing/2014/main" id="{5F32A8A7-FEC0-45DB-8011-42A6DEFBDA41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5" name="Rectangle 3514">
                    <a:extLst>
                      <a:ext uri="{FF2B5EF4-FFF2-40B4-BE49-F238E27FC236}">
                        <a16:creationId xmlns:a16="http://schemas.microsoft.com/office/drawing/2014/main" id="{1EC9E471-8378-4966-877F-FD19B7637C15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481" name="Group 3480">
                <a:extLst>
                  <a:ext uri="{FF2B5EF4-FFF2-40B4-BE49-F238E27FC236}">
                    <a16:creationId xmlns:a16="http://schemas.microsoft.com/office/drawing/2014/main" id="{3A7D3DE8-C86F-4C37-9558-2F191533116A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3486" name="Rectangle 3485">
                  <a:extLst>
                    <a:ext uri="{FF2B5EF4-FFF2-40B4-BE49-F238E27FC236}">
                      <a16:creationId xmlns:a16="http://schemas.microsoft.com/office/drawing/2014/main" id="{E4A0BE20-020B-4D9A-832E-EDA01DD76949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487" name="Group 3486">
                  <a:extLst>
                    <a:ext uri="{FF2B5EF4-FFF2-40B4-BE49-F238E27FC236}">
                      <a16:creationId xmlns:a16="http://schemas.microsoft.com/office/drawing/2014/main" id="{6EB8FB8C-E54B-4B6F-AC30-FC751580162D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503" name="Rectangle 3502">
                    <a:extLst>
                      <a:ext uri="{FF2B5EF4-FFF2-40B4-BE49-F238E27FC236}">
                        <a16:creationId xmlns:a16="http://schemas.microsoft.com/office/drawing/2014/main" id="{B26AC19D-08F2-4B52-BE67-696F35A08A8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4" name="Rectangle 3503">
                    <a:extLst>
                      <a:ext uri="{FF2B5EF4-FFF2-40B4-BE49-F238E27FC236}">
                        <a16:creationId xmlns:a16="http://schemas.microsoft.com/office/drawing/2014/main" id="{C81E6A8C-930B-4E43-83F2-420F7E279176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5" name="Rectangle 3504">
                    <a:extLst>
                      <a:ext uri="{FF2B5EF4-FFF2-40B4-BE49-F238E27FC236}">
                        <a16:creationId xmlns:a16="http://schemas.microsoft.com/office/drawing/2014/main" id="{85B848E2-A6A2-427F-8ED3-A670A847E222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6" name="Rectangle 3505">
                    <a:extLst>
                      <a:ext uri="{FF2B5EF4-FFF2-40B4-BE49-F238E27FC236}">
                        <a16:creationId xmlns:a16="http://schemas.microsoft.com/office/drawing/2014/main" id="{FF14CC54-EAA2-4393-BA47-87A53DB16EFC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88" name="Group 3487">
                  <a:extLst>
                    <a:ext uri="{FF2B5EF4-FFF2-40B4-BE49-F238E27FC236}">
                      <a16:creationId xmlns:a16="http://schemas.microsoft.com/office/drawing/2014/main" id="{180288C6-C3DB-4596-BC0C-5B08F81C6C73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499" name="Rectangle 3498">
                    <a:extLst>
                      <a:ext uri="{FF2B5EF4-FFF2-40B4-BE49-F238E27FC236}">
                        <a16:creationId xmlns:a16="http://schemas.microsoft.com/office/drawing/2014/main" id="{11BC3010-79C3-4099-A504-E0F12A84CBAB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0" name="Rectangle 3499">
                    <a:extLst>
                      <a:ext uri="{FF2B5EF4-FFF2-40B4-BE49-F238E27FC236}">
                        <a16:creationId xmlns:a16="http://schemas.microsoft.com/office/drawing/2014/main" id="{8A1649A3-4F05-4101-A17B-C5365B86C4E8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1" name="Rectangle 3500">
                    <a:extLst>
                      <a:ext uri="{FF2B5EF4-FFF2-40B4-BE49-F238E27FC236}">
                        <a16:creationId xmlns:a16="http://schemas.microsoft.com/office/drawing/2014/main" id="{901B6C3D-EE1F-4A3F-A5F4-82BF9F4896E6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2" name="Rectangle 3501">
                    <a:extLst>
                      <a:ext uri="{FF2B5EF4-FFF2-40B4-BE49-F238E27FC236}">
                        <a16:creationId xmlns:a16="http://schemas.microsoft.com/office/drawing/2014/main" id="{775E1BF4-4A0A-4B8B-AFD2-7E6B1607C3B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89" name="Group 3488">
                  <a:extLst>
                    <a:ext uri="{FF2B5EF4-FFF2-40B4-BE49-F238E27FC236}">
                      <a16:creationId xmlns:a16="http://schemas.microsoft.com/office/drawing/2014/main" id="{42CE4AB5-F873-40AD-B331-0740995A84F9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495" name="Rectangle 3494">
                    <a:extLst>
                      <a:ext uri="{FF2B5EF4-FFF2-40B4-BE49-F238E27FC236}">
                        <a16:creationId xmlns:a16="http://schemas.microsoft.com/office/drawing/2014/main" id="{22F63D1E-E787-42DF-9F05-6381E63699C4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6" name="Rectangle 3495">
                    <a:extLst>
                      <a:ext uri="{FF2B5EF4-FFF2-40B4-BE49-F238E27FC236}">
                        <a16:creationId xmlns:a16="http://schemas.microsoft.com/office/drawing/2014/main" id="{4F84A996-865E-44B2-80D4-8C01130A2313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7" name="Rectangle 3496">
                    <a:extLst>
                      <a:ext uri="{FF2B5EF4-FFF2-40B4-BE49-F238E27FC236}">
                        <a16:creationId xmlns:a16="http://schemas.microsoft.com/office/drawing/2014/main" id="{AECEE14D-11A8-4E1A-B20D-E838DF4E5410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8" name="Rectangle 3497">
                    <a:extLst>
                      <a:ext uri="{FF2B5EF4-FFF2-40B4-BE49-F238E27FC236}">
                        <a16:creationId xmlns:a16="http://schemas.microsoft.com/office/drawing/2014/main" id="{B3FC864E-01C3-435E-91C4-5386814691A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90" name="Group 3489">
                  <a:extLst>
                    <a:ext uri="{FF2B5EF4-FFF2-40B4-BE49-F238E27FC236}">
                      <a16:creationId xmlns:a16="http://schemas.microsoft.com/office/drawing/2014/main" id="{8ECA11B8-D298-4680-BB01-6EF347CE270F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491" name="Rectangle 3490">
                    <a:extLst>
                      <a:ext uri="{FF2B5EF4-FFF2-40B4-BE49-F238E27FC236}">
                        <a16:creationId xmlns:a16="http://schemas.microsoft.com/office/drawing/2014/main" id="{5DDFBF01-AE99-4135-A043-5384A228CA20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2" name="Rectangle 3491">
                    <a:extLst>
                      <a:ext uri="{FF2B5EF4-FFF2-40B4-BE49-F238E27FC236}">
                        <a16:creationId xmlns:a16="http://schemas.microsoft.com/office/drawing/2014/main" id="{D4D9B894-93CE-466B-8ABF-902FC70AA239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3" name="Rectangle 3492">
                    <a:extLst>
                      <a:ext uri="{FF2B5EF4-FFF2-40B4-BE49-F238E27FC236}">
                        <a16:creationId xmlns:a16="http://schemas.microsoft.com/office/drawing/2014/main" id="{5636441F-65F3-4BC4-A650-72FEA1DA703C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4" name="Rectangle 3493">
                    <a:extLst>
                      <a:ext uri="{FF2B5EF4-FFF2-40B4-BE49-F238E27FC236}">
                        <a16:creationId xmlns:a16="http://schemas.microsoft.com/office/drawing/2014/main" id="{A25C34DA-A2BF-41EF-9A8D-4BAD42F3BCD7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82" name="Rectangle 3481">
                <a:extLst>
                  <a:ext uri="{FF2B5EF4-FFF2-40B4-BE49-F238E27FC236}">
                    <a16:creationId xmlns:a16="http://schemas.microsoft.com/office/drawing/2014/main" id="{874B6A80-1957-4F84-B2CF-D815ABBEA596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83" name="Group 3482">
                <a:extLst>
                  <a:ext uri="{FF2B5EF4-FFF2-40B4-BE49-F238E27FC236}">
                    <a16:creationId xmlns:a16="http://schemas.microsoft.com/office/drawing/2014/main" id="{D9E21B7A-5452-4006-8A92-4160BC4FA950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3484" name="Rectangle 3483">
                  <a:extLst>
                    <a:ext uri="{FF2B5EF4-FFF2-40B4-BE49-F238E27FC236}">
                      <a16:creationId xmlns:a16="http://schemas.microsoft.com/office/drawing/2014/main" id="{E25CFBAD-5183-4AAD-AFEC-029BD44065C7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485" name="Graphic 3484" descr="Camera">
                  <a:extLst>
                    <a:ext uri="{FF2B5EF4-FFF2-40B4-BE49-F238E27FC236}">
                      <a16:creationId xmlns:a16="http://schemas.microsoft.com/office/drawing/2014/main" id="{166C13AD-68AD-4C61-B631-A5CE60F2E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01" name="Group 3300">
              <a:extLst>
                <a:ext uri="{FF2B5EF4-FFF2-40B4-BE49-F238E27FC236}">
                  <a16:creationId xmlns:a16="http://schemas.microsoft.com/office/drawing/2014/main" id="{F10691A5-0D8F-4EE5-AE5C-2836334A5748}"/>
                </a:ext>
              </a:extLst>
            </p:cNvPr>
            <p:cNvGrpSpPr/>
            <p:nvPr/>
          </p:nvGrpSpPr>
          <p:grpSpPr>
            <a:xfrm>
              <a:off x="3494152" y="2416698"/>
              <a:ext cx="1188783" cy="1145623"/>
              <a:chOff x="8421595" y="2021768"/>
              <a:chExt cx="1188783" cy="1145623"/>
            </a:xfrm>
          </p:grpSpPr>
          <p:grpSp>
            <p:nvGrpSpPr>
              <p:cNvPr id="3409" name="Group 3408">
                <a:extLst>
                  <a:ext uri="{FF2B5EF4-FFF2-40B4-BE49-F238E27FC236}">
                    <a16:creationId xmlns:a16="http://schemas.microsoft.com/office/drawing/2014/main" id="{05492394-BE87-4833-8DD5-C49D93A3F03E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3458" name="Rectangle 3457">
                  <a:extLst>
                    <a:ext uri="{FF2B5EF4-FFF2-40B4-BE49-F238E27FC236}">
                      <a16:creationId xmlns:a16="http://schemas.microsoft.com/office/drawing/2014/main" id="{78EAB65C-E5E0-4A7A-B8F3-0FB3BE62460D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459" name="Group 3458">
                  <a:extLst>
                    <a:ext uri="{FF2B5EF4-FFF2-40B4-BE49-F238E27FC236}">
                      <a16:creationId xmlns:a16="http://schemas.microsoft.com/office/drawing/2014/main" id="{BECAD6C2-E13F-4425-86E6-EA3F42B2EA74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475" name="Rectangle 3474">
                    <a:extLst>
                      <a:ext uri="{FF2B5EF4-FFF2-40B4-BE49-F238E27FC236}">
                        <a16:creationId xmlns:a16="http://schemas.microsoft.com/office/drawing/2014/main" id="{FC6BDF2E-0805-40E3-9ADA-C101B1137DC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6" name="Rectangle 3475">
                    <a:extLst>
                      <a:ext uri="{FF2B5EF4-FFF2-40B4-BE49-F238E27FC236}">
                        <a16:creationId xmlns:a16="http://schemas.microsoft.com/office/drawing/2014/main" id="{082DC654-719B-471B-A928-8189E29CB45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7" name="Rectangle 3476">
                    <a:extLst>
                      <a:ext uri="{FF2B5EF4-FFF2-40B4-BE49-F238E27FC236}">
                        <a16:creationId xmlns:a16="http://schemas.microsoft.com/office/drawing/2014/main" id="{548D212E-6E17-4B04-8738-D09B37725213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8" name="Rectangle 3477">
                    <a:extLst>
                      <a:ext uri="{FF2B5EF4-FFF2-40B4-BE49-F238E27FC236}">
                        <a16:creationId xmlns:a16="http://schemas.microsoft.com/office/drawing/2014/main" id="{0B0CE70B-684F-4F91-A04F-4CCDA47DBC6F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60" name="Group 3459">
                  <a:extLst>
                    <a:ext uri="{FF2B5EF4-FFF2-40B4-BE49-F238E27FC236}">
                      <a16:creationId xmlns:a16="http://schemas.microsoft.com/office/drawing/2014/main" id="{CC4AC2E0-B881-40B0-98B9-53E3549AB2D3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471" name="Rectangle 3470">
                    <a:extLst>
                      <a:ext uri="{FF2B5EF4-FFF2-40B4-BE49-F238E27FC236}">
                        <a16:creationId xmlns:a16="http://schemas.microsoft.com/office/drawing/2014/main" id="{A446304E-0508-41E5-9BF8-405EFF1FDF75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2" name="Rectangle 3471">
                    <a:extLst>
                      <a:ext uri="{FF2B5EF4-FFF2-40B4-BE49-F238E27FC236}">
                        <a16:creationId xmlns:a16="http://schemas.microsoft.com/office/drawing/2014/main" id="{B0EE84FC-F492-442D-80C6-A13D2097E3E5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3" name="Rectangle 3472">
                    <a:extLst>
                      <a:ext uri="{FF2B5EF4-FFF2-40B4-BE49-F238E27FC236}">
                        <a16:creationId xmlns:a16="http://schemas.microsoft.com/office/drawing/2014/main" id="{929F5E47-6950-4352-B11C-ABB4656EAF1C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4" name="Rectangle 3473">
                    <a:extLst>
                      <a:ext uri="{FF2B5EF4-FFF2-40B4-BE49-F238E27FC236}">
                        <a16:creationId xmlns:a16="http://schemas.microsoft.com/office/drawing/2014/main" id="{73CA225F-7461-4761-82F0-1FA8F2483530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61" name="Group 3460">
                  <a:extLst>
                    <a:ext uri="{FF2B5EF4-FFF2-40B4-BE49-F238E27FC236}">
                      <a16:creationId xmlns:a16="http://schemas.microsoft.com/office/drawing/2014/main" id="{92BEA4C4-B78D-473E-848B-B2C700541E94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467" name="Rectangle 3466">
                    <a:extLst>
                      <a:ext uri="{FF2B5EF4-FFF2-40B4-BE49-F238E27FC236}">
                        <a16:creationId xmlns:a16="http://schemas.microsoft.com/office/drawing/2014/main" id="{C0A49600-AD20-4B4C-B191-764002EB1F1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8" name="Rectangle 3467">
                    <a:extLst>
                      <a:ext uri="{FF2B5EF4-FFF2-40B4-BE49-F238E27FC236}">
                        <a16:creationId xmlns:a16="http://schemas.microsoft.com/office/drawing/2014/main" id="{E307560C-5BC4-47A1-8D17-3F6EDD25DD3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9" name="Rectangle 3468">
                    <a:extLst>
                      <a:ext uri="{FF2B5EF4-FFF2-40B4-BE49-F238E27FC236}">
                        <a16:creationId xmlns:a16="http://schemas.microsoft.com/office/drawing/2014/main" id="{59F623A5-AE37-44F1-B6AA-D1AB93F6BFF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0" name="Rectangle 3469">
                    <a:extLst>
                      <a:ext uri="{FF2B5EF4-FFF2-40B4-BE49-F238E27FC236}">
                        <a16:creationId xmlns:a16="http://schemas.microsoft.com/office/drawing/2014/main" id="{B4D6801E-5130-417D-8F88-11FD7077313F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62" name="Group 3461">
                  <a:extLst>
                    <a:ext uri="{FF2B5EF4-FFF2-40B4-BE49-F238E27FC236}">
                      <a16:creationId xmlns:a16="http://schemas.microsoft.com/office/drawing/2014/main" id="{4948D3F1-C848-450E-BAF6-33E2F6B91CEF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463" name="Rectangle 3462">
                    <a:extLst>
                      <a:ext uri="{FF2B5EF4-FFF2-40B4-BE49-F238E27FC236}">
                        <a16:creationId xmlns:a16="http://schemas.microsoft.com/office/drawing/2014/main" id="{3D9EB0A0-BB5C-4FA3-A114-D6B4C52BB547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4" name="Rectangle 3463">
                    <a:extLst>
                      <a:ext uri="{FF2B5EF4-FFF2-40B4-BE49-F238E27FC236}">
                        <a16:creationId xmlns:a16="http://schemas.microsoft.com/office/drawing/2014/main" id="{3EA1B029-F8BD-4CB1-A195-2CC84440BED3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5" name="Rectangle 3464">
                    <a:extLst>
                      <a:ext uri="{FF2B5EF4-FFF2-40B4-BE49-F238E27FC236}">
                        <a16:creationId xmlns:a16="http://schemas.microsoft.com/office/drawing/2014/main" id="{DA736660-C40D-4BCF-9254-5777AA036519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6" name="Rectangle 3465">
                    <a:extLst>
                      <a:ext uri="{FF2B5EF4-FFF2-40B4-BE49-F238E27FC236}">
                        <a16:creationId xmlns:a16="http://schemas.microsoft.com/office/drawing/2014/main" id="{B9C49515-E6A9-4786-8E9E-DDA29D323C63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410" name="Group 3409">
                <a:extLst>
                  <a:ext uri="{FF2B5EF4-FFF2-40B4-BE49-F238E27FC236}">
                    <a16:creationId xmlns:a16="http://schemas.microsoft.com/office/drawing/2014/main" id="{E0AB3129-F6E1-4D0B-96FB-5FFE42542FCD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3437" name="Rectangle 3436">
                  <a:extLst>
                    <a:ext uri="{FF2B5EF4-FFF2-40B4-BE49-F238E27FC236}">
                      <a16:creationId xmlns:a16="http://schemas.microsoft.com/office/drawing/2014/main" id="{879A9413-7E14-4F1C-8F94-087A01A379D2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438" name="Group 3437">
                  <a:extLst>
                    <a:ext uri="{FF2B5EF4-FFF2-40B4-BE49-F238E27FC236}">
                      <a16:creationId xmlns:a16="http://schemas.microsoft.com/office/drawing/2014/main" id="{8698BD99-1165-4663-88C5-D2CD0B57B029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454" name="Rectangle 3453">
                    <a:extLst>
                      <a:ext uri="{FF2B5EF4-FFF2-40B4-BE49-F238E27FC236}">
                        <a16:creationId xmlns:a16="http://schemas.microsoft.com/office/drawing/2014/main" id="{B891323D-6444-4C73-8891-5F55B7E90AD2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5" name="Rectangle 3454">
                    <a:extLst>
                      <a:ext uri="{FF2B5EF4-FFF2-40B4-BE49-F238E27FC236}">
                        <a16:creationId xmlns:a16="http://schemas.microsoft.com/office/drawing/2014/main" id="{124515A7-1192-49C1-8B5B-D58EFE912692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6" name="Rectangle 3455">
                    <a:extLst>
                      <a:ext uri="{FF2B5EF4-FFF2-40B4-BE49-F238E27FC236}">
                        <a16:creationId xmlns:a16="http://schemas.microsoft.com/office/drawing/2014/main" id="{82442649-7B5A-4D13-9D3D-518F0AB9AAC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7" name="Rectangle 3456">
                    <a:extLst>
                      <a:ext uri="{FF2B5EF4-FFF2-40B4-BE49-F238E27FC236}">
                        <a16:creationId xmlns:a16="http://schemas.microsoft.com/office/drawing/2014/main" id="{4B10E3E7-AC0A-40D9-9C6A-4DF96069B6C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39" name="Group 3438">
                  <a:extLst>
                    <a:ext uri="{FF2B5EF4-FFF2-40B4-BE49-F238E27FC236}">
                      <a16:creationId xmlns:a16="http://schemas.microsoft.com/office/drawing/2014/main" id="{28B76A13-00D2-4FDB-9219-ABD8FD25E6D1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450" name="Rectangle 3449">
                    <a:extLst>
                      <a:ext uri="{FF2B5EF4-FFF2-40B4-BE49-F238E27FC236}">
                        <a16:creationId xmlns:a16="http://schemas.microsoft.com/office/drawing/2014/main" id="{4A537222-9FDD-4A80-9094-CBD2C59A57BC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1" name="Rectangle 3450">
                    <a:extLst>
                      <a:ext uri="{FF2B5EF4-FFF2-40B4-BE49-F238E27FC236}">
                        <a16:creationId xmlns:a16="http://schemas.microsoft.com/office/drawing/2014/main" id="{ADEE5608-5DCC-41D7-9715-482D76BCBF68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2" name="Rectangle 3451">
                    <a:extLst>
                      <a:ext uri="{FF2B5EF4-FFF2-40B4-BE49-F238E27FC236}">
                        <a16:creationId xmlns:a16="http://schemas.microsoft.com/office/drawing/2014/main" id="{CF3A35C5-2DEB-4DA6-932A-FDAB1BA46DB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3" name="Rectangle 3452">
                    <a:extLst>
                      <a:ext uri="{FF2B5EF4-FFF2-40B4-BE49-F238E27FC236}">
                        <a16:creationId xmlns:a16="http://schemas.microsoft.com/office/drawing/2014/main" id="{1D8A196E-4648-467B-A490-D409B8367DB8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40" name="Group 3439">
                  <a:extLst>
                    <a:ext uri="{FF2B5EF4-FFF2-40B4-BE49-F238E27FC236}">
                      <a16:creationId xmlns:a16="http://schemas.microsoft.com/office/drawing/2014/main" id="{48D8C9D6-C4D1-4AFE-AF08-9468B372D68F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446" name="Rectangle 3445">
                    <a:extLst>
                      <a:ext uri="{FF2B5EF4-FFF2-40B4-BE49-F238E27FC236}">
                        <a16:creationId xmlns:a16="http://schemas.microsoft.com/office/drawing/2014/main" id="{A27FD8B9-F552-49E8-89C5-B8F1D1C89B4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7" name="Rectangle 3446">
                    <a:extLst>
                      <a:ext uri="{FF2B5EF4-FFF2-40B4-BE49-F238E27FC236}">
                        <a16:creationId xmlns:a16="http://schemas.microsoft.com/office/drawing/2014/main" id="{ED94CF89-D21F-4157-96B0-3542777D11AE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8" name="Rectangle 3447">
                    <a:extLst>
                      <a:ext uri="{FF2B5EF4-FFF2-40B4-BE49-F238E27FC236}">
                        <a16:creationId xmlns:a16="http://schemas.microsoft.com/office/drawing/2014/main" id="{5235883D-96F4-4A4B-A4F3-861E64B5B589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9" name="Rectangle 3448">
                    <a:extLst>
                      <a:ext uri="{FF2B5EF4-FFF2-40B4-BE49-F238E27FC236}">
                        <a16:creationId xmlns:a16="http://schemas.microsoft.com/office/drawing/2014/main" id="{E9C3A67C-5B0B-48E3-B176-6468BF361504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41" name="Group 3440">
                  <a:extLst>
                    <a:ext uri="{FF2B5EF4-FFF2-40B4-BE49-F238E27FC236}">
                      <a16:creationId xmlns:a16="http://schemas.microsoft.com/office/drawing/2014/main" id="{06F34C74-C844-4828-B82A-5A0B45CAF785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442" name="Rectangle 3441">
                    <a:extLst>
                      <a:ext uri="{FF2B5EF4-FFF2-40B4-BE49-F238E27FC236}">
                        <a16:creationId xmlns:a16="http://schemas.microsoft.com/office/drawing/2014/main" id="{6AA6E5CC-F689-4CD6-8BA3-0FB9DD8148A6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3" name="Rectangle 3442">
                    <a:extLst>
                      <a:ext uri="{FF2B5EF4-FFF2-40B4-BE49-F238E27FC236}">
                        <a16:creationId xmlns:a16="http://schemas.microsoft.com/office/drawing/2014/main" id="{5E819B0E-7C87-470C-83E1-01600C991600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4" name="Rectangle 3443">
                    <a:extLst>
                      <a:ext uri="{FF2B5EF4-FFF2-40B4-BE49-F238E27FC236}">
                        <a16:creationId xmlns:a16="http://schemas.microsoft.com/office/drawing/2014/main" id="{FE287561-8FD7-42A1-A78C-C88954B53AED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5" name="Rectangle 3444">
                    <a:extLst>
                      <a:ext uri="{FF2B5EF4-FFF2-40B4-BE49-F238E27FC236}">
                        <a16:creationId xmlns:a16="http://schemas.microsoft.com/office/drawing/2014/main" id="{4ED5FE26-2400-4509-80FB-95AB10474814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411" name="Group 3410">
                <a:extLst>
                  <a:ext uri="{FF2B5EF4-FFF2-40B4-BE49-F238E27FC236}">
                    <a16:creationId xmlns:a16="http://schemas.microsoft.com/office/drawing/2014/main" id="{8192D3A7-67E4-4D43-8588-510C94517A73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3416" name="Rectangle 3415">
                  <a:extLst>
                    <a:ext uri="{FF2B5EF4-FFF2-40B4-BE49-F238E27FC236}">
                      <a16:creationId xmlns:a16="http://schemas.microsoft.com/office/drawing/2014/main" id="{F25AA081-17D1-4569-ABF5-DAC1B6F1D23C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417" name="Group 3416">
                  <a:extLst>
                    <a:ext uri="{FF2B5EF4-FFF2-40B4-BE49-F238E27FC236}">
                      <a16:creationId xmlns:a16="http://schemas.microsoft.com/office/drawing/2014/main" id="{D2DDFFAA-9B6D-4E81-8431-E7D208B4B047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433" name="Rectangle 3432">
                    <a:extLst>
                      <a:ext uri="{FF2B5EF4-FFF2-40B4-BE49-F238E27FC236}">
                        <a16:creationId xmlns:a16="http://schemas.microsoft.com/office/drawing/2014/main" id="{B0B8C745-0569-43B3-8095-E8470A829F9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4" name="Rectangle 3433">
                    <a:extLst>
                      <a:ext uri="{FF2B5EF4-FFF2-40B4-BE49-F238E27FC236}">
                        <a16:creationId xmlns:a16="http://schemas.microsoft.com/office/drawing/2014/main" id="{DD7FB82E-22A3-4B09-A43E-DD6E27B3D010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5" name="Rectangle 3434">
                    <a:extLst>
                      <a:ext uri="{FF2B5EF4-FFF2-40B4-BE49-F238E27FC236}">
                        <a16:creationId xmlns:a16="http://schemas.microsoft.com/office/drawing/2014/main" id="{E64C702E-3B3D-4D54-89D5-700A0577EE4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6" name="Rectangle 3435">
                    <a:extLst>
                      <a:ext uri="{FF2B5EF4-FFF2-40B4-BE49-F238E27FC236}">
                        <a16:creationId xmlns:a16="http://schemas.microsoft.com/office/drawing/2014/main" id="{A201B592-D181-4AFC-A1E8-D419E12FEDCB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18" name="Group 3417">
                  <a:extLst>
                    <a:ext uri="{FF2B5EF4-FFF2-40B4-BE49-F238E27FC236}">
                      <a16:creationId xmlns:a16="http://schemas.microsoft.com/office/drawing/2014/main" id="{F7DFE9EB-A932-4029-8342-862531982B7D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429" name="Rectangle 3428">
                    <a:extLst>
                      <a:ext uri="{FF2B5EF4-FFF2-40B4-BE49-F238E27FC236}">
                        <a16:creationId xmlns:a16="http://schemas.microsoft.com/office/drawing/2014/main" id="{1A9118F0-E316-410F-883A-7E980946F206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0" name="Rectangle 3429">
                    <a:extLst>
                      <a:ext uri="{FF2B5EF4-FFF2-40B4-BE49-F238E27FC236}">
                        <a16:creationId xmlns:a16="http://schemas.microsoft.com/office/drawing/2014/main" id="{015CEFA6-6720-48B5-A2F7-71B14C1823E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1" name="Rectangle 3430">
                    <a:extLst>
                      <a:ext uri="{FF2B5EF4-FFF2-40B4-BE49-F238E27FC236}">
                        <a16:creationId xmlns:a16="http://schemas.microsoft.com/office/drawing/2014/main" id="{084E7318-AB92-4F77-B167-6A2ABEAB1D0C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2" name="Rectangle 3431">
                    <a:extLst>
                      <a:ext uri="{FF2B5EF4-FFF2-40B4-BE49-F238E27FC236}">
                        <a16:creationId xmlns:a16="http://schemas.microsoft.com/office/drawing/2014/main" id="{D66E4C76-6C1D-4796-B2FC-55D116918543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19" name="Group 3418">
                  <a:extLst>
                    <a:ext uri="{FF2B5EF4-FFF2-40B4-BE49-F238E27FC236}">
                      <a16:creationId xmlns:a16="http://schemas.microsoft.com/office/drawing/2014/main" id="{6D399CBD-C1BB-460B-94E8-F2AB7A58689D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425" name="Rectangle 3424">
                    <a:extLst>
                      <a:ext uri="{FF2B5EF4-FFF2-40B4-BE49-F238E27FC236}">
                        <a16:creationId xmlns:a16="http://schemas.microsoft.com/office/drawing/2014/main" id="{791747D8-1B80-4781-A856-47D9C93BB5E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6" name="Rectangle 3425">
                    <a:extLst>
                      <a:ext uri="{FF2B5EF4-FFF2-40B4-BE49-F238E27FC236}">
                        <a16:creationId xmlns:a16="http://schemas.microsoft.com/office/drawing/2014/main" id="{7C5F89DD-F395-4CE3-BFFB-A9D678DA891D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7" name="Rectangle 3426">
                    <a:extLst>
                      <a:ext uri="{FF2B5EF4-FFF2-40B4-BE49-F238E27FC236}">
                        <a16:creationId xmlns:a16="http://schemas.microsoft.com/office/drawing/2014/main" id="{B38AA597-252A-400D-B63E-7DE2301F4B46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8" name="Rectangle 3427">
                    <a:extLst>
                      <a:ext uri="{FF2B5EF4-FFF2-40B4-BE49-F238E27FC236}">
                        <a16:creationId xmlns:a16="http://schemas.microsoft.com/office/drawing/2014/main" id="{D82E68F8-E931-4B5A-AAFD-3BA4D1FFCB15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20" name="Group 3419">
                  <a:extLst>
                    <a:ext uri="{FF2B5EF4-FFF2-40B4-BE49-F238E27FC236}">
                      <a16:creationId xmlns:a16="http://schemas.microsoft.com/office/drawing/2014/main" id="{00CD5271-63F3-4881-8B9D-45EA54034E83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421" name="Rectangle 3420">
                    <a:extLst>
                      <a:ext uri="{FF2B5EF4-FFF2-40B4-BE49-F238E27FC236}">
                        <a16:creationId xmlns:a16="http://schemas.microsoft.com/office/drawing/2014/main" id="{CDBB2C28-7869-4EED-B617-4448235C4A28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2" name="Rectangle 3421">
                    <a:extLst>
                      <a:ext uri="{FF2B5EF4-FFF2-40B4-BE49-F238E27FC236}">
                        <a16:creationId xmlns:a16="http://schemas.microsoft.com/office/drawing/2014/main" id="{CE797B70-7AE5-42B5-A62E-788763978BC7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3" name="Rectangle 3422">
                    <a:extLst>
                      <a:ext uri="{FF2B5EF4-FFF2-40B4-BE49-F238E27FC236}">
                        <a16:creationId xmlns:a16="http://schemas.microsoft.com/office/drawing/2014/main" id="{9308543C-4743-42D1-A026-95DFC1A3B23F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4" name="Rectangle 3423">
                    <a:extLst>
                      <a:ext uri="{FF2B5EF4-FFF2-40B4-BE49-F238E27FC236}">
                        <a16:creationId xmlns:a16="http://schemas.microsoft.com/office/drawing/2014/main" id="{355E9F97-E52A-4DFD-B1C2-5690F3E181C0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12" name="Rectangle 3411">
                <a:extLst>
                  <a:ext uri="{FF2B5EF4-FFF2-40B4-BE49-F238E27FC236}">
                    <a16:creationId xmlns:a16="http://schemas.microsoft.com/office/drawing/2014/main" id="{F6ED1362-5144-41F9-BF9B-773DB8410584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13" name="Group 3412">
                <a:extLst>
                  <a:ext uri="{FF2B5EF4-FFF2-40B4-BE49-F238E27FC236}">
                    <a16:creationId xmlns:a16="http://schemas.microsoft.com/office/drawing/2014/main" id="{494BDBAD-3A16-4E72-8FB9-314C6FC33131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3414" name="Rectangle 3413">
                  <a:extLst>
                    <a:ext uri="{FF2B5EF4-FFF2-40B4-BE49-F238E27FC236}">
                      <a16:creationId xmlns:a16="http://schemas.microsoft.com/office/drawing/2014/main" id="{3653EBF0-D239-4A47-84B6-632E5A1F0FEF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415" name="Graphic 3414" descr="Camera">
                  <a:extLst>
                    <a:ext uri="{FF2B5EF4-FFF2-40B4-BE49-F238E27FC236}">
                      <a16:creationId xmlns:a16="http://schemas.microsoft.com/office/drawing/2014/main" id="{5DC5F8DC-9F7A-4FB8-88C0-9488768D94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02" name="Group 3301">
              <a:extLst>
                <a:ext uri="{FF2B5EF4-FFF2-40B4-BE49-F238E27FC236}">
                  <a16:creationId xmlns:a16="http://schemas.microsoft.com/office/drawing/2014/main" id="{A9BD8B49-D186-4559-BD09-2FBF84AC9436}"/>
                </a:ext>
              </a:extLst>
            </p:cNvPr>
            <p:cNvGrpSpPr/>
            <p:nvPr/>
          </p:nvGrpSpPr>
          <p:grpSpPr>
            <a:xfrm>
              <a:off x="27436" y="2089093"/>
              <a:ext cx="1188783" cy="1145623"/>
              <a:chOff x="8421595" y="2021768"/>
              <a:chExt cx="1188783" cy="1145623"/>
            </a:xfrm>
          </p:grpSpPr>
          <p:grpSp>
            <p:nvGrpSpPr>
              <p:cNvPr id="3339" name="Group 3338">
                <a:extLst>
                  <a:ext uri="{FF2B5EF4-FFF2-40B4-BE49-F238E27FC236}">
                    <a16:creationId xmlns:a16="http://schemas.microsoft.com/office/drawing/2014/main" id="{4B1E09F9-516F-4A7C-BCF2-E01EB667749E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3388" name="Rectangle 3387">
                  <a:extLst>
                    <a:ext uri="{FF2B5EF4-FFF2-40B4-BE49-F238E27FC236}">
                      <a16:creationId xmlns:a16="http://schemas.microsoft.com/office/drawing/2014/main" id="{BA5958F3-D652-4C0B-99EB-DB1DBA297710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389" name="Group 3388">
                  <a:extLst>
                    <a:ext uri="{FF2B5EF4-FFF2-40B4-BE49-F238E27FC236}">
                      <a16:creationId xmlns:a16="http://schemas.microsoft.com/office/drawing/2014/main" id="{C61D8690-E6B5-40A4-BA0C-48041AF3D17D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405" name="Rectangle 3404">
                    <a:extLst>
                      <a:ext uri="{FF2B5EF4-FFF2-40B4-BE49-F238E27FC236}">
                        <a16:creationId xmlns:a16="http://schemas.microsoft.com/office/drawing/2014/main" id="{153B0B6C-5819-4A14-A707-FE082129BB6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6" name="Rectangle 3405">
                    <a:extLst>
                      <a:ext uri="{FF2B5EF4-FFF2-40B4-BE49-F238E27FC236}">
                        <a16:creationId xmlns:a16="http://schemas.microsoft.com/office/drawing/2014/main" id="{2B09E24C-DBEC-4234-A9F4-313311D64D1B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7" name="Rectangle 3406">
                    <a:extLst>
                      <a:ext uri="{FF2B5EF4-FFF2-40B4-BE49-F238E27FC236}">
                        <a16:creationId xmlns:a16="http://schemas.microsoft.com/office/drawing/2014/main" id="{F5F0326C-034A-4537-90BD-AC433B688F44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8" name="Rectangle 3407">
                    <a:extLst>
                      <a:ext uri="{FF2B5EF4-FFF2-40B4-BE49-F238E27FC236}">
                        <a16:creationId xmlns:a16="http://schemas.microsoft.com/office/drawing/2014/main" id="{688B8CB1-57E5-41BD-B597-04DD77F6EA1B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90" name="Group 3389">
                  <a:extLst>
                    <a:ext uri="{FF2B5EF4-FFF2-40B4-BE49-F238E27FC236}">
                      <a16:creationId xmlns:a16="http://schemas.microsoft.com/office/drawing/2014/main" id="{06E41B98-B4F7-47D2-B4D7-36113FAB0491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401" name="Rectangle 3400">
                    <a:extLst>
                      <a:ext uri="{FF2B5EF4-FFF2-40B4-BE49-F238E27FC236}">
                        <a16:creationId xmlns:a16="http://schemas.microsoft.com/office/drawing/2014/main" id="{2FD67B10-1E6E-4EF0-B4F3-9FC24A870E8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2" name="Rectangle 3401">
                    <a:extLst>
                      <a:ext uri="{FF2B5EF4-FFF2-40B4-BE49-F238E27FC236}">
                        <a16:creationId xmlns:a16="http://schemas.microsoft.com/office/drawing/2014/main" id="{3C860ECA-8999-4ACB-88BE-37F06409940A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3" name="Rectangle 3402">
                    <a:extLst>
                      <a:ext uri="{FF2B5EF4-FFF2-40B4-BE49-F238E27FC236}">
                        <a16:creationId xmlns:a16="http://schemas.microsoft.com/office/drawing/2014/main" id="{BC29E438-807C-468D-8241-D51447597872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4" name="Rectangle 3403">
                    <a:extLst>
                      <a:ext uri="{FF2B5EF4-FFF2-40B4-BE49-F238E27FC236}">
                        <a16:creationId xmlns:a16="http://schemas.microsoft.com/office/drawing/2014/main" id="{A34DA615-0259-499F-B07E-C25539BCEC6E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91" name="Group 3390">
                  <a:extLst>
                    <a:ext uri="{FF2B5EF4-FFF2-40B4-BE49-F238E27FC236}">
                      <a16:creationId xmlns:a16="http://schemas.microsoft.com/office/drawing/2014/main" id="{8B4951DE-C9B1-4B1C-82D8-E8FA72F3271E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397" name="Rectangle 3396">
                    <a:extLst>
                      <a:ext uri="{FF2B5EF4-FFF2-40B4-BE49-F238E27FC236}">
                        <a16:creationId xmlns:a16="http://schemas.microsoft.com/office/drawing/2014/main" id="{468A66D4-B696-4306-A887-704450B9198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8" name="Rectangle 3397">
                    <a:extLst>
                      <a:ext uri="{FF2B5EF4-FFF2-40B4-BE49-F238E27FC236}">
                        <a16:creationId xmlns:a16="http://schemas.microsoft.com/office/drawing/2014/main" id="{119A2957-3FED-4439-A597-2DB042E7B0A0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9" name="Rectangle 3398">
                    <a:extLst>
                      <a:ext uri="{FF2B5EF4-FFF2-40B4-BE49-F238E27FC236}">
                        <a16:creationId xmlns:a16="http://schemas.microsoft.com/office/drawing/2014/main" id="{79A43F47-4795-4F02-83AA-F3DE04DB4AB9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0" name="Rectangle 3399">
                    <a:extLst>
                      <a:ext uri="{FF2B5EF4-FFF2-40B4-BE49-F238E27FC236}">
                        <a16:creationId xmlns:a16="http://schemas.microsoft.com/office/drawing/2014/main" id="{96CB9603-3879-4C6D-B9F0-A0C5FF94CDC6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92" name="Group 3391">
                  <a:extLst>
                    <a:ext uri="{FF2B5EF4-FFF2-40B4-BE49-F238E27FC236}">
                      <a16:creationId xmlns:a16="http://schemas.microsoft.com/office/drawing/2014/main" id="{A929FC87-8CE2-4895-84CA-CC190BFAF389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393" name="Rectangle 3392">
                    <a:extLst>
                      <a:ext uri="{FF2B5EF4-FFF2-40B4-BE49-F238E27FC236}">
                        <a16:creationId xmlns:a16="http://schemas.microsoft.com/office/drawing/2014/main" id="{DBF3CC20-FAC8-4567-874E-4EB3E3A7A23F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4" name="Rectangle 3393">
                    <a:extLst>
                      <a:ext uri="{FF2B5EF4-FFF2-40B4-BE49-F238E27FC236}">
                        <a16:creationId xmlns:a16="http://schemas.microsoft.com/office/drawing/2014/main" id="{2836C9A0-4B72-4EAD-82C1-08C76CAB6B9D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5" name="Rectangle 3394">
                    <a:extLst>
                      <a:ext uri="{FF2B5EF4-FFF2-40B4-BE49-F238E27FC236}">
                        <a16:creationId xmlns:a16="http://schemas.microsoft.com/office/drawing/2014/main" id="{ECA62DA9-4ABB-4675-B3E3-E59798D08252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6" name="Rectangle 3395">
                    <a:extLst>
                      <a:ext uri="{FF2B5EF4-FFF2-40B4-BE49-F238E27FC236}">
                        <a16:creationId xmlns:a16="http://schemas.microsoft.com/office/drawing/2014/main" id="{F0528150-A165-49D9-9B1A-B2794BE07B06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40" name="Group 3339">
                <a:extLst>
                  <a:ext uri="{FF2B5EF4-FFF2-40B4-BE49-F238E27FC236}">
                    <a16:creationId xmlns:a16="http://schemas.microsoft.com/office/drawing/2014/main" id="{C180F76E-C6A8-4FF0-9948-F6882F59F4F7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3367" name="Rectangle 3366">
                  <a:extLst>
                    <a:ext uri="{FF2B5EF4-FFF2-40B4-BE49-F238E27FC236}">
                      <a16:creationId xmlns:a16="http://schemas.microsoft.com/office/drawing/2014/main" id="{AEA1ACEC-6812-49FF-9E79-15B0F3A95AE9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368" name="Group 3367">
                  <a:extLst>
                    <a:ext uri="{FF2B5EF4-FFF2-40B4-BE49-F238E27FC236}">
                      <a16:creationId xmlns:a16="http://schemas.microsoft.com/office/drawing/2014/main" id="{84503BC9-62D3-4B00-8FF5-6053A8A70A13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384" name="Rectangle 3383">
                    <a:extLst>
                      <a:ext uri="{FF2B5EF4-FFF2-40B4-BE49-F238E27FC236}">
                        <a16:creationId xmlns:a16="http://schemas.microsoft.com/office/drawing/2014/main" id="{CC116A22-85F1-4638-A2A5-2504DC1B33D6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5" name="Rectangle 3384">
                    <a:extLst>
                      <a:ext uri="{FF2B5EF4-FFF2-40B4-BE49-F238E27FC236}">
                        <a16:creationId xmlns:a16="http://schemas.microsoft.com/office/drawing/2014/main" id="{B8882D17-03DD-414B-B264-BD131E4B8EB0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6" name="Rectangle 3385">
                    <a:extLst>
                      <a:ext uri="{FF2B5EF4-FFF2-40B4-BE49-F238E27FC236}">
                        <a16:creationId xmlns:a16="http://schemas.microsoft.com/office/drawing/2014/main" id="{DC916F1D-B155-47CD-82C6-09BB1A84677E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7" name="Rectangle 3386">
                    <a:extLst>
                      <a:ext uri="{FF2B5EF4-FFF2-40B4-BE49-F238E27FC236}">
                        <a16:creationId xmlns:a16="http://schemas.microsoft.com/office/drawing/2014/main" id="{4F586FB2-1524-487D-8B68-513A09D0FDE0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69" name="Group 3368">
                  <a:extLst>
                    <a:ext uri="{FF2B5EF4-FFF2-40B4-BE49-F238E27FC236}">
                      <a16:creationId xmlns:a16="http://schemas.microsoft.com/office/drawing/2014/main" id="{D669BC3D-ED7D-4574-A106-A4B5D59959FC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380" name="Rectangle 3379">
                    <a:extLst>
                      <a:ext uri="{FF2B5EF4-FFF2-40B4-BE49-F238E27FC236}">
                        <a16:creationId xmlns:a16="http://schemas.microsoft.com/office/drawing/2014/main" id="{97DCD5E6-E374-4523-AB17-89471F85034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1" name="Rectangle 3380">
                    <a:extLst>
                      <a:ext uri="{FF2B5EF4-FFF2-40B4-BE49-F238E27FC236}">
                        <a16:creationId xmlns:a16="http://schemas.microsoft.com/office/drawing/2014/main" id="{46C196DC-8B78-405E-A1E8-A9B1CF9E6B8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2" name="Rectangle 3381">
                    <a:extLst>
                      <a:ext uri="{FF2B5EF4-FFF2-40B4-BE49-F238E27FC236}">
                        <a16:creationId xmlns:a16="http://schemas.microsoft.com/office/drawing/2014/main" id="{EC753F82-24A9-4E57-B3A0-BDF2C34A939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3" name="Rectangle 3382">
                    <a:extLst>
                      <a:ext uri="{FF2B5EF4-FFF2-40B4-BE49-F238E27FC236}">
                        <a16:creationId xmlns:a16="http://schemas.microsoft.com/office/drawing/2014/main" id="{0020D808-B8C2-4323-95B5-73C147994A48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70" name="Group 3369">
                  <a:extLst>
                    <a:ext uri="{FF2B5EF4-FFF2-40B4-BE49-F238E27FC236}">
                      <a16:creationId xmlns:a16="http://schemas.microsoft.com/office/drawing/2014/main" id="{BF4C3A9D-0F19-45AD-B50F-BFF541313A9F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376" name="Rectangle 3375">
                    <a:extLst>
                      <a:ext uri="{FF2B5EF4-FFF2-40B4-BE49-F238E27FC236}">
                        <a16:creationId xmlns:a16="http://schemas.microsoft.com/office/drawing/2014/main" id="{2FEB1F11-BF4E-485D-B4AE-678D1C5C3C1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7" name="Rectangle 3376">
                    <a:extLst>
                      <a:ext uri="{FF2B5EF4-FFF2-40B4-BE49-F238E27FC236}">
                        <a16:creationId xmlns:a16="http://schemas.microsoft.com/office/drawing/2014/main" id="{4946CD76-2163-428B-941D-5089DADB472A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8" name="Rectangle 3377">
                    <a:extLst>
                      <a:ext uri="{FF2B5EF4-FFF2-40B4-BE49-F238E27FC236}">
                        <a16:creationId xmlns:a16="http://schemas.microsoft.com/office/drawing/2014/main" id="{DB66A10D-D48B-48D4-B840-06BA97F36D03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9" name="Rectangle 3378">
                    <a:extLst>
                      <a:ext uri="{FF2B5EF4-FFF2-40B4-BE49-F238E27FC236}">
                        <a16:creationId xmlns:a16="http://schemas.microsoft.com/office/drawing/2014/main" id="{42101708-9DE3-423B-A18F-161A64122405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71" name="Group 3370">
                  <a:extLst>
                    <a:ext uri="{FF2B5EF4-FFF2-40B4-BE49-F238E27FC236}">
                      <a16:creationId xmlns:a16="http://schemas.microsoft.com/office/drawing/2014/main" id="{3AD986EF-19EA-4585-93F6-F96418FDD7F6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372" name="Rectangle 3371">
                    <a:extLst>
                      <a:ext uri="{FF2B5EF4-FFF2-40B4-BE49-F238E27FC236}">
                        <a16:creationId xmlns:a16="http://schemas.microsoft.com/office/drawing/2014/main" id="{CE926B74-D8C0-4B7B-A339-C407130B2B1B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3" name="Rectangle 3372">
                    <a:extLst>
                      <a:ext uri="{FF2B5EF4-FFF2-40B4-BE49-F238E27FC236}">
                        <a16:creationId xmlns:a16="http://schemas.microsoft.com/office/drawing/2014/main" id="{77B3402E-E23C-4C6F-B505-90E3B697EA27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4" name="Rectangle 3373">
                    <a:extLst>
                      <a:ext uri="{FF2B5EF4-FFF2-40B4-BE49-F238E27FC236}">
                        <a16:creationId xmlns:a16="http://schemas.microsoft.com/office/drawing/2014/main" id="{99380ACD-7D06-4E66-B4F3-2B0637EAEC1A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5" name="Rectangle 3374">
                    <a:extLst>
                      <a:ext uri="{FF2B5EF4-FFF2-40B4-BE49-F238E27FC236}">
                        <a16:creationId xmlns:a16="http://schemas.microsoft.com/office/drawing/2014/main" id="{C33192A9-AF7C-49A4-B305-995994C31086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41" name="Group 3340">
                <a:extLst>
                  <a:ext uri="{FF2B5EF4-FFF2-40B4-BE49-F238E27FC236}">
                    <a16:creationId xmlns:a16="http://schemas.microsoft.com/office/drawing/2014/main" id="{1A038104-1834-434D-9338-2D6CFAC479FF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3346" name="Rectangle 3345">
                  <a:extLst>
                    <a:ext uri="{FF2B5EF4-FFF2-40B4-BE49-F238E27FC236}">
                      <a16:creationId xmlns:a16="http://schemas.microsoft.com/office/drawing/2014/main" id="{9758E6FE-4391-4741-88C4-C1068DDD3F1E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347" name="Group 3346">
                  <a:extLst>
                    <a:ext uri="{FF2B5EF4-FFF2-40B4-BE49-F238E27FC236}">
                      <a16:creationId xmlns:a16="http://schemas.microsoft.com/office/drawing/2014/main" id="{1A35AE52-6592-4F45-989F-4C7EF4205574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363" name="Rectangle 3362">
                    <a:extLst>
                      <a:ext uri="{FF2B5EF4-FFF2-40B4-BE49-F238E27FC236}">
                        <a16:creationId xmlns:a16="http://schemas.microsoft.com/office/drawing/2014/main" id="{8527988A-241D-40C9-A11A-AE3FD914F6F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4" name="Rectangle 3363">
                    <a:extLst>
                      <a:ext uri="{FF2B5EF4-FFF2-40B4-BE49-F238E27FC236}">
                        <a16:creationId xmlns:a16="http://schemas.microsoft.com/office/drawing/2014/main" id="{70F1C852-A6EB-43BE-A7D6-DF52DB3B534E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5" name="Rectangle 3364">
                    <a:extLst>
                      <a:ext uri="{FF2B5EF4-FFF2-40B4-BE49-F238E27FC236}">
                        <a16:creationId xmlns:a16="http://schemas.microsoft.com/office/drawing/2014/main" id="{F3857401-5E0F-4C7A-9E1A-15FC19F596B8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6" name="Rectangle 3365">
                    <a:extLst>
                      <a:ext uri="{FF2B5EF4-FFF2-40B4-BE49-F238E27FC236}">
                        <a16:creationId xmlns:a16="http://schemas.microsoft.com/office/drawing/2014/main" id="{133840BA-DD1B-494B-B274-863D7BAAC99E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48" name="Group 3347">
                  <a:extLst>
                    <a:ext uri="{FF2B5EF4-FFF2-40B4-BE49-F238E27FC236}">
                      <a16:creationId xmlns:a16="http://schemas.microsoft.com/office/drawing/2014/main" id="{F06022A7-A2FD-45C8-B41E-0CD3453A6F66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359" name="Rectangle 3358">
                    <a:extLst>
                      <a:ext uri="{FF2B5EF4-FFF2-40B4-BE49-F238E27FC236}">
                        <a16:creationId xmlns:a16="http://schemas.microsoft.com/office/drawing/2014/main" id="{898F6EA6-F883-42AE-BEF5-EE1379909183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0" name="Rectangle 3359">
                    <a:extLst>
                      <a:ext uri="{FF2B5EF4-FFF2-40B4-BE49-F238E27FC236}">
                        <a16:creationId xmlns:a16="http://schemas.microsoft.com/office/drawing/2014/main" id="{C457617A-0AF1-4B8A-952A-4C71C217054B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1" name="Rectangle 3360">
                    <a:extLst>
                      <a:ext uri="{FF2B5EF4-FFF2-40B4-BE49-F238E27FC236}">
                        <a16:creationId xmlns:a16="http://schemas.microsoft.com/office/drawing/2014/main" id="{40E830D9-7A5F-4298-9F97-CE48ABBC2F04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2" name="Rectangle 3361">
                    <a:extLst>
                      <a:ext uri="{FF2B5EF4-FFF2-40B4-BE49-F238E27FC236}">
                        <a16:creationId xmlns:a16="http://schemas.microsoft.com/office/drawing/2014/main" id="{7E834A9D-2B13-4A4A-8B6A-519BF9EDE496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49" name="Group 3348">
                  <a:extLst>
                    <a:ext uri="{FF2B5EF4-FFF2-40B4-BE49-F238E27FC236}">
                      <a16:creationId xmlns:a16="http://schemas.microsoft.com/office/drawing/2014/main" id="{B0ECDD0A-82B6-4A21-B8DD-AEC64E151FFF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355" name="Rectangle 3354">
                    <a:extLst>
                      <a:ext uri="{FF2B5EF4-FFF2-40B4-BE49-F238E27FC236}">
                        <a16:creationId xmlns:a16="http://schemas.microsoft.com/office/drawing/2014/main" id="{EEA238E2-0415-4245-AC6C-801A42D1E5B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6" name="Rectangle 3355">
                    <a:extLst>
                      <a:ext uri="{FF2B5EF4-FFF2-40B4-BE49-F238E27FC236}">
                        <a16:creationId xmlns:a16="http://schemas.microsoft.com/office/drawing/2014/main" id="{7F9AA2DE-4F8F-4F8B-8F82-4BCCD8627C1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7" name="Rectangle 3356">
                    <a:extLst>
                      <a:ext uri="{FF2B5EF4-FFF2-40B4-BE49-F238E27FC236}">
                        <a16:creationId xmlns:a16="http://schemas.microsoft.com/office/drawing/2014/main" id="{8D9FA804-9875-40DF-8442-9FA79F2DA57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8" name="Rectangle 3357">
                    <a:extLst>
                      <a:ext uri="{FF2B5EF4-FFF2-40B4-BE49-F238E27FC236}">
                        <a16:creationId xmlns:a16="http://schemas.microsoft.com/office/drawing/2014/main" id="{89A50C69-1B2C-4BF5-A61C-CCAAC3877A18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50" name="Group 3349">
                  <a:extLst>
                    <a:ext uri="{FF2B5EF4-FFF2-40B4-BE49-F238E27FC236}">
                      <a16:creationId xmlns:a16="http://schemas.microsoft.com/office/drawing/2014/main" id="{D0892789-7947-4D04-9086-FE2EA4016522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351" name="Rectangle 3350">
                    <a:extLst>
                      <a:ext uri="{FF2B5EF4-FFF2-40B4-BE49-F238E27FC236}">
                        <a16:creationId xmlns:a16="http://schemas.microsoft.com/office/drawing/2014/main" id="{E3B517DB-D961-4EA1-A5A3-9999B9D2BA79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2" name="Rectangle 3351">
                    <a:extLst>
                      <a:ext uri="{FF2B5EF4-FFF2-40B4-BE49-F238E27FC236}">
                        <a16:creationId xmlns:a16="http://schemas.microsoft.com/office/drawing/2014/main" id="{1238CC8A-5F44-4EA2-95FC-F8A38699C02E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3" name="Rectangle 3352">
                    <a:extLst>
                      <a:ext uri="{FF2B5EF4-FFF2-40B4-BE49-F238E27FC236}">
                        <a16:creationId xmlns:a16="http://schemas.microsoft.com/office/drawing/2014/main" id="{9D4CCB09-069C-45D6-AA62-91C2E4ED73FE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4" name="Rectangle 3353">
                    <a:extLst>
                      <a:ext uri="{FF2B5EF4-FFF2-40B4-BE49-F238E27FC236}">
                        <a16:creationId xmlns:a16="http://schemas.microsoft.com/office/drawing/2014/main" id="{1C4A9491-F0E6-484D-9A6D-800F8A54F4E7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342" name="Rectangle 3341">
                <a:extLst>
                  <a:ext uri="{FF2B5EF4-FFF2-40B4-BE49-F238E27FC236}">
                    <a16:creationId xmlns:a16="http://schemas.microsoft.com/office/drawing/2014/main" id="{F560D93A-DD9E-49E6-9209-ED43F05DF53D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43" name="Group 3342">
                <a:extLst>
                  <a:ext uri="{FF2B5EF4-FFF2-40B4-BE49-F238E27FC236}">
                    <a16:creationId xmlns:a16="http://schemas.microsoft.com/office/drawing/2014/main" id="{17B16AFB-CF43-4AD6-996D-89791AAEB56B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3344" name="Rectangle 3343">
                  <a:extLst>
                    <a:ext uri="{FF2B5EF4-FFF2-40B4-BE49-F238E27FC236}">
                      <a16:creationId xmlns:a16="http://schemas.microsoft.com/office/drawing/2014/main" id="{52BB6685-7E85-4327-BAD2-14154EC805BC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345" name="Graphic 3344" descr="Camera">
                  <a:extLst>
                    <a:ext uri="{FF2B5EF4-FFF2-40B4-BE49-F238E27FC236}">
                      <a16:creationId xmlns:a16="http://schemas.microsoft.com/office/drawing/2014/main" id="{152D8589-622E-4FD9-9403-35FE345997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303" name="Straight Connector 3302">
              <a:extLst>
                <a:ext uri="{FF2B5EF4-FFF2-40B4-BE49-F238E27FC236}">
                  <a16:creationId xmlns:a16="http://schemas.microsoft.com/office/drawing/2014/main" id="{D7265A31-839D-4381-9D41-E66F9E3312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7680" y="4178699"/>
              <a:ext cx="90476" cy="153264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4" name="Rectangle 3303">
              <a:extLst>
                <a:ext uri="{FF2B5EF4-FFF2-40B4-BE49-F238E27FC236}">
                  <a16:creationId xmlns:a16="http://schemas.microsoft.com/office/drawing/2014/main" id="{4979127C-D752-4921-BAF9-783A2DEF50CB}"/>
                </a:ext>
              </a:extLst>
            </p:cNvPr>
            <p:cNvSpPr/>
            <p:nvPr/>
          </p:nvSpPr>
          <p:spPr>
            <a:xfrm>
              <a:off x="1661213" y="3293522"/>
              <a:ext cx="526465" cy="1042168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05" name="Straight Connector 3304">
              <a:extLst>
                <a:ext uri="{FF2B5EF4-FFF2-40B4-BE49-F238E27FC236}">
                  <a16:creationId xmlns:a16="http://schemas.microsoft.com/office/drawing/2014/main" id="{0E21D995-BEEE-482F-BD08-DAACF54DD0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448" y="4181874"/>
              <a:ext cx="90476" cy="153264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6" name="Straight Connector 3305">
              <a:extLst>
                <a:ext uri="{FF2B5EF4-FFF2-40B4-BE49-F238E27FC236}">
                  <a16:creationId xmlns:a16="http://schemas.microsoft.com/office/drawing/2014/main" id="{7A286453-6DFD-4B4A-9F67-959CCEC0D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1185" y="3133357"/>
              <a:ext cx="86493" cy="156438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7" name="Straight Connector 3306">
              <a:extLst>
                <a:ext uri="{FF2B5EF4-FFF2-40B4-BE49-F238E27FC236}">
                  <a16:creationId xmlns:a16="http://schemas.microsoft.com/office/drawing/2014/main" id="{FA401BBC-BF0C-4C25-B335-C5EFB21E72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8119" y="3135979"/>
              <a:ext cx="86493" cy="156438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8" name="Straight Connector 3307">
              <a:extLst>
                <a:ext uri="{FF2B5EF4-FFF2-40B4-BE49-F238E27FC236}">
                  <a16:creationId xmlns:a16="http://schemas.microsoft.com/office/drawing/2014/main" id="{4117D910-DCD4-414E-9B47-BF89C36E60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3139" y="3623826"/>
              <a:ext cx="52557" cy="7030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9" name="Rectangle 3308">
              <a:extLst>
                <a:ext uri="{FF2B5EF4-FFF2-40B4-BE49-F238E27FC236}">
                  <a16:creationId xmlns:a16="http://schemas.microsoft.com/office/drawing/2014/main" id="{55F55864-7933-44A8-B08A-1404DCFF3397}"/>
                </a:ext>
              </a:extLst>
            </p:cNvPr>
            <p:cNvSpPr/>
            <p:nvPr/>
          </p:nvSpPr>
          <p:spPr>
            <a:xfrm>
              <a:off x="2197318" y="3145754"/>
              <a:ext cx="305820" cy="478073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0" name="Straight Connector 3309">
              <a:extLst>
                <a:ext uri="{FF2B5EF4-FFF2-40B4-BE49-F238E27FC236}">
                  <a16:creationId xmlns:a16="http://schemas.microsoft.com/office/drawing/2014/main" id="{2D848CE3-5FB2-45E2-A61C-78D022C9E5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95713" y="3625283"/>
              <a:ext cx="52557" cy="7030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1" name="Straight Connector 3310">
              <a:extLst>
                <a:ext uri="{FF2B5EF4-FFF2-40B4-BE49-F238E27FC236}">
                  <a16:creationId xmlns:a16="http://schemas.microsoft.com/office/drawing/2014/main" id="{326FCFD2-08BA-4BB6-8178-6CC7F687A1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5176" y="3144299"/>
              <a:ext cx="50243" cy="7176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2" name="Straight Connector 3311">
              <a:extLst>
                <a:ext uri="{FF2B5EF4-FFF2-40B4-BE49-F238E27FC236}">
                  <a16:creationId xmlns:a16="http://schemas.microsoft.com/office/drawing/2014/main" id="{0EEC95D7-38C1-4050-BC34-E21EB461E7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01335" y="3145500"/>
              <a:ext cx="50243" cy="7176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3" name="Rectangle 3312">
              <a:extLst>
                <a:ext uri="{FF2B5EF4-FFF2-40B4-BE49-F238E27FC236}">
                  <a16:creationId xmlns:a16="http://schemas.microsoft.com/office/drawing/2014/main" id="{58AA43B9-43C5-4DFB-92C0-B853A9426251}"/>
                </a:ext>
              </a:extLst>
            </p:cNvPr>
            <p:cNvSpPr/>
            <p:nvPr/>
          </p:nvSpPr>
          <p:spPr>
            <a:xfrm>
              <a:off x="1442083" y="4335690"/>
              <a:ext cx="764358" cy="2094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Person: 92%</a:t>
              </a:r>
            </a:p>
          </p:txBody>
        </p:sp>
        <p:sp>
          <p:nvSpPr>
            <p:cNvPr id="3314" name="Rectangle 3313">
              <a:extLst>
                <a:ext uri="{FF2B5EF4-FFF2-40B4-BE49-F238E27FC236}">
                  <a16:creationId xmlns:a16="http://schemas.microsoft.com/office/drawing/2014/main" id="{6361D2EE-4AE1-494F-B5F5-337EEFA98FB1}"/>
                </a:ext>
              </a:extLst>
            </p:cNvPr>
            <p:cNvSpPr/>
            <p:nvPr/>
          </p:nvSpPr>
          <p:spPr>
            <a:xfrm>
              <a:off x="1733861" y="2919731"/>
              <a:ext cx="764358" cy="2094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Phone: 79%</a:t>
              </a:r>
            </a:p>
          </p:txBody>
        </p:sp>
        <p:sp>
          <p:nvSpPr>
            <p:cNvPr id="3315" name="Rectangle 3314">
              <a:extLst>
                <a:ext uri="{FF2B5EF4-FFF2-40B4-BE49-F238E27FC236}">
                  <a16:creationId xmlns:a16="http://schemas.microsoft.com/office/drawing/2014/main" id="{ECB8F17B-AA24-442A-A577-D926CE210AD1}"/>
                </a:ext>
              </a:extLst>
            </p:cNvPr>
            <p:cNvSpPr/>
            <p:nvPr/>
          </p:nvSpPr>
          <p:spPr>
            <a:xfrm>
              <a:off x="2817240" y="1536830"/>
              <a:ext cx="305820" cy="478073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6" name="Straight Connector 3315">
              <a:extLst>
                <a:ext uri="{FF2B5EF4-FFF2-40B4-BE49-F238E27FC236}">
                  <a16:creationId xmlns:a16="http://schemas.microsoft.com/office/drawing/2014/main" id="{2F323A13-688A-4234-B29C-150D84B083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3488" y="2490460"/>
              <a:ext cx="92718" cy="153264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7" name="Rectangle 3316">
              <a:extLst>
                <a:ext uri="{FF2B5EF4-FFF2-40B4-BE49-F238E27FC236}">
                  <a16:creationId xmlns:a16="http://schemas.microsoft.com/office/drawing/2014/main" id="{7D6B90D5-D7CD-438F-AB31-A1C90352D490}"/>
                </a:ext>
              </a:extLst>
            </p:cNvPr>
            <p:cNvSpPr/>
            <p:nvPr/>
          </p:nvSpPr>
          <p:spPr>
            <a:xfrm>
              <a:off x="2256207" y="1605283"/>
              <a:ext cx="539509" cy="1042168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8" name="Straight Connector 3317">
              <a:extLst>
                <a:ext uri="{FF2B5EF4-FFF2-40B4-BE49-F238E27FC236}">
                  <a16:creationId xmlns:a16="http://schemas.microsoft.com/office/drawing/2014/main" id="{4AC99AE2-8334-452E-A269-1EF879AE4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1145" y="2493635"/>
              <a:ext cx="92718" cy="153264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9" name="Straight Connector 3318">
              <a:extLst>
                <a:ext uri="{FF2B5EF4-FFF2-40B4-BE49-F238E27FC236}">
                  <a16:creationId xmlns:a16="http://schemas.microsoft.com/office/drawing/2014/main" id="{49ED9F8D-545A-40A5-8D3D-4106135BFF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7080" y="1445118"/>
              <a:ext cx="88636" cy="156438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0" name="Straight Connector 3319">
              <a:extLst>
                <a:ext uri="{FF2B5EF4-FFF2-40B4-BE49-F238E27FC236}">
                  <a16:creationId xmlns:a16="http://schemas.microsoft.com/office/drawing/2014/main" id="{80202DAE-84DF-46E3-AE42-86B606E4E5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1061" y="1447740"/>
              <a:ext cx="88636" cy="156438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1" name="Straight Connector 3320">
              <a:extLst>
                <a:ext uri="{FF2B5EF4-FFF2-40B4-BE49-F238E27FC236}">
                  <a16:creationId xmlns:a16="http://schemas.microsoft.com/office/drawing/2014/main" id="{DEE2DEBF-E81B-4925-AE5F-42B1ADC81A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0781" y="1942887"/>
              <a:ext cx="52557" cy="70307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2" name="Straight Connector 3321">
              <a:extLst>
                <a:ext uri="{FF2B5EF4-FFF2-40B4-BE49-F238E27FC236}">
                  <a16:creationId xmlns:a16="http://schemas.microsoft.com/office/drawing/2014/main" id="{01B0F6FE-C062-434A-A632-9264A1B851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2817" y="1463357"/>
              <a:ext cx="50243" cy="71763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3" name="Straight Connector 3322">
              <a:extLst>
                <a:ext uri="{FF2B5EF4-FFF2-40B4-BE49-F238E27FC236}">
                  <a16:creationId xmlns:a16="http://schemas.microsoft.com/office/drawing/2014/main" id="{6A5C3674-0BBA-46C6-A56A-77B84700A6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68974" y="1464556"/>
              <a:ext cx="50243" cy="71763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24" name="Rectangle 3323">
              <a:extLst>
                <a:ext uri="{FF2B5EF4-FFF2-40B4-BE49-F238E27FC236}">
                  <a16:creationId xmlns:a16="http://schemas.microsoft.com/office/drawing/2014/main" id="{216319F4-1099-4E07-B21E-3173E886E17D}"/>
                </a:ext>
              </a:extLst>
            </p:cNvPr>
            <p:cNvSpPr/>
            <p:nvPr/>
          </p:nvSpPr>
          <p:spPr>
            <a:xfrm>
              <a:off x="1947518" y="1235787"/>
              <a:ext cx="764358" cy="20948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Person: 95%</a:t>
              </a:r>
            </a:p>
          </p:txBody>
        </p:sp>
        <p:sp>
          <p:nvSpPr>
            <p:cNvPr id="3325" name="Rectangle 3324">
              <a:extLst>
                <a:ext uri="{FF2B5EF4-FFF2-40B4-BE49-F238E27FC236}">
                  <a16:creationId xmlns:a16="http://schemas.microsoft.com/office/drawing/2014/main" id="{BF5FEB84-2DDC-4E98-8040-7378896F1DE9}"/>
                </a:ext>
              </a:extLst>
            </p:cNvPr>
            <p:cNvSpPr/>
            <p:nvPr/>
          </p:nvSpPr>
          <p:spPr>
            <a:xfrm>
              <a:off x="2866755" y="2022289"/>
              <a:ext cx="764358" cy="2094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Phone: 87%</a:t>
              </a:r>
            </a:p>
          </p:txBody>
        </p:sp>
        <p:cxnSp>
          <p:nvCxnSpPr>
            <p:cNvPr id="3326" name="Straight Arrow Connector 3325">
              <a:extLst>
                <a:ext uri="{FF2B5EF4-FFF2-40B4-BE49-F238E27FC236}">
                  <a16:creationId xmlns:a16="http://schemas.microsoft.com/office/drawing/2014/main" id="{F3CCFD10-B67A-41FB-881A-719ECF070F42}"/>
                </a:ext>
              </a:extLst>
            </p:cNvPr>
            <p:cNvCxnSpPr/>
            <p:nvPr/>
          </p:nvCxnSpPr>
          <p:spPr>
            <a:xfrm>
              <a:off x="331912" y="4582353"/>
              <a:ext cx="9144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7" name="Straight Arrow Connector 3326">
              <a:extLst>
                <a:ext uri="{FF2B5EF4-FFF2-40B4-BE49-F238E27FC236}">
                  <a16:creationId xmlns:a16="http://schemas.microsoft.com/office/drawing/2014/main" id="{A5D503F5-02BE-4956-9761-ECCF539F2B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912" y="3674684"/>
              <a:ext cx="0" cy="914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8" name="Straight Arrow Connector 3327">
              <a:extLst>
                <a:ext uri="{FF2B5EF4-FFF2-40B4-BE49-F238E27FC236}">
                  <a16:creationId xmlns:a16="http://schemas.microsoft.com/office/drawing/2014/main" id="{B82C6A0D-0026-4975-8D6B-51C937694C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912" y="3941130"/>
              <a:ext cx="259450" cy="6412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29" name="TextBox 3328">
              <a:extLst>
                <a:ext uri="{FF2B5EF4-FFF2-40B4-BE49-F238E27FC236}">
                  <a16:creationId xmlns:a16="http://schemas.microsoft.com/office/drawing/2014/main" id="{FCCD0D9D-73EF-4DA1-927E-3497BAC1FB23}"/>
                </a:ext>
              </a:extLst>
            </p:cNvPr>
            <p:cNvSpPr txBox="1"/>
            <p:nvPr/>
          </p:nvSpPr>
          <p:spPr>
            <a:xfrm>
              <a:off x="1018932" y="4264150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330" name="TextBox 3329">
              <a:extLst>
                <a:ext uri="{FF2B5EF4-FFF2-40B4-BE49-F238E27FC236}">
                  <a16:creationId xmlns:a16="http://schemas.microsoft.com/office/drawing/2014/main" id="{5713BE8B-9DED-45B5-A429-6B74398C58C3}"/>
                </a:ext>
              </a:extLst>
            </p:cNvPr>
            <p:cNvSpPr txBox="1"/>
            <p:nvPr/>
          </p:nvSpPr>
          <p:spPr>
            <a:xfrm>
              <a:off x="576581" y="3749339"/>
              <a:ext cx="2648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331" name="TextBox 3330">
              <a:extLst>
                <a:ext uri="{FF2B5EF4-FFF2-40B4-BE49-F238E27FC236}">
                  <a16:creationId xmlns:a16="http://schemas.microsoft.com/office/drawing/2014/main" id="{024781FA-0DB6-491B-BE24-F1102D84B118}"/>
                </a:ext>
              </a:extLst>
            </p:cNvPr>
            <p:cNvSpPr txBox="1"/>
            <p:nvPr/>
          </p:nvSpPr>
          <p:spPr>
            <a:xfrm>
              <a:off x="36127" y="3633353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3332" name="Straight Connector 3331">
              <a:extLst>
                <a:ext uri="{FF2B5EF4-FFF2-40B4-BE49-F238E27FC236}">
                  <a16:creationId xmlns:a16="http://schemas.microsoft.com/office/drawing/2014/main" id="{EC5218B5-0A26-4575-A8E8-841DA21DB4D2}"/>
                </a:ext>
              </a:extLst>
            </p:cNvPr>
            <p:cNvCxnSpPr/>
            <p:nvPr/>
          </p:nvCxnSpPr>
          <p:spPr>
            <a:xfrm flipH="1">
              <a:off x="3184979" y="1284144"/>
              <a:ext cx="309173" cy="27392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3" name="Oval 3332">
              <a:extLst>
                <a:ext uri="{FF2B5EF4-FFF2-40B4-BE49-F238E27FC236}">
                  <a16:creationId xmlns:a16="http://schemas.microsoft.com/office/drawing/2014/main" id="{E1B73DF5-5132-4EFC-8C33-FADCD332DD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1117" y="1983128"/>
              <a:ext cx="91440" cy="914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4" name="Oval 3333">
              <a:extLst>
                <a:ext uri="{FF2B5EF4-FFF2-40B4-BE49-F238E27FC236}">
                  <a16:creationId xmlns:a16="http://schemas.microsoft.com/office/drawing/2014/main" id="{7800E200-02F5-4FD6-B9C0-62792806E5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1271" y="3397228"/>
              <a:ext cx="91440" cy="91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35" name="Straight Arrow Connector 3334">
              <a:extLst>
                <a:ext uri="{FF2B5EF4-FFF2-40B4-BE49-F238E27FC236}">
                  <a16:creationId xmlns:a16="http://schemas.microsoft.com/office/drawing/2014/main" id="{D3B066BB-03D5-48F2-B75C-2EF2122A8B1D}"/>
                </a:ext>
              </a:extLst>
            </p:cNvPr>
            <p:cNvCxnSpPr>
              <a:cxnSpLocks/>
              <a:stCxn id="3333" idx="1"/>
              <a:endCxn id="3336" idx="3"/>
            </p:cNvCxnSpPr>
            <p:nvPr/>
          </p:nvCxnSpPr>
          <p:spPr>
            <a:xfrm flipH="1" flipV="1">
              <a:off x="2062871" y="1817697"/>
              <a:ext cx="421637" cy="178822"/>
            </a:xfrm>
            <a:prstGeom prst="straightConnector1">
              <a:avLst/>
            </a:prstGeom>
            <a:ln w="158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6" name="Rectangle 3335">
              <a:extLst>
                <a:ext uri="{FF2B5EF4-FFF2-40B4-BE49-F238E27FC236}">
                  <a16:creationId xmlns:a16="http://schemas.microsoft.com/office/drawing/2014/main" id="{DF7C9B4B-C090-45FB-A923-0898B035BD59}"/>
                </a:ext>
              </a:extLst>
            </p:cNvPr>
            <p:cNvSpPr/>
            <p:nvPr/>
          </p:nvSpPr>
          <p:spPr>
            <a:xfrm>
              <a:off x="1331351" y="1712957"/>
              <a:ext cx="731520" cy="20948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(1.2 0.8 3)</a:t>
              </a:r>
            </a:p>
          </p:txBody>
        </p:sp>
        <p:sp>
          <p:nvSpPr>
            <p:cNvPr id="3337" name="Rectangle 3336">
              <a:extLst>
                <a:ext uri="{FF2B5EF4-FFF2-40B4-BE49-F238E27FC236}">
                  <a16:creationId xmlns:a16="http://schemas.microsoft.com/office/drawing/2014/main" id="{81BB78DC-AD72-49B1-9EAD-AA885A252B4B}"/>
                </a:ext>
              </a:extLst>
            </p:cNvPr>
            <p:cNvSpPr/>
            <p:nvPr/>
          </p:nvSpPr>
          <p:spPr>
            <a:xfrm>
              <a:off x="2720874" y="3557639"/>
              <a:ext cx="731520" cy="2094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(0.5 1.2 1.7)</a:t>
              </a:r>
            </a:p>
          </p:txBody>
        </p:sp>
        <p:cxnSp>
          <p:nvCxnSpPr>
            <p:cNvPr id="3338" name="Straight Arrow Connector 3337">
              <a:extLst>
                <a:ext uri="{FF2B5EF4-FFF2-40B4-BE49-F238E27FC236}">
                  <a16:creationId xmlns:a16="http://schemas.microsoft.com/office/drawing/2014/main" id="{1C184E58-31CD-416F-9524-57845C566F49}"/>
                </a:ext>
              </a:extLst>
            </p:cNvPr>
            <p:cNvCxnSpPr>
              <a:cxnSpLocks/>
              <a:stCxn id="3334" idx="5"/>
              <a:endCxn id="3337" idx="1"/>
            </p:cNvCxnSpPr>
            <p:nvPr/>
          </p:nvCxnSpPr>
          <p:spPr>
            <a:xfrm>
              <a:off x="2389320" y="3475277"/>
              <a:ext cx="331554" cy="187102"/>
            </a:xfrm>
            <a:prstGeom prst="straightConnector1">
              <a:avLst/>
            </a:prstGeom>
            <a:ln w="158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0" name="Arrow: Right 3599">
            <a:extLst>
              <a:ext uri="{FF2B5EF4-FFF2-40B4-BE49-F238E27FC236}">
                <a16:creationId xmlns:a16="http://schemas.microsoft.com/office/drawing/2014/main" id="{008F5C9E-AF0D-4186-8BAF-CC5341BD386A}"/>
              </a:ext>
            </a:extLst>
          </p:cNvPr>
          <p:cNvSpPr/>
          <p:nvPr/>
        </p:nvSpPr>
        <p:spPr>
          <a:xfrm>
            <a:off x="1899688" y="3247949"/>
            <a:ext cx="557195" cy="31214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1" name="Arrow: Right 3600">
            <a:extLst>
              <a:ext uri="{FF2B5EF4-FFF2-40B4-BE49-F238E27FC236}">
                <a16:creationId xmlns:a16="http://schemas.microsoft.com/office/drawing/2014/main" id="{BF349F10-2A25-4E47-A51A-4B835612A938}"/>
              </a:ext>
            </a:extLst>
          </p:cNvPr>
          <p:cNvSpPr/>
          <p:nvPr/>
        </p:nvSpPr>
        <p:spPr>
          <a:xfrm>
            <a:off x="5752855" y="3255244"/>
            <a:ext cx="557195" cy="31214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2" name="Arrow: Right 3601">
            <a:extLst>
              <a:ext uri="{FF2B5EF4-FFF2-40B4-BE49-F238E27FC236}">
                <a16:creationId xmlns:a16="http://schemas.microsoft.com/office/drawing/2014/main" id="{CACFC5A3-CB58-4251-B5FF-2B7127490283}"/>
              </a:ext>
            </a:extLst>
          </p:cNvPr>
          <p:cNvSpPr/>
          <p:nvPr/>
        </p:nvSpPr>
        <p:spPr>
          <a:xfrm>
            <a:off x="11812424" y="3268866"/>
            <a:ext cx="557784" cy="30534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3" name="TextBox 3602">
            <a:extLst>
              <a:ext uri="{FF2B5EF4-FFF2-40B4-BE49-F238E27FC236}">
                <a16:creationId xmlns:a16="http://schemas.microsoft.com/office/drawing/2014/main" id="{DA089946-1E09-4977-B60A-7D53E01E7DF9}"/>
              </a:ext>
            </a:extLst>
          </p:cNvPr>
          <p:cNvSpPr txBox="1"/>
          <p:nvPr/>
        </p:nvSpPr>
        <p:spPr>
          <a:xfrm>
            <a:off x="11587202" y="2806671"/>
            <a:ext cx="10951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BB547A-9217-4ABA-922F-4B5331A06D71}"/>
              </a:ext>
            </a:extLst>
          </p:cNvPr>
          <p:cNvGrpSpPr/>
          <p:nvPr/>
        </p:nvGrpSpPr>
        <p:grpSpPr>
          <a:xfrm>
            <a:off x="29423" y="622240"/>
            <a:ext cx="1713717" cy="1831404"/>
            <a:chOff x="-15667" y="622240"/>
            <a:chExt cx="1713717" cy="1831404"/>
          </a:xfrm>
        </p:grpSpPr>
        <p:pic>
          <p:nvPicPr>
            <p:cNvPr id="856" name="Picture 855">
              <a:extLst>
                <a:ext uri="{FF2B5EF4-FFF2-40B4-BE49-F238E27FC236}">
                  <a16:creationId xmlns:a16="http://schemas.microsoft.com/office/drawing/2014/main" id="{0B8D0C2B-22EB-4196-BBEF-C250FAD7E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40" t="15625" r="15623" b="40238"/>
            <a:stretch/>
          </p:blipFill>
          <p:spPr>
            <a:xfrm>
              <a:off x="-15667" y="622240"/>
              <a:ext cx="1713717" cy="146304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604" name="TextBox 3603">
              <a:extLst>
                <a:ext uri="{FF2B5EF4-FFF2-40B4-BE49-F238E27FC236}">
                  <a16:creationId xmlns:a16="http://schemas.microsoft.com/office/drawing/2014/main" id="{466BA079-B4AF-4269-A974-F5EE2B0803D3}"/>
                </a:ext>
              </a:extLst>
            </p:cNvPr>
            <p:cNvSpPr txBox="1"/>
            <p:nvPr/>
          </p:nvSpPr>
          <p:spPr>
            <a:xfrm>
              <a:off x="317682" y="2084312"/>
              <a:ext cx="10470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view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B7BE1D7-2086-4B58-A837-9DC959D707C6}"/>
              </a:ext>
            </a:extLst>
          </p:cNvPr>
          <p:cNvGrpSpPr/>
          <p:nvPr/>
        </p:nvGrpSpPr>
        <p:grpSpPr>
          <a:xfrm>
            <a:off x="29422" y="2597668"/>
            <a:ext cx="1713718" cy="1832372"/>
            <a:chOff x="-15668" y="2580070"/>
            <a:chExt cx="1713718" cy="1832372"/>
          </a:xfrm>
        </p:grpSpPr>
        <p:pic>
          <p:nvPicPr>
            <p:cNvPr id="857" name="Picture 856">
              <a:extLst>
                <a:ext uri="{FF2B5EF4-FFF2-40B4-BE49-F238E27FC236}">
                  <a16:creationId xmlns:a16="http://schemas.microsoft.com/office/drawing/2014/main" id="{0D3E9FF0-503B-4B52-8263-D04CC9344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71" t="31319" r="31319" b="18571"/>
            <a:stretch/>
          </p:blipFill>
          <p:spPr>
            <a:xfrm>
              <a:off x="-15668" y="2580070"/>
              <a:ext cx="1713718" cy="146304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605" name="TextBox 3604">
              <a:extLst>
                <a:ext uri="{FF2B5EF4-FFF2-40B4-BE49-F238E27FC236}">
                  <a16:creationId xmlns:a16="http://schemas.microsoft.com/office/drawing/2014/main" id="{BE9409EB-33E2-4A48-B49B-F5073E06B6B5}"/>
                </a:ext>
              </a:extLst>
            </p:cNvPr>
            <p:cNvSpPr txBox="1"/>
            <p:nvPr/>
          </p:nvSpPr>
          <p:spPr>
            <a:xfrm>
              <a:off x="303223" y="4043110"/>
              <a:ext cx="1075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Left view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9F2BF2-DD81-4E7E-881D-1D76970FDD96}"/>
              </a:ext>
            </a:extLst>
          </p:cNvPr>
          <p:cNvGrpSpPr/>
          <p:nvPr/>
        </p:nvGrpSpPr>
        <p:grpSpPr>
          <a:xfrm>
            <a:off x="29422" y="4574064"/>
            <a:ext cx="1713719" cy="1832372"/>
            <a:chOff x="-15668" y="4574064"/>
            <a:chExt cx="1713719" cy="1832372"/>
          </a:xfrm>
        </p:grpSpPr>
        <p:pic>
          <p:nvPicPr>
            <p:cNvPr id="858" name="Picture 857">
              <a:extLst>
                <a:ext uri="{FF2B5EF4-FFF2-40B4-BE49-F238E27FC236}">
                  <a16:creationId xmlns:a16="http://schemas.microsoft.com/office/drawing/2014/main" id="{F05B89D9-D0E6-4B50-9F3F-E649519195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58" t="41239" r="13983" b="2302"/>
            <a:stretch/>
          </p:blipFill>
          <p:spPr>
            <a:xfrm>
              <a:off x="-15668" y="4574064"/>
              <a:ext cx="1713719" cy="146304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606" name="TextBox 3605">
              <a:extLst>
                <a:ext uri="{FF2B5EF4-FFF2-40B4-BE49-F238E27FC236}">
                  <a16:creationId xmlns:a16="http://schemas.microsoft.com/office/drawing/2014/main" id="{10034747-1BDE-4554-BD89-AB3A3E34D9EF}"/>
                </a:ext>
              </a:extLst>
            </p:cNvPr>
            <p:cNvSpPr txBox="1"/>
            <p:nvPr/>
          </p:nvSpPr>
          <p:spPr>
            <a:xfrm>
              <a:off x="239103" y="6037104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Right view</a:t>
              </a:r>
            </a:p>
          </p:txBody>
        </p:sp>
      </p:grpSp>
      <p:sp>
        <p:nvSpPr>
          <p:cNvPr id="3633" name="Arrow: Right 3632">
            <a:extLst>
              <a:ext uri="{FF2B5EF4-FFF2-40B4-BE49-F238E27FC236}">
                <a16:creationId xmlns:a16="http://schemas.microsoft.com/office/drawing/2014/main" id="{00535E45-7244-4430-93F8-6681D4D056C4}"/>
              </a:ext>
            </a:extLst>
          </p:cNvPr>
          <p:cNvSpPr/>
          <p:nvPr/>
        </p:nvSpPr>
        <p:spPr>
          <a:xfrm>
            <a:off x="1899688" y="1291927"/>
            <a:ext cx="557195" cy="31214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4" name="Arrow: Right 3633">
            <a:extLst>
              <a:ext uri="{FF2B5EF4-FFF2-40B4-BE49-F238E27FC236}">
                <a16:creationId xmlns:a16="http://schemas.microsoft.com/office/drawing/2014/main" id="{6BEE5858-F5A2-4058-87A4-BB06897CEAEC}"/>
              </a:ext>
            </a:extLst>
          </p:cNvPr>
          <p:cNvSpPr/>
          <p:nvPr/>
        </p:nvSpPr>
        <p:spPr>
          <a:xfrm>
            <a:off x="1899688" y="5201441"/>
            <a:ext cx="557195" cy="31214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36" name="Group 3635">
            <a:extLst>
              <a:ext uri="{FF2B5EF4-FFF2-40B4-BE49-F238E27FC236}">
                <a16:creationId xmlns:a16="http://schemas.microsoft.com/office/drawing/2014/main" id="{CBD02290-41CA-445B-B352-03A8AF2C6C73}"/>
              </a:ext>
            </a:extLst>
          </p:cNvPr>
          <p:cNvGrpSpPr/>
          <p:nvPr/>
        </p:nvGrpSpPr>
        <p:grpSpPr>
          <a:xfrm>
            <a:off x="2327638" y="697567"/>
            <a:ext cx="1453256" cy="1188720"/>
            <a:chOff x="5501640" y="3039445"/>
            <a:chExt cx="1453256" cy="1188720"/>
          </a:xfrm>
        </p:grpSpPr>
        <p:sp>
          <p:nvSpPr>
            <p:cNvPr id="3637" name="Rectangle 3636">
              <a:extLst>
                <a:ext uri="{FF2B5EF4-FFF2-40B4-BE49-F238E27FC236}">
                  <a16:creationId xmlns:a16="http://schemas.microsoft.com/office/drawing/2014/main" id="{7A77F380-2012-49C1-87E3-56032C3B9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1640" y="3039445"/>
              <a:ext cx="1188720" cy="118872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8" name="Rectangle 3637">
              <a:extLst>
                <a:ext uri="{FF2B5EF4-FFF2-40B4-BE49-F238E27FC236}">
                  <a16:creationId xmlns:a16="http://schemas.microsoft.com/office/drawing/2014/main" id="{BC2A9B97-F100-4964-A4B5-28E18D2AD8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7933" y="3254516"/>
              <a:ext cx="822960" cy="8229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25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9" name="Rectangle 3638">
              <a:extLst>
                <a:ext uri="{FF2B5EF4-FFF2-40B4-BE49-F238E27FC236}">
                  <a16:creationId xmlns:a16="http://schemas.microsoft.com/office/drawing/2014/main" id="{21797530-2524-4CC8-A0DC-C132AA2395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7696" y="3486379"/>
              <a:ext cx="457200" cy="4572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40" name="Group 3639">
            <a:extLst>
              <a:ext uri="{FF2B5EF4-FFF2-40B4-BE49-F238E27FC236}">
                <a16:creationId xmlns:a16="http://schemas.microsoft.com/office/drawing/2014/main" id="{C5D2A5B3-3898-4E1A-BB85-BFBF995E72F9}"/>
              </a:ext>
            </a:extLst>
          </p:cNvPr>
          <p:cNvGrpSpPr/>
          <p:nvPr/>
        </p:nvGrpSpPr>
        <p:grpSpPr>
          <a:xfrm>
            <a:off x="2327638" y="2735467"/>
            <a:ext cx="1453256" cy="1188720"/>
            <a:chOff x="5501640" y="3039445"/>
            <a:chExt cx="1453256" cy="1188720"/>
          </a:xfrm>
        </p:grpSpPr>
        <p:sp>
          <p:nvSpPr>
            <p:cNvPr id="3641" name="Rectangle 3640">
              <a:extLst>
                <a:ext uri="{FF2B5EF4-FFF2-40B4-BE49-F238E27FC236}">
                  <a16:creationId xmlns:a16="http://schemas.microsoft.com/office/drawing/2014/main" id="{F4D556E3-5E9C-4695-8996-C9D71DC34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1640" y="3039445"/>
              <a:ext cx="1188720" cy="118872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2" name="Rectangle 3641">
              <a:extLst>
                <a:ext uri="{FF2B5EF4-FFF2-40B4-BE49-F238E27FC236}">
                  <a16:creationId xmlns:a16="http://schemas.microsoft.com/office/drawing/2014/main" id="{D675672C-1871-4161-9104-95F18B27ED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7933" y="3254516"/>
              <a:ext cx="822960" cy="8229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25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3" name="Rectangle 3642">
              <a:extLst>
                <a:ext uri="{FF2B5EF4-FFF2-40B4-BE49-F238E27FC236}">
                  <a16:creationId xmlns:a16="http://schemas.microsoft.com/office/drawing/2014/main" id="{8FF03CD9-1A88-4E13-95A4-37F166524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7696" y="3486379"/>
              <a:ext cx="457200" cy="4572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44" name="Group 3643">
            <a:extLst>
              <a:ext uri="{FF2B5EF4-FFF2-40B4-BE49-F238E27FC236}">
                <a16:creationId xmlns:a16="http://schemas.microsoft.com/office/drawing/2014/main" id="{92362F40-D549-49D6-AA5D-AD148B1558A6}"/>
              </a:ext>
            </a:extLst>
          </p:cNvPr>
          <p:cNvGrpSpPr/>
          <p:nvPr/>
        </p:nvGrpSpPr>
        <p:grpSpPr>
          <a:xfrm>
            <a:off x="2327638" y="4719577"/>
            <a:ext cx="1453256" cy="1188720"/>
            <a:chOff x="5501640" y="3039445"/>
            <a:chExt cx="1453256" cy="1188720"/>
          </a:xfrm>
        </p:grpSpPr>
        <p:sp>
          <p:nvSpPr>
            <p:cNvPr id="3645" name="Rectangle 3644">
              <a:extLst>
                <a:ext uri="{FF2B5EF4-FFF2-40B4-BE49-F238E27FC236}">
                  <a16:creationId xmlns:a16="http://schemas.microsoft.com/office/drawing/2014/main" id="{D00E1AFB-2355-4A9B-953E-C7B18E4CD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1640" y="3039445"/>
              <a:ext cx="1188720" cy="118872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6" name="Rectangle 3645">
              <a:extLst>
                <a:ext uri="{FF2B5EF4-FFF2-40B4-BE49-F238E27FC236}">
                  <a16:creationId xmlns:a16="http://schemas.microsoft.com/office/drawing/2014/main" id="{5DCBC4BE-F69E-46AC-B35E-0C281074F6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7933" y="3254516"/>
              <a:ext cx="822960" cy="8229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25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7" name="Rectangle 3646">
              <a:extLst>
                <a:ext uri="{FF2B5EF4-FFF2-40B4-BE49-F238E27FC236}">
                  <a16:creationId xmlns:a16="http://schemas.microsoft.com/office/drawing/2014/main" id="{0485A77D-92B2-4C27-9C28-081422553A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7696" y="3486379"/>
              <a:ext cx="457200" cy="4572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48" name="Group 3647">
            <a:extLst>
              <a:ext uri="{FF2B5EF4-FFF2-40B4-BE49-F238E27FC236}">
                <a16:creationId xmlns:a16="http://schemas.microsoft.com/office/drawing/2014/main" id="{EF4F5DC1-79E9-463C-8545-3C188394D490}"/>
              </a:ext>
            </a:extLst>
          </p:cNvPr>
          <p:cNvGrpSpPr/>
          <p:nvPr/>
        </p:nvGrpSpPr>
        <p:grpSpPr>
          <a:xfrm>
            <a:off x="4038596" y="2658316"/>
            <a:ext cx="1772984" cy="1419797"/>
            <a:chOff x="4357121" y="1642523"/>
            <a:chExt cx="2282087" cy="1827484"/>
          </a:xfrm>
        </p:grpSpPr>
        <p:sp>
          <p:nvSpPr>
            <p:cNvPr id="3649" name="Parallelogram 3648">
              <a:extLst>
                <a:ext uri="{FF2B5EF4-FFF2-40B4-BE49-F238E27FC236}">
                  <a16:creationId xmlns:a16="http://schemas.microsoft.com/office/drawing/2014/main" id="{DC2388FF-4472-4F0E-AAAD-7F3B46802712}"/>
                </a:ext>
              </a:extLst>
            </p:cNvPr>
            <p:cNvSpPr/>
            <p:nvPr/>
          </p:nvSpPr>
          <p:spPr>
            <a:xfrm>
              <a:off x="4357121" y="3104247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0" name="Parallelogram 3649">
              <a:extLst>
                <a:ext uri="{FF2B5EF4-FFF2-40B4-BE49-F238E27FC236}">
                  <a16:creationId xmlns:a16="http://schemas.microsoft.com/office/drawing/2014/main" id="{C6C92446-30D8-43E0-B584-417515DE461C}"/>
                </a:ext>
              </a:extLst>
            </p:cNvPr>
            <p:cNvSpPr/>
            <p:nvPr/>
          </p:nvSpPr>
          <p:spPr>
            <a:xfrm>
              <a:off x="4722628" y="3104247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1" name="Parallelogram 3650">
              <a:extLst>
                <a:ext uri="{FF2B5EF4-FFF2-40B4-BE49-F238E27FC236}">
                  <a16:creationId xmlns:a16="http://schemas.microsoft.com/office/drawing/2014/main" id="{B703E204-0B8E-4193-880D-50DBC1C56C92}"/>
                </a:ext>
              </a:extLst>
            </p:cNvPr>
            <p:cNvSpPr/>
            <p:nvPr/>
          </p:nvSpPr>
          <p:spPr>
            <a:xfrm>
              <a:off x="5085869" y="3104247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2" name="Parallelogram 3651">
              <a:extLst>
                <a:ext uri="{FF2B5EF4-FFF2-40B4-BE49-F238E27FC236}">
                  <a16:creationId xmlns:a16="http://schemas.microsoft.com/office/drawing/2014/main" id="{855DD42B-D46A-4550-8133-F64CBE443449}"/>
                </a:ext>
              </a:extLst>
            </p:cNvPr>
            <p:cNvSpPr/>
            <p:nvPr/>
          </p:nvSpPr>
          <p:spPr>
            <a:xfrm>
              <a:off x="5450085" y="3104247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3" name="Parallelogram 3652">
              <a:extLst>
                <a:ext uri="{FF2B5EF4-FFF2-40B4-BE49-F238E27FC236}">
                  <a16:creationId xmlns:a16="http://schemas.microsoft.com/office/drawing/2014/main" id="{63D1BD6A-FC0E-4F48-AEA0-551BE92AC4DE}"/>
                </a:ext>
              </a:extLst>
            </p:cNvPr>
            <p:cNvSpPr/>
            <p:nvPr/>
          </p:nvSpPr>
          <p:spPr>
            <a:xfrm>
              <a:off x="5816501" y="3104247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4" name="Parallelogram 3653">
              <a:extLst>
                <a:ext uri="{FF2B5EF4-FFF2-40B4-BE49-F238E27FC236}">
                  <a16:creationId xmlns:a16="http://schemas.microsoft.com/office/drawing/2014/main" id="{F03AD3A1-14B4-43A0-A982-68551AC932F2}"/>
                </a:ext>
              </a:extLst>
            </p:cNvPr>
            <p:cNvSpPr/>
            <p:nvPr/>
          </p:nvSpPr>
          <p:spPr>
            <a:xfrm>
              <a:off x="4449196" y="273980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5" name="Parallelogram 3654">
              <a:extLst>
                <a:ext uri="{FF2B5EF4-FFF2-40B4-BE49-F238E27FC236}">
                  <a16:creationId xmlns:a16="http://schemas.microsoft.com/office/drawing/2014/main" id="{9EEED932-686E-4998-9FEE-A772E0962823}"/>
                </a:ext>
              </a:extLst>
            </p:cNvPr>
            <p:cNvSpPr/>
            <p:nvPr/>
          </p:nvSpPr>
          <p:spPr>
            <a:xfrm>
              <a:off x="4814703" y="2739803"/>
              <a:ext cx="457200" cy="365760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6" name="Parallelogram 3655">
              <a:extLst>
                <a:ext uri="{FF2B5EF4-FFF2-40B4-BE49-F238E27FC236}">
                  <a16:creationId xmlns:a16="http://schemas.microsoft.com/office/drawing/2014/main" id="{47A4C0D0-147E-4D88-9F03-34FAC9F1D62C}"/>
                </a:ext>
              </a:extLst>
            </p:cNvPr>
            <p:cNvSpPr/>
            <p:nvPr/>
          </p:nvSpPr>
          <p:spPr>
            <a:xfrm>
              <a:off x="5177944" y="273980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7" name="Parallelogram 3656">
              <a:extLst>
                <a:ext uri="{FF2B5EF4-FFF2-40B4-BE49-F238E27FC236}">
                  <a16:creationId xmlns:a16="http://schemas.microsoft.com/office/drawing/2014/main" id="{FE9F6949-9B19-4526-8B55-C349DA8EF521}"/>
                </a:ext>
              </a:extLst>
            </p:cNvPr>
            <p:cNvSpPr/>
            <p:nvPr/>
          </p:nvSpPr>
          <p:spPr>
            <a:xfrm>
              <a:off x="5542160" y="273980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8" name="Parallelogram 3657">
              <a:extLst>
                <a:ext uri="{FF2B5EF4-FFF2-40B4-BE49-F238E27FC236}">
                  <a16:creationId xmlns:a16="http://schemas.microsoft.com/office/drawing/2014/main" id="{676B3204-544D-42D9-A781-1BA05F34863D}"/>
                </a:ext>
              </a:extLst>
            </p:cNvPr>
            <p:cNvSpPr/>
            <p:nvPr/>
          </p:nvSpPr>
          <p:spPr>
            <a:xfrm>
              <a:off x="5908576" y="273980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9" name="Parallelogram 3658">
              <a:extLst>
                <a:ext uri="{FF2B5EF4-FFF2-40B4-BE49-F238E27FC236}">
                  <a16:creationId xmlns:a16="http://schemas.microsoft.com/office/drawing/2014/main" id="{97E354D3-27DB-4277-AB35-75768F387D14}"/>
                </a:ext>
              </a:extLst>
            </p:cNvPr>
            <p:cNvSpPr/>
            <p:nvPr/>
          </p:nvSpPr>
          <p:spPr>
            <a:xfrm>
              <a:off x="4539729" y="237404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0" name="Parallelogram 3659">
              <a:extLst>
                <a:ext uri="{FF2B5EF4-FFF2-40B4-BE49-F238E27FC236}">
                  <a16:creationId xmlns:a16="http://schemas.microsoft.com/office/drawing/2014/main" id="{F9212A59-D986-4CF7-9DF2-1BCB76203C5D}"/>
                </a:ext>
              </a:extLst>
            </p:cNvPr>
            <p:cNvSpPr/>
            <p:nvPr/>
          </p:nvSpPr>
          <p:spPr>
            <a:xfrm>
              <a:off x="4905236" y="237404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1" name="Parallelogram 3660">
              <a:extLst>
                <a:ext uri="{FF2B5EF4-FFF2-40B4-BE49-F238E27FC236}">
                  <a16:creationId xmlns:a16="http://schemas.microsoft.com/office/drawing/2014/main" id="{B18855D9-24EB-4205-B881-7DB04305B932}"/>
                </a:ext>
              </a:extLst>
            </p:cNvPr>
            <p:cNvSpPr/>
            <p:nvPr/>
          </p:nvSpPr>
          <p:spPr>
            <a:xfrm>
              <a:off x="5268477" y="237404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2" name="Parallelogram 3661">
              <a:extLst>
                <a:ext uri="{FF2B5EF4-FFF2-40B4-BE49-F238E27FC236}">
                  <a16:creationId xmlns:a16="http://schemas.microsoft.com/office/drawing/2014/main" id="{A44543B6-00E6-4329-B946-D235FE2F04AC}"/>
                </a:ext>
              </a:extLst>
            </p:cNvPr>
            <p:cNvSpPr/>
            <p:nvPr/>
          </p:nvSpPr>
          <p:spPr>
            <a:xfrm>
              <a:off x="5632693" y="237404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3" name="Parallelogram 3662">
              <a:extLst>
                <a:ext uri="{FF2B5EF4-FFF2-40B4-BE49-F238E27FC236}">
                  <a16:creationId xmlns:a16="http://schemas.microsoft.com/office/drawing/2014/main" id="{342A51B4-C66F-47BF-8DD8-0B0FCD9F76DC}"/>
                </a:ext>
              </a:extLst>
            </p:cNvPr>
            <p:cNvSpPr/>
            <p:nvPr/>
          </p:nvSpPr>
          <p:spPr>
            <a:xfrm>
              <a:off x="5999109" y="237404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4" name="Parallelogram 3663">
              <a:extLst>
                <a:ext uri="{FF2B5EF4-FFF2-40B4-BE49-F238E27FC236}">
                  <a16:creationId xmlns:a16="http://schemas.microsoft.com/office/drawing/2014/main" id="{DF08D78E-2784-48D5-AC75-85BA8CE18BAE}"/>
                </a:ext>
              </a:extLst>
            </p:cNvPr>
            <p:cNvSpPr/>
            <p:nvPr/>
          </p:nvSpPr>
          <p:spPr>
            <a:xfrm>
              <a:off x="4631804" y="2009599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5" name="Parallelogram 3664">
              <a:extLst>
                <a:ext uri="{FF2B5EF4-FFF2-40B4-BE49-F238E27FC236}">
                  <a16:creationId xmlns:a16="http://schemas.microsoft.com/office/drawing/2014/main" id="{BC2A5376-CF3D-4E30-B5E2-D89F999B3E81}"/>
                </a:ext>
              </a:extLst>
            </p:cNvPr>
            <p:cNvSpPr/>
            <p:nvPr/>
          </p:nvSpPr>
          <p:spPr>
            <a:xfrm>
              <a:off x="4997311" y="2009599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6" name="Parallelogram 3665">
              <a:extLst>
                <a:ext uri="{FF2B5EF4-FFF2-40B4-BE49-F238E27FC236}">
                  <a16:creationId xmlns:a16="http://schemas.microsoft.com/office/drawing/2014/main" id="{7A23385D-1219-47F9-BED5-4D6BB128DDC5}"/>
                </a:ext>
              </a:extLst>
            </p:cNvPr>
            <p:cNvSpPr/>
            <p:nvPr/>
          </p:nvSpPr>
          <p:spPr>
            <a:xfrm>
              <a:off x="5360552" y="2009599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7" name="Parallelogram 3666">
              <a:extLst>
                <a:ext uri="{FF2B5EF4-FFF2-40B4-BE49-F238E27FC236}">
                  <a16:creationId xmlns:a16="http://schemas.microsoft.com/office/drawing/2014/main" id="{5ED47D8C-6F0E-46D0-B4E9-B999ECD5544F}"/>
                </a:ext>
              </a:extLst>
            </p:cNvPr>
            <p:cNvSpPr/>
            <p:nvPr/>
          </p:nvSpPr>
          <p:spPr>
            <a:xfrm>
              <a:off x="5724768" y="2009599"/>
              <a:ext cx="457200" cy="365760"/>
            </a:xfrm>
            <a:prstGeom prst="parallelogram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8" name="Parallelogram 3667">
              <a:extLst>
                <a:ext uri="{FF2B5EF4-FFF2-40B4-BE49-F238E27FC236}">
                  <a16:creationId xmlns:a16="http://schemas.microsoft.com/office/drawing/2014/main" id="{AEE71044-A4CE-4D3F-B739-66ED7948428C}"/>
                </a:ext>
              </a:extLst>
            </p:cNvPr>
            <p:cNvSpPr/>
            <p:nvPr/>
          </p:nvSpPr>
          <p:spPr>
            <a:xfrm>
              <a:off x="6091184" y="2009599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9" name="Parallelogram 3668">
              <a:extLst>
                <a:ext uri="{FF2B5EF4-FFF2-40B4-BE49-F238E27FC236}">
                  <a16:creationId xmlns:a16="http://schemas.microsoft.com/office/drawing/2014/main" id="{DCED4881-8645-439D-BC24-927F6BC33060}"/>
                </a:ext>
              </a:extLst>
            </p:cNvPr>
            <p:cNvSpPr/>
            <p:nvPr/>
          </p:nvSpPr>
          <p:spPr>
            <a:xfrm>
              <a:off x="4722628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0" name="Parallelogram 3669">
              <a:extLst>
                <a:ext uri="{FF2B5EF4-FFF2-40B4-BE49-F238E27FC236}">
                  <a16:creationId xmlns:a16="http://schemas.microsoft.com/office/drawing/2014/main" id="{A0AD0B29-9854-4FC1-BE8C-F956C6127E71}"/>
                </a:ext>
              </a:extLst>
            </p:cNvPr>
            <p:cNvSpPr/>
            <p:nvPr/>
          </p:nvSpPr>
          <p:spPr>
            <a:xfrm>
              <a:off x="5088135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1" name="Parallelogram 3670">
              <a:extLst>
                <a:ext uri="{FF2B5EF4-FFF2-40B4-BE49-F238E27FC236}">
                  <a16:creationId xmlns:a16="http://schemas.microsoft.com/office/drawing/2014/main" id="{DB078650-36CD-4D07-8E1F-3A53B2318EA8}"/>
                </a:ext>
              </a:extLst>
            </p:cNvPr>
            <p:cNvSpPr/>
            <p:nvPr/>
          </p:nvSpPr>
          <p:spPr>
            <a:xfrm>
              <a:off x="5451376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2" name="Parallelogram 3671">
              <a:extLst>
                <a:ext uri="{FF2B5EF4-FFF2-40B4-BE49-F238E27FC236}">
                  <a16:creationId xmlns:a16="http://schemas.microsoft.com/office/drawing/2014/main" id="{A95E8C83-3A51-4DA5-9637-9F09A478147D}"/>
                </a:ext>
              </a:extLst>
            </p:cNvPr>
            <p:cNvSpPr/>
            <p:nvPr/>
          </p:nvSpPr>
          <p:spPr>
            <a:xfrm>
              <a:off x="5815592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3" name="Parallelogram 3672">
              <a:extLst>
                <a:ext uri="{FF2B5EF4-FFF2-40B4-BE49-F238E27FC236}">
                  <a16:creationId xmlns:a16="http://schemas.microsoft.com/office/drawing/2014/main" id="{AECD13B4-0E17-43C6-AA43-539299C0F354}"/>
                </a:ext>
              </a:extLst>
            </p:cNvPr>
            <p:cNvSpPr/>
            <p:nvPr/>
          </p:nvSpPr>
          <p:spPr>
            <a:xfrm>
              <a:off x="6182008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002E4D-8A99-4579-B122-DC89962DAC3B}"/>
              </a:ext>
            </a:extLst>
          </p:cNvPr>
          <p:cNvCxnSpPr/>
          <p:nvPr/>
        </p:nvCxnSpPr>
        <p:spPr>
          <a:xfrm>
            <a:off x="3780894" y="3348366"/>
            <a:ext cx="399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4" name="Straight Arrow Connector 3673">
            <a:extLst>
              <a:ext uri="{FF2B5EF4-FFF2-40B4-BE49-F238E27FC236}">
                <a16:creationId xmlns:a16="http://schemas.microsoft.com/office/drawing/2014/main" id="{0535E895-1CA6-4264-AD0E-6B0F5130325F}"/>
              </a:ext>
            </a:extLst>
          </p:cNvPr>
          <p:cNvCxnSpPr>
            <a:cxnSpLocks/>
          </p:cNvCxnSpPr>
          <p:nvPr/>
        </p:nvCxnSpPr>
        <p:spPr>
          <a:xfrm>
            <a:off x="3780894" y="1601701"/>
            <a:ext cx="598103" cy="10357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5" name="Straight Arrow Connector 3674">
            <a:extLst>
              <a:ext uri="{FF2B5EF4-FFF2-40B4-BE49-F238E27FC236}">
                <a16:creationId xmlns:a16="http://schemas.microsoft.com/office/drawing/2014/main" id="{2ACFAB20-AFA4-4592-B2BF-F6824244544A}"/>
              </a:ext>
            </a:extLst>
          </p:cNvPr>
          <p:cNvCxnSpPr>
            <a:cxnSpLocks/>
          </p:cNvCxnSpPr>
          <p:nvPr/>
        </p:nvCxnSpPr>
        <p:spPr>
          <a:xfrm flipV="1">
            <a:off x="3606891" y="4168039"/>
            <a:ext cx="573575" cy="6437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8572660-D4EB-430B-A119-A1A37A2816CD}"/>
              </a:ext>
            </a:extLst>
          </p:cNvPr>
          <p:cNvSpPr/>
          <p:nvPr/>
        </p:nvSpPr>
        <p:spPr>
          <a:xfrm rot="16200000">
            <a:off x="791366" y="-455610"/>
            <a:ext cx="160409" cy="1743142"/>
          </a:xfrm>
          <a:prstGeom prst="rightBrace">
            <a:avLst>
              <a:gd name="adj1" fmla="val 7365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6" name="Right Brace 3675">
            <a:extLst>
              <a:ext uri="{FF2B5EF4-FFF2-40B4-BE49-F238E27FC236}">
                <a16:creationId xmlns:a16="http://schemas.microsoft.com/office/drawing/2014/main" id="{D57202DC-46CC-4931-AC8F-49DB5E825F37}"/>
              </a:ext>
            </a:extLst>
          </p:cNvPr>
          <p:cNvSpPr/>
          <p:nvPr/>
        </p:nvSpPr>
        <p:spPr>
          <a:xfrm rot="16200000">
            <a:off x="4220134" y="-1376010"/>
            <a:ext cx="164592" cy="3587142"/>
          </a:xfrm>
          <a:prstGeom prst="rightBrace">
            <a:avLst>
              <a:gd name="adj1" fmla="val 7365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7" name="Right Brace 3676">
            <a:extLst>
              <a:ext uri="{FF2B5EF4-FFF2-40B4-BE49-F238E27FC236}">
                <a16:creationId xmlns:a16="http://schemas.microsoft.com/office/drawing/2014/main" id="{A1936901-D3A0-4032-9EF4-8A14512F0659}"/>
              </a:ext>
            </a:extLst>
          </p:cNvPr>
          <p:cNvSpPr/>
          <p:nvPr/>
        </p:nvSpPr>
        <p:spPr>
          <a:xfrm rot="16200000">
            <a:off x="8888849" y="-2064153"/>
            <a:ext cx="224971" cy="4903050"/>
          </a:xfrm>
          <a:prstGeom prst="rightBrace">
            <a:avLst>
              <a:gd name="adj1" fmla="val 7365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8" name="Right Brace 3677">
            <a:extLst>
              <a:ext uri="{FF2B5EF4-FFF2-40B4-BE49-F238E27FC236}">
                <a16:creationId xmlns:a16="http://schemas.microsoft.com/office/drawing/2014/main" id="{E85D4297-C748-41FC-BE24-DD46D7CFC20A}"/>
              </a:ext>
            </a:extLst>
          </p:cNvPr>
          <p:cNvSpPr/>
          <p:nvPr/>
        </p:nvSpPr>
        <p:spPr>
          <a:xfrm rot="16200000">
            <a:off x="15020585" y="-1923342"/>
            <a:ext cx="224971" cy="4626436"/>
          </a:xfrm>
          <a:prstGeom prst="rightBrace">
            <a:avLst>
              <a:gd name="adj1" fmla="val 7365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30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Rectangle 662">
            <a:extLst>
              <a:ext uri="{FF2B5EF4-FFF2-40B4-BE49-F238E27FC236}">
                <a16:creationId xmlns:a16="http://schemas.microsoft.com/office/drawing/2014/main" id="{D84A14F3-965C-4F2E-B474-FBCCEEFB77A9}"/>
              </a:ext>
            </a:extLst>
          </p:cNvPr>
          <p:cNvSpPr/>
          <p:nvPr/>
        </p:nvSpPr>
        <p:spPr>
          <a:xfrm>
            <a:off x="2847564" y="2090360"/>
            <a:ext cx="2823612" cy="330714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648020-CF7A-4A65-8959-7D546BB494C4}"/>
              </a:ext>
            </a:extLst>
          </p:cNvPr>
          <p:cNvSpPr/>
          <p:nvPr/>
        </p:nvSpPr>
        <p:spPr>
          <a:xfrm>
            <a:off x="260222" y="1440810"/>
            <a:ext cx="1999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Multi-view images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1FB8AE-87A6-4B7A-87EE-40D9EF188095}"/>
              </a:ext>
            </a:extLst>
          </p:cNvPr>
          <p:cNvSpPr/>
          <p:nvPr/>
        </p:nvSpPr>
        <p:spPr>
          <a:xfrm>
            <a:off x="2937978" y="2209740"/>
            <a:ext cx="2667409" cy="8509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Single-view processing</a:t>
            </a:r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6A1AFDC1-1034-40F4-AD04-66A84F70C94E}"/>
              </a:ext>
            </a:extLst>
          </p:cNvPr>
          <p:cNvSpPr/>
          <p:nvPr/>
        </p:nvSpPr>
        <p:spPr>
          <a:xfrm>
            <a:off x="2937980" y="3246362"/>
            <a:ext cx="2667409" cy="8509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Voxelization</a:t>
            </a:r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F4BB5EA9-2411-4E1B-AC59-4002264973A6}"/>
              </a:ext>
            </a:extLst>
          </p:cNvPr>
          <p:cNvSpPr/>
          <p:nvPr/>
        </p:nvSpPr>
        <p:spPr>
          <a:xfrm>
            <a:off x="2938930" y="4360286"/>
            <a:ext cx="1280160" cy="647714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positioning</a:t>
            </a:r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D709518A-A982-47F0-A596-E602D0C63A33}"/>
              </a:ext>
            </a:extLst>
          </p:cNvPr>
          <p:cNvSpPr/>
          <p:nvPr/>
        </p:nvSpPr>
        <p:spPr>
          <a:xfrm>
            <a:off x="3052198" y="1440810"/>
            <a:ext cx="2285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stage</a:t>
            </a: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8DA478C7-5235-47C1-84A5-6F7E92EB58FB}"/>
              </a:ext>
            </a:extLst>
          </p:cNvPr>
          <p:cNvSpPr/>
          <p:nvPr/>
        </p:nvSpPr>
        <p:spPr>
          <a:xfrm>
            <a:off x="6062098" y="2090360"/>
            <a:ext cx="2286000" cy="330714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C31F8315-C5C0-4F66-AACF-1E56DC767A24}"/>
              </a:ext>
            </a:extLst>
          </p:cNvPr>
          <p:cNvSpPr/>
          <p:nvPr/>
        </p:nvSpPr>
        <p:spPr>
          <a:xfrm>
            <a:off x="6153539" y="2209740"/>
            <a:ext cx="2103117" cy="8509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</a:t>
            </a: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5B522D7C-FC3C-4B65-8B07-9FC8B8121FF5}"/>
              </a:ext>
            </a:extLst>
          </p:cNvPr>
          <p:cNvSpPr/>
          <p:nvPr/>
        </p:nvSpPr>
        <p:spPr>
          <a:xfrm>
            <a:off x="6153539" y="3246362"/>
            <a:ext cx="2103117" cy="8509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link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</a:t>
            </a:r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E93501A2-D16A-4EFC-957E-A1359CF29731}"/>
              </a:ext>
            </a:extLst>
          </p:cNvPr>
          <p:cNvSpPr/>
          <p:nvPr/>
        </p:nvSpPr>
        <p:spPr>
          <a:xfrm>
            <a:off x="6153536" y="4273368"/>
            <a:ext cx="2103120" cy="100584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 vector generation</a:t>
            </a:r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7315E547-34D5-472B-92E9-4B081837A590}"/>
              </a:ext>
            </a:extLst>
          </p:cNvPr>
          <p:cNvSpPr/>
          <p:nvPr/>
        </p:nvSpPr>
        <p:spPr>
          <a:xfrm>
            <a:off x="6112489" y="1440809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 stage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E4A60D-A076-4DF3-A22C-784E1E9F2002}"/>
              </a:ext>
            </a:extLst>
          </p:cNvPr>
          <p:cNvCxnSpPr>
            <a:cxnSpLocks/>
            <a:stCxn id="663" idx="3"/>
            <a:endCxn id="665" idx="1"/>
          </p:cNvCxnSpPr>
          <p:nvPr/>
        </p:nvCxnSpPr>
        <p:spPr>
          <a:xfrm>
            <a:off x="5671176" y="3743930"/>
            <a:ext cx="3909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4EDE1F-0EE7-46BD-8BF7-1F63674DBA31}"/>
              </a:ext>
            </a:extLst>
          </p:cNvPr>
          <p:cNvGrpSpPr/>
          <p:nvPr/>
        </p:nvGrpSpPr>
        <p:grpSpPr>
          <a:xfrm>
            <a:off x="9074340" y="1325808"/>
            <a:ext cx="4914900" cy="4046772"/>
            <a:chOff x="10991850" y="222027"/>
            <a:chExt cx="5385775" cy="443447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1A85F13-40BB-4AA6-BF6D-1D2EEED9BE05}"/>
                </a:ext>
              </a:extLst>
            </p:cNvPr>
            <p:cNvSpPr/>
            <p:nvPr/>
          </p:nvSpPr>
          <p:spPr>
            <a:xfrm>
              <a:off x="10991850" y="1129969"/>
              <a:ext cx="5385775" cy="35265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4" name="Group 673">
              <a:extLst>
                <a:ext uri="{FF2B5EF4-FFF2-40B4-BE49-F238E27FC236}">
                  <a16:creationId xmlns:a16="http://schemas.microsoft.com/office/drawing/2014/main" id="{10D997F2-7931-4F76-BB02-0604E58C6A6B}"/>
                </a:ext>
              </a:extLst>
            </p:cNvPr>
            <p:cNvGrpSpPr/>
            <p:nvPr/>
          </p:nvGrpSpPr>
          <p:grpSpPr>
            <a:xfrm>
              <a:off x="11167498" y="222027"/>
              <a:ext cx="4655499" cy="4239545"/>
              <a:chOff x="27436" y="86984"/>
              <a:chExt cx="4655499" cy="4239545"/>
            </a:xfrm>
          </p:grpSpPr>
          <p:grpSp>
            <p:nvGrpSpPr>
              <p:cNvPr id="675" name="Group 674">
                <a:extLst>
                  <a:ext uri="{FF2B5EF4-FFF2-40B4-BE49-F238E27FC236}">
                    <a16:creationId xmlns:a16="http://schemas.microsoft.com/office/drawing/2014/main" id="{FC743D1D-39E0-4B56-98D8-45C86708109F}"/>
                  </a:ext>
                </a:extLst>
              </p:cNvPr>
              <p:cNvGrpSpPr/>
              <p:nvPr/>
            </p:nvGrpSpPr>
            <p:grpSpPr>
              <a:xfrm>
                <a:off x="2340681" y="1628237"/>
                <a:ext cx="547871" cy="1004472"/>
                <a:chOff x="6689765" y="1950829"/>
                <a:chExt cx="792364" cy="1452728"/>
              </a:xfrm>
              <a:solidFill>
                <a:srgbClr val="7030A0"/>
              </a:solidFill>
            </p:grpSpPr>
            <p:sp>
              <p:nvSpPr>
                <p:cNvPr id="935" name="Oval 934">
                  <a:extLst>
                    <a:ext uri="{FF2B5EF4-FFF2-40B4-BE49-F238E27FC236}">
                      <a16:creationId xmlns:a16="http://schemas.microsoft.com/office/drawing/2014/main" id="{F1905F56-5004-45C9-A74C-4E9A8AED6D08}"/>
                    </a:ext>
                  </a:extLst>
                </p:cNvPr>
                <p:cNvSpPr/>
                <p:nvPr/>
              </p:nvSpPr>
              <p:spPr>
                <a:xfrm>
                  <a:off x="6816622" y="1950829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36" name="Group 935">
                  <a:extLst>
                    <a:ext uri="{FF2B5EF4-FFF2-40B4-BE49-F238E27FC236}">
                      <a16:creationId xmlns:a16="http://schemas.microsoft.com/office/drawing/2014/main" id="{8736C840-970A-418C-B4A1-ED70C951D3D1}"/>
                    </a:ext>
                  </a:extLst>
                </p:cNvPr>
                <p:cNvGrpSpPr/>
                <p:nvPr/>
              </p:nvGrpSpPr>
              <p:grpSpPr>
                <a:xfrm>
                  <a:off x="6803700" y="2223837"/>
                  <a:ext cx="296573" cy="746097"/>
                  <a:chOff x="6276975" y="2308860"/>
                  <a:chExt cx="274320" cy="731520"/>
                </a:xfrm>
                <a:grpFill/>
              </p:grpSpPr>
              <p:sp>
                <p:nvSpPr>
                  <p:cNvPr id="957" name="Rectangle 956">
                    <a:extLst>
                      <a:ext uri="{FF2B5EF4-FFF2-40B4-BE49-F238E27FC236}">
                        <a16:creationId xmlns:a16="http://schemas.microsoft.com/office/drawing/2014/main" id="{F92814A3-49AF-43CD-B0D7-657C069019F2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8" name="Oval 957">
                    <a:extLst>
                      <a:ext uri="{FF2B5EF4-FFF2-40B4-BE49-F238E27FC236}">
                        <a16:creationId xmlns:a16="http://schemas.microsoft.com/office/drawing/2014/main" id="{AA0E94B0-BB75-4E38-909B-E0B33F9A8A35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9" name="Oval 958">
                    <a:extLst>
                      <a:ext uri="{FF2B5EF4-FFF2-40B4-BE49-F238E27FC236}">
                        <a16:creationId xmlns:a16="http://schemas.microsoft.com/office/drawing/2014/main" id="{75AF2D51-8E4D-4C2F-AA45-6B3BC11809D8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37" name="Group 936">
                  <a:extLst>
                    <a:ext uri="{FF2B5EF4-FFF2-40B4-BE49-F238E27FC236}">
                      <a16:creationId xmlns:a16="http://schemas.microsoft.com/office/drawing/2014/main" id="{BE71E6A2-07C2-4F88-867D-BF819CFE4A75}"/>
                    </a:ext>
                  </a:extLst>
                </p:cNvPr>
                <p:cNvGrpSpPr/>
                <p:nvPr/>
              </p:nvGrpSpPr>
              <p:grpSpPr>
                <a:xfrm rot="18875147">
                  <a:off x="7036694" y="2215963"/>
                  <a:ext cx="137160" cy="387336"/>
                  <a:chOff x="6276975" y="2308860"/>
                  <a:chExt cx="274320" cy="731520"/>
                </a:xfrm>
                <a:grpFill/>
              </p:grpSpPr>
              <p:sp>
                <p:nvSpPr>
                  <p:cNvPr id="954" name="Rectangle 953">
                    <a:extLst>
                      <a:ext uri="{FF2B5EF4-FFF2-40B4-BE49-F238E27FC236}">
                        <a16:creationId xmlns:a16="http://schemas.microsoft.com/office/drawing/2014/main" id="{A92D52C6-601A-4D4F-AFD8-9943F1DDD3FC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5" name="Oval 954">
                    <a:extLst>
                      <a:ext uri="{FF2B5EF4-FFF2-40B4-BE49-F238E27FC236}">
                        <a16:creationId xmlns:a16="http://schemas.microsoft.com/office/drawing/2014/main" id="{1505EF5D-E477-4176-94CD-9321700C5264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6" name="Oval 955">
                    <a:extLst>
                      <a:ext uri="{FF2B5EF4-FFF2-40B4-BE49-F238E27FC236}">
                        <a16:creationId xmlns:a16="http://schemas.microsoft.com/office/drawing/2014/main" id="{D06370F8-3DAB-4223-B3FD-9679C06B7420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38" name="Group 937">
                  <a:extLst>
                    <a:ext uri="{FF2B5EF4-FFF2-40B4-BE49-F238E27FC236}">
                      <a16:creationId xmlns:a16="http://schemas.microsoft.com/office/drawing/2014/main" id="{1DC539D2-8B5D-4E79-A9E8-2E033C1D81E7}"/>
                    </a:ext>
                  </a:extLst>
                </p:cNvPr>
                <p:cNvGrpSpPr/>
                <p:nvPr/>
              </p:nvGrpSpPr>
              <p:grpSpPr>
                <a:xfrm rot="3328451" flipH="1">
                  <a:off x="7230669" y="2241063"/>
                  <a:ext cx="137160" cy="365760"/>
                  <a:chOff x="6276975" y="2308860"/>
                  <a:chExt cx="274320" cy="731520"/>
                </a:xfrm>
                <a:grpFill/>
              </p:grpSpPr>
              <p:sp>
                <p:nvSpPr>
                  <p:cNvPr id="951" name="Rectangle 950">
                    <a:extLst>
                      <a:ext uri="{FF2B5EF4-FFF2-40B4-BE49-F238E27FC236}">
                        <a16:creationId xmlns:a16="http://schemas.microsoft.com/office/drawing/2014/main" id="{560DD85B-4E1C-47EB-814C-B353F121CA2B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2" name="Oval 951">
                    <a:extLst>
                      <a:ext uri="{FF2B5EF4-FFF2-40B4-BE49-F238E27FC236}">
                        <a16:creationId xmlns:a16="http://schemas.microsoft.com/office/drawing/2014/main" id="{F9426EA9-A4EC-4851-B4CF-A829E2B5F256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3" name="Oval 952">
                    <a:extLst>
                      <a:ext uri="{FF2B5EF4-FFF2-40B4-BE49-F238E27FC236}">
                        <a16:creationId xmlns:a16="http://schemas.microsoft.com/office/drawing/2014/main" id="{4C023795-2D6A-4A11-8D53-B55EE57029AC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39" name="Group 938">
                  <a:extLst>
                    <a:ext uri="{FF2B5EF4-FFF2-40B4-BE49-F238E27FC236}">
                      <a16:creationId xmlns:a16="http://schemas.microsoft.com/office/drawing/2014/main" id="{52460967-A9D8-42F5-B459-7C4CB3A47A0C}"/>
                    </a:ext>
                  </a:extLst>
                </p:cNvPr>
                <p:cNvGrpSpPr/>
                <p:nvPr/>
              </p:nvGrpSpPr>
              <p:grpSpPr>
                <a:xfrm rot="2158251" flipH="1">
                  <a:off x="6689765" y="2212588"/>
                  <a:ext cx="169450" cy="548350"/>
                  <a:chOff x="6276975" y="2308860"/>
                  <a:chExt cx="274320" cy="731520"/>
                </a:xfrm>
                <a:grpFill/>
              </p:grpSpPr>
              <p:sp>
                <p:nvSpPr>
                  <p:cNvPr id="948" name="Rectangle 947">
                    <a:extLst>
                      <a:ext uri="{FF2B5EF4-FFF2-40B4-BE49-F238E27FC236}">
                        <a16:creationId xmlns:a16="http://schemas.microsoft.com/office/drawing/2014/main" id="{5AE9E03C-D0AF-463E-A824-8F3756B374BD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9" name="Oval 948">
                    <a:extLst>
                      <a:ext uri="{FF2B5EF4-FFF2-40B4-BE49-F238E27FC236}">
                        <a16:creationId xmlns:a16="http://schemas.microsoft.com/office/drawing/2014/main" id="{CF4F87DE-01B0-41D5-BACA-E4C09134EC15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0" name="Oval 949">
                    <a:extLst>
                      <a:ext uri="{FF2B5EF4-FFF2-40B4-BE49-F238E27FC236}">
                        <a16:creationId xmlns:a16="http://schemas.microsoft.com/office/drawing/2014/main" id="{65B01E98-E86A-4E9D-96AB-B7701EA0D42B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0" name="Group 939">
                  <a:extLst>
                    <a:ext uri="{FF2B5EF4-FFF2-40B4-BE49-F238E27FC236}">
                      <a16:creationId xmlns:a16="http://schemas.microsoft.com/office/drawing/2014/main" id="{D5C7C370-DDA1-4D8A-B49C-50840CC5EA84}"/>
                    </a:ext>
                  </a:extLst>
                </p:cNvPr>
                <p:cNvGrpSpPr/>
                <p:nvPr/>
              </p:nvGrpSpPr>
              <p:grpSpPr>
                <a:xfrm rot="674548" flipH="1">
                  <a:off x="6755002" y="2778333"/>
                  <a:ext cx="164927" cy="625204"/>
                  <a:chOff x="6276975" y="2308860"/>
                  <a:chExt cx="274320" cy="731520"/>
                </a:xfrm>
                <a:grpFill/>
              </p:grpSpPr>
              <p:sp>
                <p:nvSpPr>
                  <p:cNvPr id="945" name="Rectangle 944">
                    <a:extLst>
                      <a:ext uri="{FF2B5EF4-FFF2-40B4-BE49-F238E27FC236}">
                        <a16:creationId xmlns:a16="http://schemas.microsoft.com/office/drawing/2014/main" id="{00E14DA1-6329-47F1-950A-D845E4E4845F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6" name="Oval 945">
                    <a:extLst>
                      <a:ext uri="{FF2B5EF4-FFF2-40B4-BE49-F238E27FC236}">
                        <a16:creationId xmlns:a16="http://schemas.microsoft.com/office/drawing/2014/main" id="{C8CACC1C-53DF-46D2-9964-4A88647192EA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7" name="Oval 946">
                    <a:extLst>
                      <a:ext uri="{FF2B5EF4-FFF2-40B4-BE49-F238E27FC236}">
                        <a16:creationId xmlns:a16="http://schemas.microsoft.com/office/drawing/2014/main" id="{2420BCF9-0519-45D7-9E10-21EE3A7E0774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1" name="Group 940">
                  <a:extLst>
                    <a:ext uri="{FF2B5EF4-FFF2-40B4-BE49-F238E27FC236}">
                      <a16:creationId xmlns:a16="http://schemas.microsoft.com/office/drawing/2014/main" id="{08138ED8-8914-4D83-B259-0C233D6F8C98}"/>
                    </a:ext>
                  </a:extLst>
                </p:cNvPr>
                <p:cNvGrpSpPr/>
                <p:nvPr/>
              </p:nvGrpSpPr>
              <p:grpSpPr>
                <a:xfrm rot="20909712">
                  <a:off x="6981442" y="2747342"/>
                  <a:ext cx="159804" cy="656215"/>
                  <a:chOff x="6276975" y="2308860"/>
                  <a:chExt cx="274320" cy="731520"/>
                </a:xfrm>
                <a:grpFill/>
              </p:grpSpPr>
              <p:sp>
                <p:nvSpPr>
                  <p:cNvPr id="942" name="Rectangle 941">
                    <a:extLst>
                      <a:ext uri="{FF2B5EF4-FFF2-40B4-BE49-F238E27FC236}">
                        <a16:creationId xmlns:a16="http://schemas.microsoft.com/office/drawing/2014/main" id="{4771E7D3-3400-442F-B69D-4D93E4D0FDE8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3" name="Oval 942">
                    <a:extLst>
                      <a:ext uri="{FF2B5EF4-FFF2-40B4-BE49-F238E27FC236}">
                        <a16:creationId xmlns:a16="http://schemas.microsoft.com/office/drawing/2014/main" id="{478E8ABB-23D2-4C99-9616-A381BE140A80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4" name="Oval 943">
                    <a:extLst>
                      <a:ext uri="{FF2B5EF4-FFF2-40B4-BE49-F238E27FC236}">
                        <a16:creationId xmlns:a16="http://schemas.microsoft.com/office/drawing/2014/main" id="{71249F2A-1E82-4303-90F7-0FF45E8A0B8A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676" name="Graphic 675" descr="Smart Phone">
                <a:extLst>
                  <a:ext uri="{FF2B5EF4-FFF2-40B4-BE49-F238E27FC236}">
                    <a16:creationId xmlns:a16="http://schemas.microsoft.com/office/drawing/2014/main" id="{5D752608-B238-41BF-83E8-CCE52B8B1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37945" y="1558070"/>
                <a:ext cx="387400" cy="387400"/>
              </a:xfrm>
              <a:prstGeom prst="rect">
                <a:avLst/>
              </a:prstGeom>
            </p:spPr>
          </p:pic>
          <p:grpSp>
            <p:nvGrpSpPr>
              <p:cNvPr id="677" name="Group 676">
                <a:extLst>
                  <a:ext uri="{FF2B5EF4-FFF2-40B4-BE49-F238E27FC236}">
                    <a16:creationId xmlns:a16="http://schemas.microsoft.com/office/drawing/2014/main" id="{BF513950-54FE-4B24-9761-EA7E2C40B1FE}"/>
                  </a:ext>
                </a:extLst>
              </p:cNvPr>
              <p:cNvGrpSpPr/>
              <p:nvPr/>
            </p:nvGrpSpPr>
            <p:grpSpPr>
              <a:xfrm>
                <a:off x="1758794" y="3322057"/>
                <a:ext cx="547871" cy="1004472"/>
                <a:chOff x="6689765" y="1950829"/>
                <a:chExt cx="792364" cy="1452728"/>
              </a:xfrm>
              <a:solidFill>
                <a:srgbClr val="0070C0"/>
              </a:solidFill>
            </p:grpSpPr>
            <p:sp>
              <p:nvSpPr>
                <p:cNvPr id="910" name="Oval 909">
                  <a:extLst>
                    <a:ext uri="{FF2B5EF4-FFF2-40B4-BE49-F238E27FC236}">
                      <a16:creationId xmlns:a16="http://schemas.microsoft.com/office/drawing/2014/main" id="{8AAE639E-63C1-4205-9267-80FB37583ECB}"/>
                    </a:ext>
                  </a:extLst>
                </p:cNvPr>
                <p:cNvSpPr/>
                <p:nvPr/>
              </p:nvSpPr>
              <p:spPr>
                <a:xfrm>
                  <a:off x="6816622" y="1950829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11" name="Group 910">
                  <a:extLst>
                    <a:ext uri="{FF2B5EF4-FFF2-40B4-BE49-F238E27FC236}">
                      <a16:creationId xmlns:a16="http://schemas.microsoft.com/office/drawing/2014/main" id="{9CAFEC46-FF37-4C1C-95AA-F476029CE1FA}"/>
                    </a:ext>
                  </a:extLst>
                </p:cNvPr>
                <p:cNvGrpSpPr/>
                <p:nvPr/>
              </p:nvGrpSpPr>
              <p:grpSpPr>
                <a:xfrm>
                  <a:off x="6803700" y="2223837"/>
                  <a:ext cx="296573" cy="746097"/>
                  <a:chOff x="6276975" y="2308860"/>
                  <a:chExt cx="274320" cy="731520"/>
                </a:xfrm>
                <a:grpFill/>
              </p:grpSpPr>
              <p:sp>
                <p:nvSpPr>
                  <p:cNvPr id="932" name="Rectangle 931">
                    <a:extLst>
                      <a:ext uri="{FF2B5EF4-FFF2-40B4-BE49-F238E27FC236}">
                        <a16:creationId xmlns:a16="http://schemas.microsoft.com/office/drawing/2014/main" id="{0AF438AC-000A-48D4-AEB7-86507577CB9C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3" name="Oval 932">
                    <a:extLst>
                      <a:ext uri="{FF2B5EF4-FFF2-40B4-BE49-F238E27FC236}">
                        <a16:creationId xmlns:a16="http://schemas.microsoft.com/office/drawing/2014/main" id="{B163417D-1E79-4253-BEDB-AAB75C9AD859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4" name="Oval 933">
                    <a:extLst>
                      <a:ext uri="{FF2B5EF4-FFF2-40B4-BE49-F238E27FC236}">
                        <a16:creationId xmlns:a16="http://schemas.microsoft.com/office/drawing/2014/main" id="{3E673BF8-2915-4F23-B4AF-3A653CF1647D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2" name="Group 911">
                  <a:extLst>
                    <a:ext uri="{FF2B5EF4-FFF2-40B4-BE49-F238E27FC236}">
                      <a16:creationId xmlns:a16="http://schemas.microsoft.com/office/drawing/2014/main" id="{67670BA4-A0DE-471D-B1B8-B60980B5C896}"/>
                    </a:ext>
                  </a:extLst>
                </p:cNvPr>
                <p:cNvGrpSpPr/>
                <p:nvPr/>
              </p:nvGrpSpPr>
              <p:grpSpPr>
                <a:xfrm rot="18875147">
                  <a:off x="7036694" y="2215963"/>
                  <a:ext cx="137160" cy="387336"/>
                  <a:chOff x="6276975" y="2308860"/>
                  <a:chExt cx="274320" cy="731520"/>
                </a:xfrm>
                <a:grpFill/>
              </p:grpSpPr>
              <p:sp>
                <p:nvSpPr>
                  <p:cNvPr id="929" name="Rectangle 928">
                    <a:extLst>
                      <a:ext uri="{FF2B5EF4-FFF2-40B4-BE49-F238E27FC236}">
                        <a16:creationId xmlns:a16="http://schemas.microsoft.com/office/drawing/2014/main" id="{AAF980D0-6825-4754-B5A0-6145B4A841CB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0" name="Oval 929">
                    <a:extLst>
                      <a:ext uri="{FF2B5EF4-FFF2-40B4-BE49-F238E27FC236}">
                        <a16:creationId xmlns:a16="http://schemas.microsoft.com/office/drawing/2014/main" id="{24486022-F9D4-42E3-A120-96F28A45DE93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1" name="Oval 930">
                    <a:extLst>
                      <a:ext uri="{FF2B5EF4-FFF2-40B4-BE49-F238E27FC236}">
                        <a16:creationId xmlns:a16="http://schemas.microsoft.com/office/drawing/2014/main" id="{AB57452D-1C2D-4029-9CDB-B29879D31A89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3" name="Group 912">
                  <a:extLst>
                    <a:ext uri="{FF2B5EF4-FFF2-40B4-BE49-F238E27FC236}">
                      <a16:creationId xmlns:a16="http://schemas.microsoft.com/office/drawing/2014/main" id="{DA5C88AA-AD0B-43A6-9F55-0A6FE249A3F0}"/>
                    </a:ext>
                  </a:extLst>
                </p:cNvPr>
                <p:cNvGrpSpPr/>
                <p:nvPr/>
              </p:nvGrpSpPr>
              <p:grpSpPr>
                <a:xfrm rot="3328451" flipH="1">
                  <a:off x="7230669" y="2241063"/>
                  <a:ext cx="137160" cy="365760"/>
                  <a:chOff x="6276975" y="2308860"/>
                  <a:chExt cx="274320" cy="731520"/>
                </a:xfrm>
                <a:grpFill/>
              </p:grpSpPr>
              <p:sp>
                <p:nvSpPr>
                  <p:cNvPr id="926" name="Rectangle 925">
                    <a:extLst>
                      <a:ext uri="{FF2B5EF4-FFF2-40B4-BE49-F238E27FC236}">
                        <a16:creationId xmlns:a16="http://schemas.microsoft.com/office/drawing/2014/main" id="{FE70DFEE-2DAC-418C-A081-39F88AD810F2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7" name="Oval 926">
                    <a:extLst>
                      <a:ext uri="{FF2B5EF4-FFF2-40B4-BE49-F238E27FC236}">
                        <a16:creationId xmlns:a16="http://schemas.microsoft.com/office/drawing/2014/main" id="{FA5A29D3-3806-4361-B173-098477972122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8" name="Oval 927">
                    <a:extLst>
                      <a:ext uri="{FF2B5EF4-FFF2-40B4-BE49-F238E27FC236}">
                        <a16:creationId xmlns:a16="http://schemas.microsoft.com/office/drawing/2014/main" id="{BF7BC55E-B8A3-4B02-8CC3-881EC914D808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4" name="Group 913">
                  <a:extLst>
                    <a:ext uri="{FF2B5EF4-FFF2-40B4-BE49-F238E27FC236}">
                      <a16:creationId xmlns:a16="http://schemas.microsoft.com/office/drawing/2014/main" id="{D468B18E-9B4B-4C0F-AD03-3E44B3EB5C92}"/>
                    </a:ext>
                  </a:extLst>
                </p:cNvPr>
                <p:cNvGrpSpPr/>
                <p:nvPr/>
              </p:nvGrpSpPr>
              <p:grpSpPr>
                <a:xfrm rot="2158251" flipH="1">
                  <a:off x="6689765" y="2212588"/>
                  <a:ext cx="169450" cy="548350"/>
                  <a:chOff x="6276975" y="2308860"/>
                  <a:chExt cx="274320" cy="731520"/>
                </a:xfrm>
                <a:grpFill/>
              </p:grpSpPr>
              <p:sp>
                <p:nvSpPr>
                  <p:cNvPr id="923" name="Rectangle 922">
                    <a:extLst>
                      <a:ext uri="{FF2B5EF4-FFF2-40B4-BE49-F238E27FC236}">
                        <a16:creationId xmlns:a16="http://schemas.microsoft.com/office/drawing/2014/main" id="{EF16FE1D-3D5B-477F-B7C8-2A76B8278FDB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4" name="Oval 923">
                    <a:extLst>
                      <a:ext uri="{FF2B5EF4-FFF2-40B4-BE49-F238E27FC236}">
                        <a16:creationId xmlns:a16="http://schemas.microsoft.com/office/drawing/2014/main" id="{A645DF3F-7072-4CEA-B0CB-7AA2744B8863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5" name="Oval 924">
                    <a:extLst>
                      <a:ext uri="{FF2B5EF4-FFF2-40B4-BE49-F238E27FC236}">
                        <a16:creationId xmlns:a16="http://schemas.microsoft.com/office/drawing/2014/main" id="{34CA90C5-CA3F-4327-B288-23070287BB8D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5" name="Group 914">
                  <a:extLst>
                    <a:ext uri="{FF2B5EF4-FFF2-40B4-BE49-F238E27FC236}">
                      <a16:creationId xmlns:a16="http://schemas.microsoft.com/office/drawing/2014/main" id="{478A4160-7CDC-4B96-A143-36604B5AD885}"/>
                    </a:ext>
                  </a:extLst>
                </p:cNvPr>
                <p:cNvGrpSpPr/>
                <p:nvPr/>
              </p:nvGrpSpPr>
              <p:grpSpPr>
                <a:xfrm rot="674548" flipH="1">
                  <a:off x="6755002" y="2778333"/>
                  <a:ext cx="164927" cy="625204"/>
                  <a:chOff x="6276975" y="2308860"/>
                  <a:chExt cx="274320" cy="731520"/>
                </a:xfrm>
                <a:grpFill/>
              </p:grpSpPr>
              <p:sp>
                <p:nvSpPr>
                  <p:cNvPr id="920" name="Rectangle 919">
                    <a:extLst>
                      <a:ext uri="{FF2B5EF4-FFF2-40B4-BE49-F238E27FC236}">
                        <a16:creationId xmlns:a16="http://schemas.microsoft.com/office/drawing/2014/main" id="{1B2CB4CB-06CA-4401-AA1A-6AD477F34128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1" name="Oval 920">
                    <a:extLst>
                      <a:ext uri="{FF2B5EF4-FFF2-40B4-BE49-F238E27FC236}">
                        <a16:creationId xmlns:a16="http://schemas.microsoft.com/office/drawing/2014/main" id="{75199E63-3FB4-4E2E-A2CA-9215C68D3CC2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2" name="Oval 921">
                    <a:extLst>
                      <a:ext uri="{FF2B5EF4-FFF2-40B4-BE49-F238E27FC236}">
                        <a16:creationId xmlns:a16="http://schemas.microsoft.com/office/drawing/2014/main" id="{2AB4E56C-E647-4DAA-A666-650BBE17F3DF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6" name="Group 915">
                  <a:extLst>
                    <a:ext uri="{FF2B5EF4-FFF2-40B4-BE49-F238E27FC236}">
                      <a16:creationId xmlns:a16="http://schemas.microsoft.com/office/drawing/2014/main" id="{8F4E7600-D5F5-44D2-9674-DB2B66AAABF7}"/>
                    </a:ext>
                  </a:extLst>
                </p:cNvPr>
                <p:cNvGrpSpPr/>
                <p:nvPr/>
              </p:nvGrpSpPr>
              <p:grpSpPr>
                <a:xfrm rot="20909712">
                  <a:off x="6981442" y="2747342"/>
                  <a:ext cx="159804" cy="656215"/>
                  <a:chOff x="6276975" y="2308860"/>
                  <a:chExt cx="274320" cy="731520"/>
                </a:xfrm>
                <a:grpFill/>
              </p:grpSpPr>
              <p:sp>
                <p:nvSpPr>
                  <p:cNvPr id="917" name="Rectangle 916">
                    <a:extLst>
                      <a:ext uri="{FF2B5EF4-FFF2-40B4-BE49-F238E27FC236}">
                        <a16:creationId xmlns:a16="http://schemas.microsoft.com/office/drawing/2014/main" id="{DA72BBBC-397E-479C-8246-80FD999711AB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8" name="Oval 917">
                    <a:extLst>
                      <a:ext uri="{FF2B5EF4-FFF2-40B4-BE49-F238E27FC236}">
                        <a16:creationId xmlns:a16="http://schemas.microsoft.com/office/drawing/2014/main" id="{F8000E2B-825B-4B0F-B5AF-B8D11E7B4471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9" name="Oval 918">
                    <a:extLst>
                      <a:ext uri="{FF2B5EF4-FFF2-40B4-BE49-F238E27FC236}">
                        <a16:creationId xmlns:a16="http://schemas.microsoft.com/office/drawing/2014/main" id="{67A7E30C-79AA-4E6E-AEDA-FC162FF5D307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678" name="Graphic 677" descr="Smart Phone">
                <a:extLst>
                  <a:ext uri="{FF2B5EF4-FFF2-40B4-BE49-F238E27FC236}">
                    <a16:creationId xmlns:a16="http://schemas.microsoft.com/office/drawing/2014/main" id="{4EFCD0D1-7E5E-4858-ACA1-9BF6D1407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56058" y="3251890"/>
                <a:ext cx="387400" cy="387400"/>
              </a:xfrm>
              <a:prstGeom prst="rect">
                <a:avLst/>
              </a:prstGeom>
            </p:spPr>
          </p:pic>
          <p:grpSp>
            <p:nvGrpSpPr>
              <p:cNvPr id="679" name="Group 678">
                <a:extLst>
                  <a:ext uri="{FF2B5EF4-FFF2-40B4-BE49-F238E27FC236}">
                    <a16:creationId xmlns:a16="http://schemas.microsoft.com/office/drawing/2014/main" id="{0DB03D8C-3620-4B92-B4CC-EADD368D4DE5}"/>
                  </a:ext>
                </a:extLst>
              </p:cNvPr>
              <p:cNvGrpSpPr/>
              <p:nvPr/>
            </p:nvGrpSpPr>
            <p:grpSpPr>
              <a:xfrm>
                <a:off x="3359960" y="412447"/>
                <a:ext cx="1188783" cy="1145623"/>
                <a:chOff x="8421595" y="2021768"/>
                <a:chExt cx="1188783" cy="1145623"/>
              </a:xfrm>
            </p:grpSpPr>
            <p:grpSp>
              <p:nvGrpSpPr>
                <p:cNvPr id="834" name="Group 833">
                  <a:extLst>
                    <a:ext uri="{FF2B5EF4-FFF2-40B4-BE49-F238E27FC236}">
                      <a16:creationId xmlns:a16="http://schemas.microsoft.com/office/drawing/2014/main" id="{BD8BEA72-02F5-4A85-8058-DEA44C3728B0}"/>
                    </a:ext>
                  </a:extLst>
                </p:cNvPr>
                <p:cNvGrpSpPr/>
                <p:nvPr/>
              </p:nvGrpSpPr>
              <p:grpSpPr>
                <a:xfrm>
                  <a:off x="8788684" y="2348423"/>
                  <a:ext cx="437662" cy="500185"/>
                  <a:chOff x="3317834" y="2435870"/>
                  <a:chExt cx="640080" cy="731520"/>
                </a:xfrm>
                <a:scene3d>
                  <a:camera prst="isometricRightUp">
                    <a:rot lat="0" lon="10800000" rev="0"/>
                  </a:camera>
                  <a:lightRig rig="threePt" dir="t"/>
                </a:scene3d>
              </p:grpSpPr>
              <p:sp>
                <p:nvSpPr>
                  <p:cNvPr id="889" name="Rectangle 888">
                    <a:extLst>
                      <a:ext uri="{FF2B5EF4-FFF2-40B4-BE49-F238E27FC236}">
                        <a16:creationId xmlns:a16="http://schemas.microsoft.com/office/drawing/2014/main" id="{9B0E4D65-01F8-4F85-A97E-0194E71BD802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890" name="Group 889">
                    <a:extLst>
                      <a:ext uri="{FF2B5EF4-FFF2-40B4-BE49-F238E27FC236}">
                        <a16:creationId xmlns:a16="http://schemas.microsoft.com/office/drawing/2014/main" id="{8B5FE298-A977-4D24-B2CC-A38DDF5DDA14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906" name="Rectangle 905">
                      <a:extLst>
                        <a:ext uri="{FF2B5EF4-FFF2-40B4-BE49-F238E27FC236}">
                          <a16:creationId xmlns:a16="http://schemas.microsoft.com/office/drawing/2014/main" id="{147F05D5-6A91-478F-BC55-8494DD7A22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7" name="Rectangle 906">
                      <a:extLst>
                        <a:ext uri="{FF2B5EF4-FFF2-40B4-BE49-F238E27FC236}">
                          <a16:creationId xmlns:a16="http://schemas.microsoft.com/office/drawing/2014/main" id="{23EFE75B-1836-4AFA-8B27-890B5E7365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8" name="Rectangle 907">
                      <a:extLst>
                        <a:ext uri="{FF2B5EF4-FFF2-40B4-BE49-F238E27FC236}">
                          <a16:creationId xmlns:a16="http://schemas.microsoft.com/office/drawing/2014/main" id="{A910B902-C7B4-4A35-97EB-D00ABE035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9" name="Rectangle 908">
                      <a:extLst>
                        <a:ext uri="{FF2B5EF4-FFF2-40B4-BE49-F238E27FC236}">
                          <a16:creationId xmlns:a16="http://schemas.microsoft.com/office/drawing/2014/main" id="{8E8DB269-CAA9-4A6A-B068-A6576AF700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91" name="Group 890">
                    <a:extLst>
                      <a:ext uri="{FF2B5EF4-FFF2-40B4-BE49-F238E27FC236}">
                        <a16:creationId xmlns:a16="http://schemas.microsoft.com/office/drawing/2014/main" id="{9F22290C-2ADD-4AE2-8A56-AED2B1DCDED3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902" name="Rectangle 901">
                      <a:extLst>
                        <a:ext uri="{FF2B5EF4-FFF2-40B4-BE49-F238E27FC236}">
                          <a16:creationId xmlns:a16="http://schemas.microsoft.com/office/drawing/2014/main" id="{2A71CF36-D978-4450-B8CF-95608EC5C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3" name="Rectangle 902">
                      <a:extLst>
                        <a:ext uri="{FF2B5EF4-FFF2-40B4-BE49-F238E27FC236}">
                          <a16:creationId xmlns:a16="http://schemas.microsoft.com/office/drawing/2014/main" id="{15A442A8-CF2C-485F-BF0E-29F175F4B0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4" name="Rectangle 903">
                      <a:extLst>
                        <a:ext uri="{FF2B5EF4-FFF2-40B4-BE49-F238E27FC236}">
                          <a16:creationId xmlns:a16="http://schemas.microsoft.com/office/drawing/2014/main" id="{E14448E0-A9A5-4329-8C72-05C4F06DE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5" name="Rectangle 904">
                      <a:extLst>
                        <a:ext uri="{FF2B5EF4-FFF2-40B4-BE49-F238E27FC236}">
                          <a16:creationId xmlns:a16="http://schemas.microsoft.com/office/drawing/2014/main" id="{8577786C-FF9C-4411-A332-F003216A99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92" name="Group 891">
                    <a:extLst>
                      <a:ext uri="{FF2B5EF4-FFF2-40B4-BE49-F238E27FC236}">
                        <a16:creationId xmlns:a16="http://schemas.microsoft.com/office/drawing/2014/main" id="{DA4D227A-7AA9-4EFC-9CEC-B42FEA290A0A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898" name="Rectangle 897">
                      <a:extLst>
                        <a:ext uri="{FF2B5EF4-FFF2-40B4-BE49-F238E27FC236}">
                          <a16:creationId xmlns:a16="http://schemas.microsoft.com/office/drawing/2014/main" id="{FCD4CC0E-3D46-4021-8962-1F0B251578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9" name="Rectangle 898">
                      <a:extLst>
                        <a:ext uri="{FF2B5EF4-FFF2-40B4-BE49-F238E27FC236}">
                          <a16:creationId xmlns:a16="http://schemas.microsoft.com/office/drawing/2014/main" id="{BC450A4F-D8A2-4F0E-AB98-E5A0C9AA21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0" name="Rectangle 899">
                      <a:extLst>
                        <a:ext uri="{FF2B5EF4-FFF2-40B4-BE49-F238E27FC236}">
                          <a16:creationId xmlns:a16="http://schemas.microsoft.com/office/drawing/2014/main" id="{EBC99877-D7DD-42BF-A42B-BA31F51ECA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1" name="Rectangle 900">
                      <a:extLst>
                        <a:ext uri="{FF2B5EF4-FFF2-40B4-BE49-F238E27FC236}">
                          <a16:creationId xmlns:a16="http://schemas.microsoft.com/office/drawing/2014/main" id="{DA7F3D7E-87C0-4F5E-9111-C105E2A9AA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93" name="Group 892">
                    <a:extLst>
                      <a:ext uri="{FF2B5EF4-FFF2-40B4-BE49-F238E27FC236}">
                        <a16:creationId xmlns:a16="http://schemas.microsoft.com/office/drawing/2014/main" id="{2FAEF1C5-4B39-440D-9C97-1D74DC6A9728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894" name="Rectangle 893">
                      <a:extLst>
                        <a:ext uri="{FF2B5EF4-FFF2-40B4-BE49-F238E27FC236}">
                          <a16:creationId xmlns:a16="http://schemas.microsoft.com/office/drawing/2014/main" id="{623CAA96-FDB4-4064-93A1-85288207D8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5" name="Rectangle 894">
                      <a:extLst>
                        <a:ext uri="{FF2B5EF4-FFF2-40B4-BE49-F238E27FC236}">
                          <a16:creationId xmlns:a16="http://schemas.microsoft.com/office/drawing/2014/main" id="{FECBB591-9C25-400C-99EC-B34FC6AED6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6" name="Rectangle 895">
                      <a:extLst>
                        <a:ext uri="{FF2B5EF4-FFF2-40B4-BE49-F238E27FC236}">
                          <a16:creationId xmlns:a16="http://schemas.microsoft.com/office/drawing/2014/main" id="{D69A9907-937E-447A-9085-A729EDED60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7" name="Rectangle 896">
                      <a:extLst>
                        <a:ext uri="{FF2B5EF4-FFF2-40B4-BE49-F238E27FC236}">
                          <a16:creationId xmlns:a16="http://schemas.microsoft.com/office/drawing/2014/main" id="{DF8EA901-5C4B-4A86-927C-F68613308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35" name="Group 834">
                  <a:extLst>
                    <a:ext uri="{FF2B5EF4-FFF2-40B4-BE49-F238E27FC236}">
                      <a16:creationId xmlns:a16="http://schemas.microsoft.com/office/drawing/2014/main" id="{813D7AA7-0AD3-4CCF-ADBD-598ECC1E85BE}"/>
                    </a:ext>
                  </a:extLst>
                </p:cNvPr>
                <p:cNvGrpSpPr/>
                <p:nvPr/>
              </p:nvGrpSpPr>
              <p:grpSpPr>
                <a:xfrm>
                  <a:off x="9172716" y="2431875"/>
                  <a:ext cx="437662" cy="500185"/>
                  <a:chOff x="3317834" y="2435870"/>
                  <a:chExt cx="640080" cy="731520"/>
                </a:xfrm>
                <a:scene3d>
                  <a:camera prst="isometricRightUp"/>
                  <a:lightRig rig="threePt" dir="t"/>
                </a:scene3d>
              </p:grpSpPr>
              <p:sp>
                <p:nvSpPr>
                  <p:cNvPr id="868" name="Rectangle 867">
                    <a:extLst>
                      <a:ext uri="{FF2B5EF4-FFF2-40B4-BE49-F238E27FC236}">
                        <a16:creationId xmlns:a16="http://schemas.microsoft.com/office/drawing/2014/main" id="{F30E2527-AA70-475B-8446-AA70115F9C0E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869" name="Group 868">
                    <a:extLst>
                      <a:ext uri="{FF2B5EF4-FFF2-40B4-BE49-F238E27FC236}">
                        <a16:creationId xmlns:a16="http://schemas.microsoft.com/office/drawing/2014/main" id="{76DC9046-49F3-4A56-B44D-ECF0EE7B5C4B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885" name="Rectangle 884">
                      <a:extLst>
                        <a:ext uri="{FF2B5EF4-FFF2-40B4-BE49-F238E27FC236}">
                          <a16:creationId xmlns:a16="http://schemas.microsoft.com/office/drawing/2014/main" id="{9EB8383B-7D84-4396-B106-1A412EB88C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6" name="Rectangle 885">
                      <a:extLst>
                        <a:ext uri="{FF2B5EF4-FFF2-40B4-BE49-F238E27FC236}">
                          <a16:creationId xmlns:a16="http://schemas.microsoft.com/office/drawing/2014/main" id="{12CAE309-4E96-4DC0-8DEB-89088C465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7" name="Rectangle 886">
                      <a:extLst>
                        <a:ext uri="{FF2B5EF4-FFF2-40B4-BE49-F238E27FC236}">
                          <a16:creationId xmlns:a16="http://schemas.microsoft.com/office/drawing/2014/main" id="{79082ADB-E6C8-48A7-97C2-AC488C4185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8" name="Rectangle 887">
                      <a:extLst>
                        <a:ext uri="{FF2B5EF4-FFF2-40B4-BE49-F238E27FC236}">
                          <a16:creationId xmlns:a16="http://schemas.microsoft.com/office/drawing/2014/main" id="{FD10FA52-7B4D-4B2A-94DF-FF5186DE5A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70" name="Group 869">
                    <a:extLst>
                      <a:ext uri="{FF2B5EF4-FFF2-40B4-BE49-F238E27FC236}">
                        <a16:creationId xmlns:a16="http://schemas.microsoft.com/office/drawing/2014/main" id="{DD08EEC0-E7E6-4616-9A88-9297A976F4BD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881" name="Rectangle 880">
                      <a:extLst>
                        <a:ext uri="{FF2B5EF4-FFF2-40B4-BE49-F238E27FC236}">
                          <a16:creationId xmlns:a16="http://schemas.microsoft.com/office/drawing/2014/main" id="{35DD3DF2-80C8-4E01-A70C-B7BE3E6E18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2" name="Rectangle 881">
                      <a:extLst>
                        <a:ext uri="{FF2B5EF4-FFF2-40B4-BE49-F238E27FC236}">
                          <a16:creationId xmlns:a16="http://schemas.microsoft.com/office/drawing/2014/main" id="{06CE0B21-EBB3-485A-9001-84941FC780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3" name="Rectangle 882">
                      <a:extLst>
                        <a:ext uri="{FF2B5EF4-FFF2-40B4-BE49-F238E27FC236}">
                          <a16:creationId xmlns:a16="http://schemas.microsoft.com/office/drawing/2014/main" id="{8CD64F6B-978F-44FD-9B65-612EBDF4CF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4" name="Rectangle 883">
                      <a:extLst>
                        <a:ext uri="{FF2B5EF4-FFF2-40B4-BE49-F238E27FC236}">
                          <a16:creationId xmlns:a16="http://schemas.microsoft.com/office/drawing/2014/main" id="{CD0FAC3B-06D2-4B86-B2DD-38A354307E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71" name="Group 870">
                    <a:extLst>
                      <a:ext uri="{FF2B5EF4-FFF2-40B4-BE49-F238E27FC236}">
                        <a16:creationId xmlns:a16="http://schemas.microsoft.com/office/drawing/2014/main" id="{E7A45DA3-9E65-45CB-A1EB-19C95D664EDE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877" name="Rectangle 876">
                      <a:extLst>
                        <a:ext uri="{FF2B5EF4-FFF2-40B4-BE49-F238E27FC236}">
                          <a16:creationId xmlns:a16="http://schemas.microsoft.com/office/drawing/2014/main" id="{E6AB736F-CC94-48D9-BF9E-04E3C3E9A5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8" name="Rectangle 877">
                      <a:extLst>
                        <a:ext uri="{FF2B5EF4-FFF2-40B4-BE49-F238E27FC236}">
                          <a16:creationId xmlns:a16="http://schemas.microsoft.com/office/drawing/2014/main" id="{D42964FD-E227-44CE-847C-D9D4318C2F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9" name="Rectangle 878">
                      <a:extLst>
                        <a:ext uri="{FF2B5EF4-FFF2-40B4-BE49-F238E27FC236}">
                          <a16:creationId xmlns:a16="http://schemas.microsoft.com/office/drawing/2014/main" id="{104F6824-B5D9-4786-8862-672D67B5C9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0" name="Rectangle 879">
                      <a:extLst>
                        <a:ext uri="{FF2B5EF4-FFF2-40B4-BE49-F238E27FC236}">
                          <a16:creationId xmlns:a16="http://schemas.microsoft.com/office/drawing/2014/main" id="{06E8664C-6D40-47CB-B5F7-C7802ED1C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72" name="Group 871">
                    <a:extLst>
                      <a:ext uri="{FF2B5EF4-FFF2-40B4-BE49-F238E27FC236}">
                        <a16:creationId xmlns:a16="http://schemas.microsoft.com/office/drawing/2014/main" id="{03102881-A8CB-4B0F-B87C-9C59FF87E3F5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873" name="Rectangle 872">
                      <a:extLst>
                        <a:ext uri="{FF2B5EF4-FFF2-40B4-BE49-F238E27FC236}">
                          <a16:creationId xmlns:a16="http://schemas.microsoft.com/office/drawing/2014/main" id="{17BE3FF6-C534-40C1-88F0-8C6D5FBAD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4" name="Rectangle 873">
                      <a:extLst>
                        <a:ext uri="{FF2B5EF4-FFF2-40B4-BE49-F238E27FC236}">
                          <a16:creationId xmlns:a16="http://schemas.microsoft.com/office/drawing/2014/main" id="{31ECA884-8053-46FB-B317-C4F92FA48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5" name="Rectangle 874">
                      <a:extLst>
                        <a:ext uri="{FF2B5EF4-FFF2-40B4-BE49-F238E27FC236}">
                          <a16:creationId xmlns:a16="http://schemas.microsoft.com/office/drawing/2014/main" id="{9077EE01-25D2-4880-AECC-BEE5E2923E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6" name="Rectangle 875">
                      <a:extLst>
                        <a:ext uri="{FF2B5EF4-FFF2-40B4-BE49-F238E27FC236}">
                          <a16:creationId xmlns:a16="http://schemas.microsoft.com/office/drawing/2014/main" id="{C27D040B-2B86-4025-BD1B-BEB5A5004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36" name="Group 835">
                  <a:extLst>
                    <a:ext uri="{FF2B5EF4-FFF2-40B4-BE49-F238E27FC236}">
                      <a16:creationId xmlns:a16="http://schemas.microsoft.com/office/drawing/2014/main" id="{22B2783D-85DF-4D1E-9E7C-A33A7788F8C3}"/>
                    </a:ext>
                  </a:extLst>
                </p:cNvPr>
                <p:cNvGrpSpPr/>
                <p:nvPr/>
              </p:nvGrpSpPr>
              <p:grpSpPr>
                <a:xfrm>
                  <a:off x="8421595" y="2431874"/>
                  <a:ext cx="437662" cy="500185"/>
                  <a:chOff x="3317834" y="2435870"/>
                  <a:chExt cx="640080" cy="731520"/>
                </a:xfrm>
                <a:scene3d>
                  <a:camera prst="isometricLeftDown"/>
                  <a:lightRig rig="threePt" dir="t"/>
                </a:scene3d>
              </p:grpSpPr>
              <p:sp>
                <p:nvSpPr>
                  <p:cNvPr id="841" name="Rectangle 840">
                    <a:extLst>
                      <a:ext uri="{FF2B5EF4-FFF2-40B4-BE49-F238E27FC236}">
                        <a16:creationId xmlns:a16="http://schemas.microsoft.com/office/drawing/2014/main" id="{26327EFF-C25D-4D76-83CA-2406BBE700C8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842" name="Group 841">
                    <a:extLst>
                      <a:ext uri="{FF2B5EF4-FFF2-40B4-BE49-F238E27FC236}">
                        <a16:creationId xmlns:a16="http://schemas.microsoft.com/office/drawing/2014/main" id="{0A7705E1-1F4E-4F8B-8175-624BB3E9668C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863" name="Rectangle 862">
                      <a:extLst>
                        <a:ext uri="{FF2B5EF4-FFF2-40B4-BE49-F238E27FC236}">
                          <a16:creationId xmlns:a16="http://schemas.microsoft.com/office/drawing/2014/main" id="{AFB3A380-C3AA-4107-8E9E-9BE3E072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4" name="Rectangle 863">
                      <a:extLst>
                        <a:ext uri="{FF2B5EF4-FFF2-40B4-BE49-F238E27FC236}">
                          <a16:creationId xmlns:a16="http://schemas.microsoft.com/office/drawing/2014/main" id="{98F4F433-B255-4CF3-BC00-5106491BC6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5" name="Rectangle 864">
                      <a:extLst>
                        <a:ext uri="{FF2B5EF4-FFF2-40B4-BE49-F238E27FC236}">
                          <a16:creationId xmlns:a16="http://schemas.microsoft.com/office/drawing/2014/main" id="{52C92F0F-3418-4F48-9077-3B36F126B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7" name="Rectangle 866">
                      <a:extLst>
                        <a:ext uri="{FF2B5EF4-FFF2-40B4-BE49-F238E27FC236}">
                          <a16:creationId xmlns:a16="http://schemas.microsoft.com/office/drawing/2014/main" id="{ACC253AF-47B9-4F27-A529-0238A522DC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43" name="Group 842">
                    <a:extLst>
                      <a:ext uri="{FF2B5EF4-FFF2-40B4-BE49-F238E27FC236}">
                        <a16:creationId xmlns:a16="http://schemas.microsoft.com/office/drawing/2014/main" id="{D31072AE-8FCE-4A98-89DC-9DA57CFA75D8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854" name="Rectangle 853">
                      <a:extLst>
                        <a:ext uri="{FF2B5EF4-FFF2-40B4-BE49-F238E27FC236}">
                          <a16:creationId xmlns:a16="http://schemas.microsoft.com/office/drawing/2014/main" id="{7639BE71-CF0F-4387-8AFE-4FA01EAF35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5" name="Rectangle 854">
                      <a:extLst>
                        <a:ext uri="{FF2B5EF4-FFF2-40B4-BE49-F238E27FC236}">
                          <a16:creationId xmlns:a16="http://schemas.microsoft.com/office/drawing/2014/main" id="{F6BA4788-CCFC-408E-8386-9F7EA28D86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9" name="Rectangle 858">
                      <a:extLst>
                        <a:ext uri="{FF2B5EF4-FFF2-40B4-BE49-F238E27FC236}">
                          <a16:creationId xmlns:a16="http://schemas.microsoft.com/office/drawing/2014/main" id="{995B319B-1122-4E5F-AD9E-F1FB9EEAD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0" name="Rectangle 859">
                      <a:extLst>
                        <a:ext uri="{FF2B5EF4-FFF2-40B4-BE49-F238E27FC236}">
                          <a16:creationId xmlns:a16="http://schemas.microsoft.com/office/drawing/2014/main" id="{F3B6B925-6F76-4FA6-8BB2-CDF674733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44" name="Group 843">
                    <a:extLst>
                      <a:ext uri="{FF2B5EF4-FFF2-40B4-BE49-F238E27FC236}">
                        <a16:creationId xmlns:a16="http://schemas.microsoft.com/office/drawing/2014/main" id="{C21EE3C9-591A-4FA4-9154-A554E57732BA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850" name="Rectangle 849">
                      <a:extLst>
                        <a:ext uri="{FF2B5EF4-FFF2-40B4-BE49-F238E27FC236}">
                          <a16:creationId xmlns:a16="http://schemas.microsoft.com/office/drawing/2014/main" id="{9C1BE304-C4FD-4EF3-9883-87A38C7C6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1" name="Rectangle 850">
                      <a:extLst>
                        <a:ext uri="{FF2B5EF4-FFF2-40B4-BE49-F238E27FC236}">
                          <a16:creationId xmlns:a16="http://schemas.microsoft.com/office/drawing/2014/main" id="{7759ED7D-80FC-4668-93B0-0899B45E12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2" name="Rectangle 851">
                      <a:extLst>
                        <a:ext uri="{FF2B5EF4-FFF2-40B4-BE49-F238E27FC236}">
                          <a16:creationId xmlns:a16="http://schemas.microsoft.com/office/drawing/2014/main" id="{B3F4E00F-3254-449C-A6A3-CDB243FC2A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3" name="Rectangle 852">
                      <a:extLst>
                        <a:ext uri="{FF2B5EF4-FFF2-40B4-BE49-F238E27FC236}">
                          <a16:creationId xmlns:a16="http://schemas.microsoft.com/office/drawing/2014/main" id="{0EAD4E3F-15A4-4E61-BE75-F27B35FEB7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45" name="Group 844">
                    <a:extLst>
                      <a:ext uri="{FF2B5EF4-FFF2-40B4-BE49-F238E27FC236}">
                        <a16:creationId xmlns:a16="http://schemas.microsoft.com/office/drawing/2014/main" id="{D621A1FE-1894-40BF-B084-3A969AF2244A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846" name="Rectangle 845">
                      <a:extLst>
                        <a:ext uri="{FF2B5EF4-FFF2-40B4-BE49-F238E27FC236}">
                          <a16:creationId xmlns:a16="http://schemas.microsoft.com/office/drawing/2014/main" id="{1D6BAE00-1327-4BCB-B6F1-CE2700E517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7" name="Rectangle 846">
                      <a:extLst>
                        <a:ext uri="{FF2B5EF4-FFF2-40B4-BE49-F238E27FC236}">
                          <a16:creationId xmlns:a16="http://schemas.microsoft.com/office/drawing/2014/main" id="{F25CA2D5-0447-4B01-89AD-4A30E4ECE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8" name="Rectangle 847">
                      <a:extLst>
                        <a:ext uri="{FF2B5EF4-FFF2-40B4-BE49-F238E27FC236}">
                          <a16:creationId xmlns:a16="http://schemas.microsoft.com/office/drawing/2014/main" id="{934257E5-5A31-4BA9-92B9-97A52DFAB5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9" name="Rectangle 848">
                      <a:extLst>
                        <a:ext uri="{FF2B5EF4-FFF2-40B4-BE49-F238E27FC236}">
                          <a16:creationId xmlns:a16="http://schemas.microsoft.com/office/drawing/2014/main" id="{9877C1F5-3408-4BD4-A8E0-D7ED7AFC0E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837" name="Rectangle 836">
                  <a:extLst>
                    <a:ext uri="{FF2B5EF4-FFF2-40B4-BE49-F238E27FC236}">
                      <a16:creationId xmlns:a16="http://schemas.microsoft.com/office/drawing/2014/main" id="{53359029-161E-436C-8D9D-2FBF62B5AEB6}"/>
                    </a:ext>
                  </a:extLst>
                </p:cNvPr>
                <p:cNvSpPr/>
                <p:nvPr/>
              </p:nvSpPr>
              <p:spPr>
                <a:xfrm>
                  <a:off x="8961123" y="2386553"/>
                  <a:ext cx="109728" cy="78083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38" name="Group 837">
                  <a:extLst>
                    <a:ext uri="{FF2B5EF4-FFF2-40B4-BE49-F238E27FC236}">
                      <a16:creationId xmlns:a16="http://schemas.microsoft.com/office/drawing/2014/main" id="{5250FF9C-1CA5-4BFA-97AE-FFDA068F170C}"/>
                    </a:ext>
                  </a:extLst>
                </p:cNvPr>
                <p:cNvGrpSpPr/>
                <p:nvPr/>
              </p:nvGrpSpPr>
              <p:grpSpPr>
                <a:xfrm>
                  <a:off x="8797157" y="2021768"/>
                  <a:ext cx="437661" cy="437661"/>
                  <a:chOff x="5753619" y="5120145"/>
                  <a:chExt cx="914400" cy="914400"/>
                </a:xfrm>
              </p:grpSpPr>
              <p:sp>
                <p:nvSpPr>
                  <p:cNvPr id="839" name="Rectangle 838">
                    <a:extLst>
                      <a:ext uri="{FF2B5EF4-FFF2-40B4-BE49-F238E27FC236}">
                        <a16:creationId xmlns:a16="http://schemas.microsoft.com/office/drawing/2014/main" id="{0EC901C2-8DE5-4CD1-96E8-5C2E02658A93}"/>
                      </a:ext>
                    </a:extLst>
                  </p:cNvPr>
                  <p:cNvSpPr/>
                  <p:nvPr/>
                </p:nvSpPr>
                <p:spPr>
                  <a:xfrm>
                    <a:off x="5871806" y="5388995"/>
                    <a:ext cx="653143" cy="4720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40" name="Graphic 839" descr="Camera">
                    <a:extLst>
                      <a:ext uri="{FF2B5EF4-FFF2-40B4-BE49-F238E27FC236}">
                        <a16:creationId xmlns:a16="http://schemas.microsoft.com/office/drawing/2014/main" id="{F5460DE7-09C1-49C9-AD39-65F7BA73CF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3619" y="5120145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80" name="Group 679">
                <a:extLst>
                  <a:ext uri="{FF2B5EF4-FFF2-40B4-BE49-F238E27FC236}">
                    <a16:creationId xmlns:a16="http://schemas.microsoft.com/office/drawing/2014/main" id="{CEA7A6EC-F85D-4629-AD2A-378DB60F96B3}"/>
                  </a:ext>
                </a:extLst>
              </p:cNvPr>
              <p:cNvGrpSpPr/>
              <p:nvPr/>
            </p:nvGrpSpPr>
            <p:grpSpPr>
              <a:xfrm>
                <a:off x="3494152" y="2416698"/>
                <a:ext cx="1188783" cy="1145623"/>
                <a:chOff x="8421595" y="2021768"/>
                <a:chExt cx="1188783" cy="1145623"/>
              </a:xfrm>
            </p:grpSpPr>
            <p:grpSp>
              <p:nvGrpSpPr>
                <p:cNvPr id="764" name="Group 763">
                  <a:extLst>
                    <a:ext uri="{FF2B5EF4-FFF2-40B4-BE49-F238E27FC236}">
                      <a16:creationId xmlns:a16="http://schemas.microsoft.com/office/drawing/2014/main" id="{0D0D65FF-4030-4063-B28A-73C4E7D844F7}"/>
                    </a:ext>
                  </a:extLst>
                </p:cNvPr>
                <p:cNvGrpSpPr/>
                <p:nvPr/>
              </p:nvGrpSpPr>
              <p:grpSpPr>
                <a:xfrm>
                  <a:off x="8788684" y="2348423"/>
                  <a:ext cx="437662" cy="500185"/>
                  <a:chOff x="3317834" y="2435870"/>
                  <a:chExt cx="640080" cy="731520"/>
                </a:xfrm>
                <a:scene3d>
                  <a:camera prst="isometricRightUp">
                    <a:rot lat="0" lon="10800000" rev="0"/>
                  </a:camera>
                  <a:lightRig rig="threePt" dir="t"/>
                </a:scene3d>
              </p:grpSpPr>
              <p:sp>
                <p:nvSpPr>
                  <p:cNvPr id="813" name="Rectangle 812">
                    <a:extLst>
                      <a:ext uri="{FF2B5EF4-FFF2-40B4-BE49-F238E27FC236}">
                        <a16:creationId xmlns:a16="http://schemas.microsoft.com/office/drawing/2014/main" id="{241BB98D-69DC-4D42-A51A-299709ADD200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814" name="Group 813">
                    <a:extLst>
                      <a:ext uri="{FF2B5EF4-FFF2-40B4-BE49-F238E27FC236}">
                        <a16:creationId xmlns:a16="http://schemas.microsoft.com/office/drawing/2014/main" id="{B94E14DD-1781-4FA8-852E-B89656B774C5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830" name="Rectangle 829">
                      <a:extLst>
                        <a:ext uri="{FF2B5EF4-FFF2-40B4-BE49-F238E27FC236}">
                          <a16:creationId xmlns:a16="http://schemas.microsoft.com/office/drawing/2014/main" id="{16C57EC6-D315-4153-93E7-CA2C7D16E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1" name="Rectangle 830">
                      <a:extLst>
                        <a:ext uri="{FF2B5EF4-FFF2-40B4-BE49-F238E27FC236}">
                          <a16:creationId xmlns:a16="http://schemas.microsoft.com/office/drawing/2014/main" id="{111342FB-5C98-46DB-AD65-28902560B5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2" name="Rectangle 831">
                      <a:extLst>
                        <a:ext uri="{FF2B5EF4-FFF2-40B4-BE49-F238E27FC236}">
                          <a16:creationId xmlns:a16="http://schemas.microsoft.com/office/drawing/2014/main" id="{2D1883B3-1FC9-45C4-B802-F5765F5577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Rectangle 832">
                      <a:extLst>
                        <a:ext uri="{FF2B5EF4-FFF2-40B4-BE49-F238E27FC236}">
                          <a16:creationId xmlns:a16="http://schemas.microsoft.com/office/drawing/2014/main" id="{12C74E6E-1D0B-4484-AD9A-45264EC9C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15" name="Group 814">
                    <a:extLst>
                      <a:ext uri="{FF2B5EF4-FFF2-40B4-BE49-F238E27FC236}">
                        <a16:creationId xmlns:a16="http://schemas.microsoft.com/office/drawing/2014/main" id="{30087C73-1739-4F09-9403-E8B7B42D774B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826" name="Rectangle 825">
                      <a:extLst>
                        <a:ext uri="{FF2B5EF4-FFF2-40B4-BE49-F238E27FC236}">
                          <a16:creationId xmlns:a16="http://schemas.microsoft.com/office/drawing/2014/main" id="{8841214A-D7D6-49D8-920A-899D8C884C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7" name="Rectangle 826">
                      <a:extLst>
                        <a:ext uri="{FF2B5EF4-FFF2-40B4-BE49-F238E27FC236}">
                          <a16:creationId xmlns:a16="http://schemas.microsoft.com/office/drawing/2014/main" id="{E5D6C876-75D5-4A33-8938-B84540C4F2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8" name="Rectangle 827">
                      <a:extLst>
                        <a:ext uri="{FF2B5EF4-FFF2-40B4-BE49-F238E27FC236}">
                          <a16:creationId xmlns:a16="http://schemas.microsoft.com/office/drawing/2014/main" id="{4BE93FEE-41D4-44E8-B9C3-E7F5A32ABF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9" name="Rectangle 828">
                      <a:extLst>
                        <a:ext uri="{FF2B5EF4-FFF2-40B4-BE49-F238E27FC236}">
                          <a16:creationId xmlns:a16="http://schemas.microsoft.com/office/drawing/2014/main" id="{662C29E7-7868-478F-A170-8AB89159FE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16" name="Group 815">
                    <a:extLst>
                      <a:ext uri="{FF2B5EF4-FFF2-40B4-BE49-F238E27FC236}">
                        <a16:creationId xmlns:a16="http://schemas.microsoft.com/office/drawing/2014/main" id="{0682DD9D-BCC6-4DE1-9E2F-2969AD216560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822" name="Rectangle 821">
                      <a:extLst>
                        <a:ext uri="{FF2B5EF4-FFF2-40B4-BE49-F238E27FC236}">
                          <a16:creationId xmlns:a16="http://schemas.microsoft.com/office/drawing/2014/main" id="{D4155212-59C5-46FD-A2E6-23F5281DED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Rectangle 822">
                      <a:extLst>
                        <a:ext uri="{FF2B5EF4-FFF2-40B4-BE49-F238E27FC236}">
                          <a16:creationId xmlns:a16="http://schemas.microsoft.com/office/drawing/2014/main" id="{DBD16BD3-7515-495B-8C96-05D2C713D1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Rectangle 823">
                      <a:extLst>
                        <a:ext uri="{FF2B5EF4-FFF2-40B4-BE49-F238E27FC236}">
                          <a16:creationId xmlns:a16="http://schemas.microsoft.com/office/drawing/2014/main" id="{229CC112-D05A-49CA-919C-24D3E1C799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Rectangle 824">
                      <a:extLst>
                        <a:ext uri="{FF2B5EF4-FFF2-40B4-BE49-F238E27FC236}">
                          <a16:creationId xmlns:a16="http://schemas.microsoft.com/office/drawing/2014/main" id="{496385EB-9EE4-4640-AD08-563CE3B3BF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17" name="Group 816">
                    <a:extLst>
                      <a:ext uri="{FF2B5EF4-FFF2-40B4-BE49-F238E27FC236}">
                        <a16:creationId xmlns:a16="http://schemas.microsoft.com/office/drawing/2014/main" id="{A31B054B-F21A-4074-9CC2-8D64355F1612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818" name="Rectangle 817">
                      <a:extLst>
                        <a:ext uri="{FF2B5EF4-FFF2-40B4-BE49-F238E27FC236}">
                          <a16:creationId xmlns:a16="http://schemas.microsoft.com/office/drawing/2014/main" id="{0957E168-2B86-40E0-96E6-1B13AFC2B2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Rectangle 818">
                      <a:extLst>
                        <a:ext uri="{FF2B5EF4-FFF2-40B4-BE49-F238E27FC236}">
                          <a16:creationId xmlns:a16="http://schemas.microsoft.com/office/drawing/2014/main" id="{68C5E0DC-F5EA-41F1-ADE6-1E9262AD69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0" name="Rectangle 819">
                      <a:extLst>
                        <a:ext uri="{FF2B5EF4-FFF2-40B4-BE49-F238E27FC236}">
                          <a16:creationId xmlns:a16="http://schemas.microsoft.com/office/drawing/2014/main" id="{F929AB29-AA5B-4767-966F-0F9306FBA5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1" name="Rectangle 820">
                      <a:extLst>
                        <a:ext uri="{FF2B5EF4-FFF2-40B4-BE49-F238E27FC236}">
                          <a16:creationId xmlns:a16="http://schemas.microsoft.com/office/drawing/2014/main" id="{7F2D669F-BF1D-4899-BF0D-61DBF3AA1C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5" name="Group 764">
                  <a:extLst>
                    <a:ext uri="{FF2B5EF4-FFF2-40B4-BE49-F238E27FC236}">
                      <a16:creationId xmlns:a16="http://schemas.microsoft.com/office/drawing/2014/main" id="{0BF0E612-D28E-46F3-9DB0-6C89403D6546}"/>
                    </a:ext>
                  </a:extLst>
                </p:cNvPr>
                <p:cNvGrpSpPr/>
                <p:nvPr/>
              </p:nvGrpSpPr>
              <p:grpSpPr>
                <a:xfrm>
                  <a:off x="9172716" y="2431875"/>
                  <a:ext cx="437662" cy="500185"/>
                  <a:chOff x="3317834" y="2435870"/>
                  <a:chExt cx="640080" cy="731520"/>
                </a:xfrm>
                <a:scene3d>
                  <a:camera prst="isometricRightUp"/>
                  <a:lightRig rig="threePt" dir="t"/>
                </a:scene3d>
              </p:grpSpPr>
              <p:sp>
                <p:nvSpPr>
                  <p:cNvPr id="792" name="Rectangle 791">
                    <a:extLst>
                      <a:ext uri="{FF2B5EF4-FFF2-40B4-BE49-F238E27FC236}">
                        <a16:creationId xmlns:a16="http://schemas.microsoft.com/office/drawing/2014/main" id="{CC001E40-FB20-4ED2-9E72-918DEFA8F651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93" name="Group 792">
                    <a:extLst>
                      <a:ext uri="{FF2B5EF4-FFF2-40B4-BE49-F238E27FC236}">
                        <a16:creationId xmlns:a16="http://schemas.microsoft.com/office/drawing/2014/main" id="{9E3D186F-6D17-4DEC-8572-5CAD8CFB8D4B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809" name="Rectangle 808">
                      <a:extLst>
                        <a:ext uri="{FF2B5EF4-FFF2-40B4-BE49-F238E27FC236}">
                          <a16:creationId xmlns:a16="http://schemas.microsoft.com/office/drawing/2014/main" id="{64C4D391-E8E2-432A-B579-BF6473D93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0" name="Rectangle 809">
                      <a:extLst>
                        <a:ext uri="{FF2B5EF4-FFF2-40B4-BE49-F238E27FC236}">
                          <a16:creationId xmlns:a16="http://schemas.microsoft.com/office/drawing/2014/main" id="{051A2E90-50D5-4879-BC0B-71224CA83D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1" name="Rectangle 810">
                      <a:extLst>
                        <a:ext uri="{FF2B5EF4-FFF2-40B4-BE49-F238E27FC236}">
                          <a16:creationId xmlns:a16="http://schemas.microsoft.com/office/drawing/2014/main" id="{BE470010-C7C4-45CD-8649-C109E992E7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2" name="Rectangle 811">
                      <a:extLst>
                        <a:ext uri="{FF2B5EF4-FFF2-40B4-BE49-F238E27FC236}">
                          <a16:creationId xmlns:a16="http://schemas.microsoft.com/office/drawing/2014/main" id="{28BF1A81-AA85-4C24-A36A-625B475B37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94" name="Group 793">
                    <a:extLst>
                      <a:ext uri="{FF2B5EF4-FFF2-40B4-BE49-F238E27FC236}">
                        <a16:creationId xmlns:a16="http://schemas.microsoft.com/office/drawing/2014/main" id="{D79CFD27-1B51-45E6-96D5-3F0CFB8B8029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805" name="Rectangle 804">
                      <a:extLst>
                        <a:ext uri="{FF2B5EF4-FFF2-40B4-BE49-F238E27FC236}">
                          <a16:creationId xmlns:a16="http://schemas.microsoft.com/office/drawing/2014/main" id="{9F464B31-3F1B-40BF-B92C-5E7CD016F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Rectangle 805">
                      <a:extLst>
                        <a:ext uri="{FF2B5EF4-FFF2-40B4-BE49-F238E27FC236}">
                          <a16:creationId xmlns:a16="http://schemas.microsoft.com/office/drawing/2014/main" id="{B0576445-3563-46BA-9049-9981150D7E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Rectangle 806">
                      <a:extLst>
                        <a:ext uri="{FF2B5EF4-FFF2-40B4-BE49-F238E27FC236}">
                          <a16:creationId xmlns:a16="http://schemas.microsoft.com/office/drawing/2014/main" id="{F8B0C474-3951-4CE9-92E6-C6C8B00DC3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Rectangle 807">
                      <a:extLst>
                        <a:ext uri="{FF2B5EF4-FFF2-40B4-BE49-F238E27FC236}">
                          <a16:creationId xmlns:a16="http://schemas.microsoft.com/office/drawing/2014/main" id="{73CFDA30-B3D8-4F1B-9B8C-38EEAC83A1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95" name="Group 794">
                    <a:extLst>
                      <a:ext uri="{FF2B5EF4-FFF2-40B4-BE49-F238E27FC236}">
                        <a16:creationId xmlns:a16="http://schemas.microsoft.com/office/drawing/2014/main" id="{B84487D2-BFD5-489A-8E12-746CAD2E3DB7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801" name="Rectangle 800">
                      <a:extLst>
                        <a:ext uri="{FF2B5EF4-FFF2-40B4-BE49-F238E27FC236}">
                          <a16:creationId xmlns:a16="http://schemas.microsoft.com/office/drawing/2014/main" id="{7694376E-7081-4147-A0F3-CC1F173E23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2" name="Rectangle 801">
                      <a:extLst>
                        <a:ext uri="{FF2B5EF4-FFF2-40B4-BE49-F238E27FC236}">
                          <a16:creationId xmlns:a16="http://schemas.microsoft.com/office/drawing/2014/main" id="{189255C8-89DC-4A69-B300-D391D868E1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3" name="Rectangle 802">
                      <a:extLst>
                        <a:ext uri="{FF2B5EF4-FFF2-40B4-BE49-F238E27FC236}">
                          <a16:creationId xmlns:a16="http://schemas.microsoft.com/office/drawing/2014/main" id="{67FCF1EF-E41F-4F4F-B0C4-D970E80D41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4" name="Rectangle 803">
                      <a:extLst>
                        <a:ext uri="{FF2B5EF4-FFF2-40B4-BE49-F238E27FC236}">
                          <a16:creationId xmlns:a16="http://schemas.microsoft.com/office/drawing/2014/main" id="{CF3603E7-5284-4B21-988B-2AC3FD7E7F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96" name="Group 795">
                    <a:extLst>
                      <a:ext uri="{FF2B5EF4-FFF2-40B4-BE49-F238E27FC236}">
                        <a16:creationId xmlns:a16="http://schemas.microsoft.com/office/drawing/2014/main" id="{79D451CA-7691-48F3-B396-06097E845C51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797" name="Rectangle 796">
                      <a:extLst>
                        <a:ext uri="{FF2B5EF4-FFF2-40B4-BE49-F238E27FC236}">
                          <a16:creationId xmlns:a16="http://schemas.microsoft.com/office/drawing/2014/main" id="{3DB2C707-EB7C-48CC-AE4C-8D0C614D57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Rectangle 797">
                      <a:extLst>
                        <a:ext uri="{FF2B5EF4-FFF2-40B4-BE49-F238E27FC236}">
                          <a16:creationId xmlns:a16="http://schemas.microsoft.com/office/drawing/2014/main" id="{23AFFA9A-C908-4772-86F3-83B33C233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9" name="Rectangle 798">
                      <a:extLst>
                        <a:ext uri="{FF2B5EF4-FFF2-40B4-BE49-F238E27FC236}">
                          <a16:creationId xmlns:a16="http://schemas.microsoft.com/office/drawing/2014/main" id="{B0DC589F-B87B-4193-9E75-DB4DADDABE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0" name="Rectangle 799">
                      <a:extLst>
                        <a:ext uri="{FF2B5EF4-FFF2-40B4-BE49-F238E27FC236}">
                          <a16:creationId xmlns:a16="http://schemas.microsoft.com/office/drawing/2014/main" id="{50CB5E1C-4EA8-44AF-AC3C-A176DE1BC4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6" name="Group 765">
                  <a:extLst>
                    <a:ext uri="{FF2B5EF4-FFF2-40B4-BE49-F238E27FC236}">
                      <a16:creationId xmlns:a16="http://schemas.microsoft.com/office/drawing/2014/main" id="{EF21746D-1B4F-4A55-9F50-6B848CCC5030}"/>
                    </a:ext>
                  </a:extLst>
                </p:cNvPr>
                <p:cNvGrpSpPr/>
                <p:nvPr/>
              </p:nvGrpSpPr>
              <p:grpSpPr>
                <a:xfrm>
                  <a:off x="8421595" y="2431874"/>
                  <a:ext cx="437662" cy="500185"/>
                  <a:chOff x="3317834" y="2435870"/>
                  <a:chExt cx="640080" cy="731520"/>
                </a:xfrm>
                <a:scene3d>
                  <a:camera prst="isometricLeftDown"/>
                  <a:lightRig rig="threePt" dir="t"/>
                </a:scene3d>
              </p:grpSpPr>
              <p:sp>
                <p:nvSpPr>
                  <p:cNvPr id="771" name="Rectangle 770">
                    <a:extLst>
                      <a:ext uri="{FF2B5EF4-FFF2-40B4-BE49-F238E27FC236}">
                        <a16:creationId xmlns:a16="http://schemas.microsoft.com/office/drawing/2014/main" id="{37C96106-1148-4660-BEA0-B6393A60A0C6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72" name="Group 771">
                    <a:extLst>
                      <a:ext uri="{FF2B5EF4-FFF2-40B4-BE49-F238E27FC236}">
                        <a16:creationId xmlns:a16="http://schemas.microsoft.com/office/drawing/2014/main" id="{EA07D8D8-155D-42D2-BB76-2FCCC6BA0DE5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788" name="Rectangle 787">
                      <a:extLst>
                        <a:ext uri="{FF2B5EF4-FFF2-40B4-BE49-F238E27FC236}">
                          <a16:creationId xmlns:a16="http://schemas.microsoft.com/office/drawing/2014/main" id="{59882E58-3168-492F-8C07-D50079F2F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9" name="Rectangle 788">
                      <a:extLst>
                        <a:ext uri="{FF2B5EF4-FFF2-40B4-BE49-F238E27FC236}">
                          <a16:creationId xmlns:a16="http://schemas.microsoft.com/office/drawing/2014/main" id="{47654975-577E-45C3-A757-46A2E65E0E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0" name="Rectangle 789">
                      <a:extLst>
                        <a:ext uri="{FF2B5EF4-FFF2-40B4-BE49-F238E27FC236}">
                          <a16:creationId xmlns:a16="http://schemas.microsoft.com/office/drawing/2014/main" id="{A5DCD188-12BA-47A6-92AA-28305D334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1" name="Rectangle 790">
                      <a:extLst>
                        <a:ext uri="{FF2B5EF4-FFF2-40B4-BE49-F238E27FC236}">
                          <a16:creationId xmlns:a16="http://schemas.microsoft.com/office/drawing/2014/main" id="{DDC51B4C-6F01-47DA-97C4-1D36386842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3" name="Group 772">
                    <a:extLst>
                      <a:ext uri="{FF2B5EF4-FFF2-40B4-BE49-F238E27FC236}">
                        <a16:creationId xmlns:a16="http://schemas.microsoft.com/office/drawing/2014/main" id="{4340C790-B407-4B7B-8CE8-CBB181201552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784" name="Rectangle 783">
                      <a:extLst>
                        <a:ext uri="{FF2B5EF4-FFF2-40B4-BE49-F238E27FC236}">
                          <a16:creationId xmlns:a16="http://schemas.microsoft.com/office/drawing/2014/main" id="{5DF17AD9-6DCE-4218-8078-75179FB5D1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5" name="Rectangle 784">
                      <a:extLst>
                        <a:ext uri="{FF2B5EF4-FFF2-40B4-BE49-F238E27FC236}">
                          <a16:creationId xmlns:a16="http://schemas.microsoft.com/office/drawing/2014/main" id="{B4E8F92F-543A-4170-8848-25F5A608B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6" name="Rectangle 785">
                      <a:extLst>
                        <a:ext uri="{FF2B5EF4-FFF2-40B4-BE49-F238E27FC236}">
                          <a16:creationId xmlns:a16="http://schemas.microsoft.com/office/drawing/2014/main" id="{248C5E57-F0DF-4F44-9C92-C104CC9026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7" name="Rectangle 786">
                      <a:extLst>
                        <a:ext uri="{FF2B5EF4-FFF2-40B4-BE49-F238E27FC236}">
                          <a16:creationId xmlns:a16="http://schemas.microsoft.com/office/drawing/2014/main" id="{999A73DC-1FF0-4A79-A75B-5381CE8BC1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4" name="Group 773">
                    <a:extLst>
                      <a:ext uri="{FF2B5EF4-FFF2-40B4-BE49-F238E27FC236}">
                        <a16:creationId xmlns:a16="http://schemas.microsoft.com/office/drawing/2014/main" id="{948B1C51-7884-48A9-ABD4-E47E12A95E89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780" name="Rectangle 779">
                      <a:extLst>
                        <a:ext uri="{FF2B5EF4-FFF2-40B4-BE49-F238E27FC236}">
                          <a16:creationId xmlns:a16="http://schemas.microsoft.com/office/drawing/2014/main" id="{84C613ED-3C2F-4F66-9109-058FA96B96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1" name="Rectangle 780">
                      <a:extLst>
                        <a:ext uri="{FF2B5EF4-FFF2-40B4-BE49-F238E27FC236}">
                          <a16:creationId xmlns:a16="http://schemas.microsoft.com/office/drawing/2014/main" id="{C5CF1857-3E4F-4003-AD17-0A9A89BA4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2" name="Rectangle 781">
                      <a:extLst>
                        <a:ext uri="{FF2B5EF4-FFF2-40B4-BE49-F238E27FC236}">
                          <a16:creationId xmlns:a16="http://schemas.microsoft.com/office/drawing/2014/main" id="{2D79A840-CF3C-4C68-9842-2CCA118DD9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3" name="Rectangle 782">
                      <a:extLst>
                        <a:ext uri="{FF2B5EF4-FFF2-40B4-BE49-F238E27FC236}">
                          <a16:creationId xmlns:a16="http://schemas.microsoft.com/office/drawing/2014/main" id="{2B70E90E-1D16-455D-B683-E84AFAB0F5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5" name="Group 774">
                    <a:extLst>
                      <a:ext uri="{FF2B5EF4-FFF2-40B4-BE49-F238E27FC236}">
                        <a16:creationId xmlns:a16="http://schemas.microsoft.com/office/drawing/2014/main" id="{DEB6C85B-2F50-4D7A-9C37-7BE78ECF8841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776" name="Rectangle 775">
                      <a:extLst>
                        <a:ext uri="{FF2B5EF4-FFF2-40B4-BE49-F238E27FC236}">
                          <a16:creationId xmlns:a16="http://schemas.microsoft.com/office/drawing/2014/main" id="{21FF2FD3-0667-4FB2-A8CF-A34ABE751A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7" name="Rectangle 776">
                      <a:extLst>
                        <a:ext uri="{FF2B5EF4-FFF2-40B4-BE49-F238E27FC236}">
                          <a16:creationId xmlns:a16="http://schemas.microsoft.com/office/drawing/2014/main" id="{E228C790-C9C1-4EE5-B551-F24BD4F27E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8" name="Rectangle 777">
                      <a:extLst>
                        <a:ext uri="{FF2B5EF4-FFF2-40B4-BE49-F238E27FC236}">
                          <a16:creationId xmlns:a16="http://schemas.microsoft.com/office/drawing/2014/main" id="{A4CBC16A-C7D9-442A-A335-228EDAC361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9" name="Rectangle 778">
                      <a:extLst>
                        <a:ext uri="{FF2B5EF4-FFF2-40B4-BE49-F238E27FC236}">
                          <a16:creationId xmlns:a16="http://schemas.microsoft.com/office/drawing/2014/main" id="{542780E8-C4ED-4D75-9553-D342971BFC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767" name="Rectangle 766">
                  <a:extLst>
                    <a:ext uri="{FF2B5EF4-FFF2-40B4-BE49-F238E27FC236}">
                      <a16:creationId xmlns:a16="http://schemas.microsoft.com/office/drawing/2014/main" id="{D03D5E8E-9D82-46E9-AC3B-CCF5050498CE}"/>
                    </a:ext>
                  </a:extLst>
                </p:cNvPr>
                <p:cNvSpPr/>
                <p:nvPr/>
              </p:nvSpPr>
              <p:spPr>
                <a:xfrm>
                  <a:off x="8961123" y="2386553"/>
                  <a:ext cx="109728" cy="78083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68" name="Group 767">
                  <a:extLst>
                    <a:ext uri="{FF2B5EF4-FFF2-40B4-BE49-F238E27FC236}">
                      <a16:creationId xmlns:a16="http://schemas.microsoft.com/office/drawing/2014/main" id="{9FB5ED7B-C0D2-4FCA-8CEB-CB8F66F4A01E}"/>
                    </a:ext>
                  </a:extLst>
                </p:cNvPr>
                <p:cNvGrpSpPr/>
                <p:nvPr/>
              </p:nvGrpSpPr>
              <p:grpSpPr>
                <a:xfrm>
                  <a:off x="8797157" y="2021768"/>
                  <a:ext cx="437661" cy="437661"/>
                  <a:chOff x="5753619" y="5120145"/>
                  <a:chExt cx="914400" cy="914400"/>
                </a:xfrm>
              </p:grpSpPr>
              <p:sp>
                <p:nvSpPr>
                  <p:cNvPr id="769" name="Rectangle 768">
                    <a:extLst>
                      <a:ext uri="{FF2B5EF4-FFF2-40B4-BE49-F238E27FC236}">
                        <a16:creationId xmlns:a16="http://schemas.microsoft.com/office/drawing/2014/main" id="{B5B50DBF-4128-4C01-914C-42D549CBB976}"/>
                      </a:ext>
                    </a:extLst>
                  </p:cNvPr>
                  <p:cNvSpPr/>
                  <p:nvPr/>
                </p:nvSpPr>
                <p:spPr>
                  <a:xfrm>
                    <a:off x="5871806" y="5388995"/>
                    <a:ext cx="653143" cy="4720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770" name="Graphic 769" descr="Camera">
                    <a:extLst>
                      <a:ext uri="{FF2B5EF4-FFF2-40B4-BE49-F238E27FC236}">
                        <a16:creationId xmlns:a16="http://schemas.microsoft.com/office/drawing/2014/main" id="{09165696-646E-4BE7-A0AF-A3839AB45D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3619" y="5120145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C83E8B85-3132-43BD-B521-23175BF7EFDC}"/>
                  </a:ext>
                </a:extLst>
              </p:cNvPr>
              <p:cNvGrpSpPr/>
              <p:nvPr/>
            </p:nvGrpSpPr>
            <p:grpSpPr>
              <a:xfrm>
                <a:off x="27436" y="2089093"/>
                <a:ext cx="1188783" cy="1145623"/>
                <a:chOff x="8421595" y="2021768"/>
                <a:chExt cx="1188783" cy="1145623"/>
              </a:xfrm>
            </p:grpSpPr>
            <p:grpSp>
              <p:nvGrpSpPr>
                <p:cNvPr id="694" name="Group 693">
                  <a:extLst>
                    <a:ext uri="{FF2B5EF4-FFF2-40B4-BE49-F238E27FC236}">
                      <a16:creationId xmlns:a16="http://schemas.microsoft.com/office/drawing/2014/main" id="{A74B01AA-6F71-4B91-A377-53BF4046FC5B}"/>
                    </a:ext>
                  </a:extLst>
                </p:cNvPr>
                <p:cNvGrpSpPr/>
                <p:nvPr/>
              </p:nvGrpSpPr>
              <p:grpSpPr>
                <a:xfrm>
                  <a:off x="8788684" y="2348423"/>
                  <a:ext cx="437662" cy="500185"/>
                  <a:chOff x="3317834" y="2435870"/>
                  <a:chExt cx="640080" cy="731520"/>
                </a:xfrm>
                <a:scene3d>
                  <a:camera prst="isometricRightUp">
                    <a:rot lat="0" lon="10800000" rev="0"/>
                  </a:camera>
                  <a:lightRig rig="threePt" dir="t"/>
                </a:scene3d>
              </p:grpSpPr>
              <p:sp>
                <p:nvSpPr>
                  <p:cNvPr id="743" name="Rectangle 742">
                    <a:extLst>
                      <a:ext uri="{FF2B5EF4-FFF2-40B4-BE49-F238E27FC236}">
                        <a16:creationId xmlns:a16="http://schemas.microsoft.com/office/drawing/2014/main" id="{A72CC1A8-C70A-4D97-9A8B-DD294CD7A9B9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44" name="Group 743">
                    <a:extLst>
                      <a:ext uri="{FF2B5EF4-FFF2-40B4-BE49-F238E27FC236}">
                        <a16:creationId xmlns:a16="http://schemas.microsoft.com/office/drawing/2014/main" id="{250459AD-58E4-42DD-98AF-F695529C6E3F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760" name="Rectangle 759">
                      <a:extLst>
                        <a:ext uri="{FF2B5EF4-FFF2-40B4-BE49-F238E27FC236}">
                          <a16:creationId xmlns:a16="http://schemas.microsoft.com/office/drawing/2014/main" id="{669735BB-6B11-47C3-977F-0E68941C3A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Rectangle 760">
                      <a:extLst>
                        <a:ext uri="{FF2B5EF4-FFF2-40B4-BE49-F238E27FC236}">
                          <a16:creationId xmlns:a16="http://schemas.microsoft.com/office/drawing/2014/main" id="{E4AD8A90-2E3D-48D1-B3BB-0800778AAD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Rectangle 761">
                      <a:extLst>
                        <a:ext uri="{FF2B5EF4-FFF2-40B4-BE49-F238E27FC236}">
                          <a16:creationId xmlns:a16="http://schemas.microsoft.com/office/drawing/2014/main" id="{C46BE0FB-5A23-4C80-927A-677EEA8169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3" name="Rectangle 762">
                      <a:extLst>
                        <a:ext uri="{FF2B5EF4-FFF2-40B4-BE49-F238E27FC236}">
                          <a16:creationId xmlns:a16="http://schemas.microsoft.com/office/drawing/2014/main" id="{4355E4B8-BE0C-495E-AFA0-6930653654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5" name="Group 744">
                    <a:extLst>
                      <a:ext uri="{FF2B5EF4-FFF2-40B4-BE49-F238E27FC236}">
                        <a16:creationId xmlns:a16="http://schemas.microsoft.com/office/drawing/2014/main" id="{428B998D-7E49-4C16-A07F-1DB765526D00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756" name="Rectangle 755">
                      <a:extLst>
                        <a:ext uri="{FF2B5EF4-FFF2-40B4-BE49-F238E27FC236}">
                          <a16:creationId xmlns:a16="http://schemas.microsoft.com/office/drawing/2014/main" id="{6A24EB78-13A9-4D3D-A196-F951BC4D57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Rectangle 756">
                      <a:extLst>
                        <a:ext uri="{FF2B5EF4-FFF2-40B4-BE49-F238E27FC236}">
                          <a16:creationId xmlns:a16="http://schemas.microsoft.com/office/drawing/2014/main" id="{3298FA00-D2A3-43BC-8A60-3A797CF52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8" name="Rectangle 757">
                      <a:extLst>
                        <a:ext uri="{FF2B5EF4-FFF2-40B4-BE49-F238E27FC236}">
                          <a16:creationId xmlns:a16="http://schemas.microsoft.com/office/drawing/2014/main" id="{30F939B6-A04F-4A27-AF05-29CAD0648A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9" name="Rectangle 758">
                      <a:extLst>
                        <a:ext uri="{FF2B5EF4-FFF2-40B4-BE49-F238E27FC236}">
                          <a16:creationId xmlns:a16="http://schemas.microsoft.com/office/drawing/2014/main" id="{154EB05C-53D7-4BD2-AC87-26C80E85A3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6" name="Group 745">
                    <a:extLst>
                      <a:ext uri="{FF2B5EF4-FFF2-40B4-BE49-F238E27FC236}">
                        <a16:creationId xmlns:a16="http://schemas.microsoft.com/office/drawing/2014/main" id="{FF48E1BF-D98C-4C8D-9EB5-109388879009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752" name="Rectangle 751">
                      <a:extLst>
                        <a:ext uri="{FF2B5EF4-FFF2-40B4-BE49-F238E27FC236}">
                          <a16:creationId xmlns:a16="http://schemas.microsoft.com/office/drawing/2014/main" id="{66984D24-D9A5-4741-B434-2443D175B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3" name="Rectangle 752">
                      <a:extLst>
                        <a:ext uri="{FF2B5EF4-FFF2-40B4-BE49-F238E27FC236}">
                          <a16:creationId xmlns:a16="http://schemas.microsoft.com/office/drawing/2014/main" id="{A0B0335E-83F5-43D1-ABEC-758762BA5F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4" name="Rectangle 753">
                      <a:extLst>
                        <a:ext uri="{FF2B5EF4-FFF2-40B4-BE49-F238E27FC236}">
                          <a16:creationId xmlns:a16="http://schemas.microsoft.com/office/drawing/2014/main" id="{35BB8607-17CE-4045-B89C-D4BD6F32B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5" name="Rectangle 754">
                      <a:extLst>
                        <a:ext uri="{FF2B5EF4-FFF2-40B4-BE49-F238E27FC236}">
                          <a16:creationId xmlns:a16="http://schemas.microsoft.com/office/drawing/2014/main" id="{8441BB4E-A688-467D-AFBB-FDD052B7FA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7" name="Group 746">
                    <a:extLst>
                      <a:ext uri="{FF2B5EF4-FFF2-40B4-BE49-F238E27FC236}">
                        <a16:creationId xmlns:a16="http://schemas.microsoft.com/office/drawing/2014/main" id="{E33607F5-68E1-4E4F-AEB8-A4A2C61FEE95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748" name="Rectangle 747">
                      <a:extLst>
                        <a:ext uri="{FF2B5EF4-FFF2-40B4-BE49-F238E27FC236}">
                          <a16:creationId xmlns:a16="http://schemas.microsoft.com/office/drawing/2014/main" id="{B9C92ECE-0E18-49CE-85BA-D1B29D752D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9" name="Rectangle 748">
                      <a:extLst>
                        <a:ext uri="{FF2B5EF4-FFF2-40B4-BE49-F238E27FC236}">
                          <a16:creationId xmlns:a16="http://schemas.microsoft.com/office/drawing/2014/main" id="{765940B2-91A9-45EB-8E4E-87352BB446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0" name="Rectangle 749">
                      <a:extLst>
                        <a:ext uri="{FF2B5EF4-FFF2-40B4-BE49-F238E27FC236}">
                          <a16:creationId xmlns:a16="http://schemas.microsoft.com/office/drawing/2014/main" id="{F71E9946-0418-4166-8E80-E9C3B184C7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1" name="Rectangle 750">
                      <a:extLst>
                        <a:ext uri="{FF2B5EF4-FFF2-40B4-BE49-F238E27FC236}">
                          <a16:creationId xmlns:a16="http://schemas.microsoft.com/office/drawing/2014/main" id="{06E3208A-6AD0-45A9-AFBB-D3A443D6F9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95" name="Group 694">
                  <a:extLst>
                    <a:ext uri="{FF2B5EF4-FFF2-40B4-BE49-F238E27FC236}">
                      <a16:creationId xmlns:a16="http://schemas.microsoft.com/office/drawing/2014/main" id="{25DD2156-57F2-4DD1-9D2C-AB7F75E2187F}"/>
                    </a:ext>
                  </a:extLst>
                </p:cNvPr>
                <p:cNvGrpSpPr/>
                <p:nvPr/>
              </p:nvGrpSpPr>
              <p:grpSpPr>
                <a:xfrm>
                  <a:off x="9172716" y="2431875"/>
                  <a:ext cx="437662" cy="500185"/>
                  <a:chOff x="3317834" y="2435870"/>
                  <a:chExt cx="640080" cy="731520"/>
                </a:xfrm>
                <a:scene3d>
                  <a:camera prst="isometricRightUp"/>
                  <a:lightRig rig="threePt" dir="t"/>
                </a:scene3d>
              </p:grpSpPr>
              <p:sp>
                <p:nvSpPr>
                  <p:cNvPr id="722" name="Rectangle 721">
                    <a:extLst>
                      <a:ext uri="{FF2B5EF4-FFF2-40B4-BE49-F238E27FC236}">
                        <a16:creationId xmlns:a16="http://schemas.microsoft.com/office/drawing/2014/main" id="{C9AB61B5-A07D-4114-AF1C-DB5F18FE9120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80B999A6-7248-492E-801C-ABFF68F4AFED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739" name="Rectangle 738">
                      <a:extLst>
                        <a:ext uri="{FF2B5EF4-FFF2-40B4-BE49-F238E27FC236}">
                          <a16:creationId xmlns:a16="http://schemas.microsoft.com/office/drawing/2014/main" id="{FE8B41BE-DFBD-4125-88B1-A2F37D1B5C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0" name="Rectangle 739">
                      <a:extLst>
                        <a:ext uri="{FF2B5EF4-FFF2-40B4-BE49-F238E27FC236}">
                          <a16:creationId xmlns:a16="http://schemas.microsoft.com/office/drawing/2014/main" id="{A61134E8-A25E-4A37-96A8-13F73AABB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1" name="Rectangle 740">
                      <a:extLst>
                        <a:ext uri="{FF2B5EF4-FFF2-40B4-BE49-F238E27FC236}">
                          <a16:creationId xmlns:a16="http://schemas.microsoft.com/office/drawing/2014/main" id="{9B7B9AC8-F877-4663-9258-27FCDA263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2" name="Rectangle 741">
                      <a:extLst>
                        <a:ext uri="{FF2B5EF4-FFF2-40B4-BE49-F238E27FC236}">
                          <a16:creationId xmlns:a16="http://schemas.microsoft.com/office/drawing/2014/main" id="{85DB4AB4-A00C-4813-949E-FD8CA62B1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24" name="Group 723">
                    <a:extLst>
                      <a:ext uri="{FF2B5EF4-FFF2-40B4-BE49-F238E27FC236}">
                        <a16:creationId xmlns:a16="http://schemas.microsoft.com/office/drawing/2014/main" id="{D9FD0B3A-AD29-4B03-832F-ED450769B346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735" name="Rectangle 734">
                      <a:extLst>
                        <a:ext uri="{FF2B5EF4-FFF2-40B4-BE49-F238E27FC236}">
                          <a16:creationId xmlns:a16="http://schemas.microsoft.com/office/drawing/2014/main" id="{1C35DC84-2F6C-493F-AE93-B8629C8AA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6" name="Rectangle 735">
                      <a:extLst>
                        <a:ext uri="{FF2B5EF4-FFF2-40B4-BE49-F238E27FC236}">
                          <a16:creationId xmlns:a16="http://schemas.microsoft.com/office/drawing/2014/main" id="{65065C20-AEB6-4A33-9A8B-57A02D2562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7" name="Rectangle 736">
                      <a:extLst>
                        <a:ext uri="{FF2B5EF4-FFF2-40B4-BE49-F238E27FC236}">
                          <a16:creationId xmlns:a16="http://schemas.microsoft.com/office/drawing/2014/main" id="{5D7D40DA-94CE-468B-A36A-EF5835596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8" name="Rectangle 737">
                      <a:extLst>
                        <a:ext uri="{FF2B5EF4-FFF2-40B4-BE49-F238E27FC236}">
                          <a16:creationId xmlns:a16="http://schemas.microsoft.com/office/drawing/2014/main" id="{402F7599-C606-4691-96E4-3E6694DE18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25" name="Group 724">
                    <a:extLst>
                      <a:ext uri="{FF2B5EF4-FFF2-40B4-BE49-F238E27FC236}">
                        <a16:creationId xmlns:a16="http://schemas.microsoft.com/office/drawing/2014/main" id="{CCEE7763-72E3-417C-B76C-9F272B79BF9A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731" name="Rectangle 730">
                      <a:extLst>
                        <a:ext uri="{FF2B5EF4-FFF2-40B4-BE49-F238E27FC236}">
                          <a16:creationId xmlns:a16="http://schemas.microsoft.com/office/drawing/2014/main" id="{FFCEEF28-F16C-4C00-8A75-551575861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2" name="Rectangle 731">
                      <a:extLst>
                        <a:ext uri="{FF2B5EF4-FFF2-40B4-BE49-F238E27FC236}">
                          <a16:creationId xmlns:a16="http://schemas.microsoft.com/office/drawing/2014/main" id="{C144E091-351F-4EB1-A620-ACECAD658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3" name="Rectangle 732">
                      <a:extLst>
                        <a:ext uri="{FF2B5EF4-FFF2-40B4-BE49-F238E27FC236}">
                          <a16:creationId xmlns:a16="http://schemas.microsoft.com/office/drawing/2014/main" id="{7A0A1A26-E412-4320-B3C8-A85CCB02D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4" name="Rectangle 733">
                      <a:extLst>
                        <a:ext uri="{FF2B5EF4-FFF2-40B4-BE49-F238E27FC236}">
                          <a16:creationId xmlns:a16="http://schemas.microsoft.com/office/drawing/2014/main" id="{F3A89583-78E8-4D4E-83DB-15CE67CE97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26" name="Group 725">
                    <a:extLst>
                      <a:ext uri="{FF2B5EF4-FFF2-40B4-BE49-F238E27FC236}">
                        <a16:creationId xmlns:a16="http://schemas.microsoft.com/office/drawing/2014/main" id="{BE566D35-9E44-467F-A052-52519A1084F4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727" name="Rectangle 726">
                      <a:extLst>
                        <a:ext uri="{FF2B5EF4-FFF2-40B4-BE49-F238E27FC236}">
                          <a16:creationId xmlns:a16="http://schemas.microsoft.com/office/drawing/2014/main" id="{1C8E9F58-DFE8-4594-9562-9186DE3D26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8" name="Rectangle 727">
                      <a:extLst>
                        <a:ext uri="{FF2B5EF4-FFF2-40B4-BE49-F238E27FC236}">
                          <a16:creationId xmlns:a16="http://schemas.microsoft.com/office/drawing/2014/main" id="{BB7EA889-0396-4F68-906F-78B0EAF515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9" name="Rectangle 728">
                      <a:extLst>
                        <a:ext uri="{FF2B5EF4-FFF2-40B4-BE49-F238E27FC236}">
                          <a16:creationId xmlns:a16="http://schemas.microsoft.com/office/drawing/2014/main" id="{22E44791-DC86-4ED3-AAB6-0CF758D54D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0" name="Rectangle 729">
                      <a:extLst>
                        <a:ext uri="{FF2B5EF4-FFF2-40B4-BE49-F238E27FC236}">
                          <a16:creationId xmlns:a16="http://schemas.microsoft.com/office/drawing/2014/main" id="{E6D5E961-3D3A-4349-82A1-9F4372C40A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96" name="Group 695">
                  <a:extLst>
                    <a:ext uri="{FF2B5EF4-FFF2-40B4-BE49-F238E27FC236}">
                      <a16:creationId xmlns:a16="http://schemas.microsoft.com/office/drawing/2014/main" id="{4F53D363-5688-4DBE-8518-9596AD0ED87C}"/>
                    </a:ext>
                  </a:extLst>
                </p:cNvPr>
                <p:cNvGrpSpPr/>
                <p:nvPr/>
              </p:nvGrpSpPr>
              <p:grpSpPr>
                <a:xfrm>
                  <a:off x="8421595" y="2431874"/>
                  <a:ext cx="437662" cy="500185"/>
                  <a:chOff x="3317834" y="2435870"/>
                  <a:chExt cx="640080" cy="731520"/>
                </a:xfrm>
                <a:scene3d>
                  <a:camera prst="isometricLeftDown"/>
                  <a:lightRig rig="threePt" dir="t"/>
                </a:scene3d>
              </p:grpSpPr>
              <p:sp>
                <p:nvSpPr>
                  <p:cNvPr id="701" name="Rectangle 700">
                    <a:extLst>
                      <a:ext uri="{FF2B5EF4-FFF2-40B4-BE49-F238E27FC236}">
                        <a16:creationId xmlns:a16="http://schemas.microsoft.com/office/drawing/2014/main" id="{FCEEC4F4-E30D-4C1A-ADF1-8CA110E10B15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15BBF575-B014-4ED6-A97A-D09F382421D9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718" name="Rectangle 717">
                      <a:extLst>
                        <a:ext uri="{FF2B5EF4-FFF2-40B4-BE49-F238E27FC236}">
                          <a16:creationId xmlns:a16="http://schemas.microsoft.com/office/drawing/2014/main" id="{3B4DBA7D-5362-4CB0-B095-26FE19E94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9" name="Rectangle 718">
                      <a:extLst>
                        <a:ext uri="{FF2B5EF4-FFF2-40B4-BE49-F238E27FC236}">
                          <a16:creationId xmlns:a16="http://schemas.microsoft.com/office/drawing/2014/main" id="{9DB8D2E4-DBF3-41FA-840B-E5F146EDBD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0" name="Rectangle 719">
                      <a:extLst>
                        <a:ext uri="{FF2B5EF4-FFF2-40B4-BE49-F238E27FC236}">
                          <a16:creationId xmlns:a16="http://schemas.microsoft.com/office/drawing/2014/main" id="{346FA558-5C4A-4514-AEB9-8EF462258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1" name="Rectangle 720">
                      <a:extLst>
                        <a:ext uri="{FF2B5EF4-FFF2-40B4-BE49-F238E27FC236}">
                          <a16:creationId xmlns:a16="http://schemas.microsoft.com/office/drawing/2014/main" id="{17C87F16-C3CC-473E-9EB6-2CC343B7C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03" name="Group 702">
                    <a:extLst>
                      <a:ext uri="{FF2B5EF4-FFF2-40B4-BE49-F238E27FC236}">
                        <a16:creationId xmlns:a16="http://schemas.microsoft.com/office/drawing/2014/main" id="{5053BA1F-3D59-4AFD-9A13-3424779925A1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714" name="Rectangle 713">
                      <a:extLst>
                        <a:ext uri="{FF2B5EF4-FFF2-40B4-BE49-F238E27FC236}">
                          <a16:creationId xmlns:a16="http://schemas.microsoft.com/office/drawing/2014/main" id="{74F625A3-1312-49C9-AA3D-27992F906D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5" name="Rectangle 714">
                      <a:extLst>
                        <a:ext uri="{FF2B5EF4-FFF2-40B4-BE49-F238E27FC236}">
                          <a16:creationId xmlns:a16="http://schemas.microsoft.com/office/drawing/2014/main" id="{04AEC4A0-4FD8-48FF-BFC8-92555FCD80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6" name="Rectangle 715">
                      <a:extLst>
                        <a:ext uri="{FF2B5EF4-FFF2-40B4-BE49-F238E27FC236}">
                          <a16:creationId xmlns:a16="http://schemas.microsoft.com/office/drawing/2014/main" id="{3E67071F-4CE3-4F37-8FC8-A0E707A0B0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7" name="Rectangle 716">
                      <a:extLst>
                        <a:ext uri="{FF2B5EF4-FFF2-40B4-BE49-F238E27FC236}">
                          <a16:creationId xmlns:a16="http://schemas.microsoft.com/office/drawing/2014/main" id="{B71467BA-CC32-4329-8072-C2DBDDE03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04" name="Group 703">
                    <a:extLst>
                      <a:ext uri="{FF2B5EF4-FFF2-40B4-BE49-F238E27FC236}">
                        <a16:creationId xmlns:a16="http://schemas.microsoft.com/office/drawing/2014/main" id="{E10DBBC2-AA52-4920-AA28-6B8C872499CC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710" name="Rectangle 709">
                      <a:extLst>
                        <a:ext uri="{FF2B5EF4-FFF2-40B4-BE49-F238E27FC236}">
                          <a16:creationId xmlns:a16="http://schemas.microsoft.com/office/drawing/2014/main" id="{62281487-8823-4054-9D3D-E31A40708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1" name="Rectangle 710">
                      <a:extLst>
                        <a:ext uri="{FF2B5EF4-FFF2-40B4-BE49-F238E27FC236}">
                          <a16:creationId xmlns:a16="http://schemas.microsoft.com/office/drawing/2014/main" id="{5248D547-6082-4B08-A60D-A7D96F0214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2" name="Rectangle 711">
                      <a:extLst>
                        <a:ext uri="{FF2B5EF4-FFF2-40B4-BE49-F238E27FC236}">
                          <a16:creationId xmlns:a16="http://schemas.microsoft.com/office/drawing/2014/main" id="{B6964F8F-BACF-49B8-8716-D7A5BC1DF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3" name="Rectangle 712">
                      <a:extLst>
                        <a:ext uri="{FF2B5EF4-FFF2-40B4-BE49-F238E27FC236}">
                          <a16:creationId xmlns:a16="http://schemas.microsoft.com/office/drawing/2014/main" id="{844474D5-D783-4DF0-8BAE-9A2B69954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05" name="Group 704">
                    <a:extLst>
                      <a:ext uri="{FF2B5EF4-FFF2-40B4-BE49-F238E27FC236}">
                        <a16:creationId xmlns:a16="http://schemas.microsoft.com/office/drawing/2014/main" id="{1D5D21D5-FA66-44A6-8910-61CBAA8B9B4A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706" name="Rectangle 705">
                      <a:extLst>
                        <a:ext uri="{FF2B5EF4-FFF2-40B4-BE49-F238E27FC236}">
                          <a16:creationId xmlns:a16="http://schemas.microsoft.com/office/drawing/2014/main" id="{D52B22FE-3058-4632-8DCD-7FB476C424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7" name="Rectangle 706">
                      <a:extLst>
                        <a:ext uri="{FF2B5EF4-FFF2-40B4-BE49-F238E27FC236}">
                          <a16:creationId xmlns:a16="http://schemas.microsoft.com/office/drawing/2014/main" id="{79E8BCDC-F38C-40E7-9F75-DF9AA115B1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8" name="Rectangle 707">
                      <a:extLst>
                        <a:ext uri="{FF2B5EF4-FFF2-40B4-BE49-F238E27FC236}">
                          <a16:creationId xmlns:a16="http://schemas.microsoft.com/office/drawing/2014/main" id="{08BD7BFB-9B87-4C63-9D7C-E5EAABE10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9" name="Rectangle 708">
                      <a:extLst>
                        <a:ext uri="{FF2B5EF4-FFF2-40B4-BE49-F238E27FC236}">
                          <a16:creationId xmlns:a16="http://schemas.microsoft.com/office/drawing/2014/main" id="{5A235DD8-50B0-406E-9E15-8B94D3A7DD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E8D2C94A-13C4-41A7-BDB7-99AA5932F33F}"/>
                    </a:ext>
                  </a:extLst>
                </p:cNvPr>
                <p:cNvSpPr/>
                <p:nvPr/>
              </p:nvSpPr>
              <p:spPr>
                <a:xfrm>
                  <a:off x="8961123" y="2386553"/>
                  <a:ext cx="109728" cy="78083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98" name="Group 697">
                  <a:extLst>
                    <a:ext uri="{FF2B5EF4-FFF2-40B4-BE49-F238E27FC236}">
                      <a16:creationId xmlns:a16="http://schemas.microsoft.com/office/drawing/2014/main" id="{24BECCB6-4BAE-4E19-9376-D300AE886E0D}"/>
                    </a:ext>
                  </a:extLst>
                </p:cNvPr>
                <p:cNvGrpSpPr/>
                <p:nvPr/>
              </p:nvGrpSpPr>
              <p:grpSpPr>
                <a:xfrm>
                  <a:off x="8797157" y="2021768"/>
                  <a:ext cx="437661" cy="437661"/>
                  <a:chOff x="5753619" y="5120145"/>
                  <a:chExt cx="914400" cy="914400"/>
                </a:xfrm>
              </p:grpSpPr>
              <p:sp>
                <p:nvSpPr>
                  <p:cNvPr id="699" name="Rectangle 698">
                    <a:extLst>
                      <a:ext uri="{FF2B5EF4-FFF2-40B4-BE49-F238E27FC236}">
                        <a16:creationId xmlns:a16="http://schemas.microsoft.com/office/drawing/2014/main" id="{13642EE9-6543-418C-A9B6-8296EFF68CE4}"/>
                      </a:ext>
                    </a:extLst>
                  </p:cNvPr>
                  <p:cNvSpPr/>
                  <p:nvPr/>
                </p:nvSpPr>
                <p:spPr>
                  <a:xfrm>
                    <a:off x="5871806" y="5388995"/>
                    <a:ext cx="653143" cy="4720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700" name="Graphic 699" descr="Camera">
                    <a:extLst>
                      <a:ext uri="{FF2B5EF4-FFF2-40B4-BE49-F238E27FC236}">
                        <a16:creationId xmlns:a16="http://schemas.microsoft.com/office/drawing/2014/main" id="{A3305455-A7FB-4232-A566-E17D042F8D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3619" y="5120145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149BF5CA-89CA-4751-BFFC-856A68F9AABB}"/>
                  </a:ext>
                </a:extLst>
              </p:cNvPr>
              <p:cNvGrpSpPr/>
              <p:nvPr/>
            </p:nvGrpSpPr>
            <p:grpSpPr>
              <a:xfrm>
                <a:off x="2694175" y="3196040"/>
                <a:ext cx="841910" cy="184779"/>
                <a:chOff x="2694175" y="3196040"/>
                <a:chExt cx="841910" cy="184779"/>
              </a:xfrm>
            </p:grpSpPr>
            <p:sp>
              <p:nvSpPr>
                <p:cNvPr id="692" name="Isosceles Triangle 691">
                  <a:extLst>
                    <a:ext uri="{FF2B5EF4-FFF2-40B4-BE49-F238E27FC236}">
                      <a16:creationId xmlns:a16="http://schemas.microsoft.com/office/drawing/2014/main" id="{F7F51516-32A7-4DCD-BD45-54C94B7B323C}"/>
                    </a:ext>
                  </a:extLst>
                </p:cNvPr>
                <p:cNvSpPr/>
                <p:nvPr/>
              </p:nvSpPr>
              <p:spPr>
                <a:xfrm rot="4756747">
                  <a:off x="3079099" y="2850469"/>
                  <a:ext cx="111415" cy="802557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2CE0DBCD-B378-490C-95C5-F99475BBA502}"/>
                    </a:ext>
                  </a:extLst>
                </p:cNvPr>
                <p:cNvSpPr/>
                <p:nvPr/>
              </p:nvSpPr>
              <p:spPr>
                <a:xfrm rot="4756747" flipH="1">
                  <a:off x="2687758" y="3276008"/>
                  <a:ext cx="111228" cy="9839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264DD95F-7FF6-45FA-8773-B18574CF70D6}"/>
                  </a:ext>
                </a:extLst>
              </p:cNvPr>
              <p:cNvGrpSpPr/>
              <p:nvPr/>
            </p:nvGrpSpPr>
            <p:grpSpPr>
              <a:xfrm>
                <a:off x="1098826" y="2747231"/>
                <a:ext cx="1040161" cy="356635"/>
                <a:chOff x="1185333" y="2911711"/>
                <a:chExt cx="929698" cy="318761"/>
              </a:xfrm>
              <a:solidFill>
                <a:schemeClr val="accent2"/>
              </a:solidFill>
            </p:grpSpPr>
            <p:sp>
              <p:nvSpPr>
                <p:cNvPr id="690" name="Isosceles Triangle 689">
                  <a:extLst>
                    <a:ext uri="{FF2B5EF4-FFF2-40B4-BE49-F238E27FC236}">
                      <a16:creationId xmlns:a16="http://schemas.microsoft.com/office/drawing/2014/main" id="{B82F6F4C-8E15-496C-8206-DBD0408AF7DB}"/>
                    </a:ext>
                  </a:extLst>
                </p:cNvPr>
                <p:cNvSpPr/>
                <p:nvPr/>
              </p:nvSpPr>
              <p:spPr>
                <a:xfrm rot="17657161">
                  <a:off x="1576028" y="2521016"/>
                  <a:ext cx="134390" cy="91577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34815F3B-6BC1-4ED9-B941-1B90A1FA5040}"/>
                    </a:ext>
                  </a:extLst>
                </p:cNvPr>
                <p:cNvSpPr/>
                <p:nvPr/>
              </p:nvSpPr>
              <p:spPr>
                <a:xfrm rot="17980541" flipH="1">
                  <a:off x="1987185" y="3102625"/>
                  <a:ext cx="133832" cy="12186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B16B8787-C3D8-4094-9B4B-930CB10EE8D2}"/>
                  </a:ext>
                </a:extLst>
              </p:cNvPr>
              <p:cNvGrpSpPr/>
              <p:nvPr/>
            </p:nvGrpSpPr>
            <p:grpSpPr>
              <a:xfrm>
                <a:off x="3003484" y="1276635"/>
                <a:ext cx="516783" cy="273715"/>
                <a:chOff x="3941368" y="3448630"/>
                <a:chExt cx="614586" cy="345119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688" name="Isosceles Triangle 687">
                  <a:extLst>
                    <a:ext uri="{FF2B5EF4-FFF2-40B4-BE49-F238E27FC236}">
                      <a16:creationId xmlns:a16="http://schemas.microsoft.com/office/drawing/2014/main" id="{8F84597A-BC02-43A1-B9C7-1387DEBB9337}"/>
                    </a:ext>
                  </a:extLst>
                </p:cNvPr>
                <p:cNvSpPr/>
                <p:nvPr/>
              </p:nvSpPr>
              <p:spPr>
                <a:xfrm rot="3600000">
                  <a:off x="4178672" y="3269467"/>
                  <a:ext cx="198120" cy="556445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3AE2E2DE-66D5-44FB-B1C6-3C029BAAFE0B}"/>
                    </a:ext>
                  </a:extLst>
                </p:cNvPr>
                <p:cNvSpPr/>
                <p:nvPr/>
              </p:nvSpPr>
              <p:spPr>
                <a:xfrm rot="3600000" flipH="1">
                  <a:off x="3929938" y="3607059"/>
                  <a:ext cx="198120" cy="1752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6" name="TextBox 685">
                <a:extLst>
                  <a:ext uri="{FF2B5EF4-FFF2-40B4-BE49-F238E27FC236}">
                    <a16:creationId xmlns:a16="http://schemas.microsoft.com/office/drawing/2014/main" id="{CA478E33-B02B-4794-BA7E-E848BA0D10CA}"/>
                  </a:ext>
                </a:extLst>
              </p:cNvPr>
              <p:cNvSpPr txBox="1"/>
              <p:nvPr/>
            </p:nvSpPr>
            <p:spPr>
              <a:xfrm>
                <a:off x="1846508" y="86984"/>
                <a:ext cx="1119704" cy="607074"/>
              </a:xfrm>
              <a:prstGeom prst="rect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Distance: 2m</a:t>
                </a:r>
              </a:p>
              <a:p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Azimuth angle:</a:t>
                </a:r>
              </a:p>
              <a:p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Elevation angle:</a:t>
                </a:r>
              </a:p>
            </p:txBody>
          </p:sp>
          <p:cxnSp>
            <p:nvCxnSpPr>
              <p:cNvPr id="687" name="Straight Arrow Connector 686">
                <a:extLst>
                  <a:ext uri="{FF2B5EF4-FFF2-40B4-BE49-F238E27FC236}">
                    <a16:creationId xmlns:a16="http://schemas.microsoft.com/office/drawing/2014/main" id="{228B0453-89BE-46C5-8C19-CF5994463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0114" y="762180"/>
                <a:ext cx="187861" cy="585373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60" name="Straight Arrow Connector 959">
            <a:extLst>
              <a:ext uri="{FF2B5EF4-FFF2-40B4-BE49-F238E27FC236}">
                <a16:creationId xmlns:a16="http://schemas.microsoft.com/office/drawing/2014/main" id="{1596A6AB-39B6-466B-9171-7EA80D01EDEE}"/>
              </a:ext>
            </a:extLst>
          </p:cNvPr>
          <p:cNvCxnSpPr>
            <a:cxnSpLocks/>
            <a:stCxn id="665" idx="3"/>
          </p:cNvCxnSpPr>
          <p:nvPr/>
        </p:nvCxnSpPr>
        <p:spPr>
          <a:xfrm flipV="1">
            <a:off x="8348098" y="3740344"/>
            <a:ext cx="548252" cy="35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Arrow Connector 960">
            <a:extLst>
              <a:ext uri="{FF2B5EF4-FFF2-40B4-BE49-F238E27FC236}">
                <a16:creationId xmlns:a16="http://schemas.microsoft.com/office/drawing/2014/main" id="{DDE73B64-01E9-4D0C-95FF-A1FB95DA0CCF}"/>
              </a:ext>
            </a:extLst>
          </p:cNvPr>
          <p:cNvCxnSpPr>
            <a:cxnSpLocks/>
            <a:stCxn id="2" idx="2"/>
            <a:endCxn id="661" idx="0"/>
          </p:cNvCxnSpPr>
          <p:nvPr/>
        </p:nvCxnSpPr>
        <p:spPr>
          <a:xfrm>
            <a:off x="4271683" y="3060640"/>
            <a:ext cx="2" cy="1857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Arrow Connector 966">
            <a:extLst>
              <a:ext uri="{FF2B5EF4-FFF2-40B4-BE49-F238E27FC236}">
                <a16:creationId xmlns:a16="http://schemas.microsoft.com/office/drawing/2014/main" id="{7A192CB0-EFED-4DA4-AD67-7041EF9F9390}"/>
              </a:ext>
            </a:extLst>
          </p:cNvPr>
          <p:cNvCxnSpPr>
            <a:cxnSpLocks/>
            <a:stCxn id="666" idx="2"/>
            <a:endCxn id="667" idx="0"/>
          </p:cNvCxnSpPr>
          <p:nvPr/>
        </p:nvCxnSpPr>
        <p:spPr>
          <a:xfrm>
            <a:off x="7205098" y="3060640"/>
            <a:ext cx="0" cy="1857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Arrow Connector 969">
            <a:extLst>
              <a:ext uri="{FF2B5EF4-FFF2-40B4-BE49-F238E27FC236}">
                <a16:creationId xmlns:a16="http://schemas.microsoft.com/office/drawing/2014/main" id="{DB56E60F-811E-4FEF-AEA4-FD3AB58DC00E}"/>
              </a:ext>
            </a:extLst>
          </p:cNvPr>
          <p:cNvCxnSpPr>
            <a:cxnSpLocks/>
            <a:stCxn id="667" idx="2"/>
            <a:endCxn id="669" idx="0"/>
          </p:cNvCxnSpPr>
          <p:nvPr/>
        </p:nvCxnSpPr>
        <p:spPr>
          <a:xfrm flipH="1">
            <a:off x="7205096" y="4097262"/>
            <a:ext cx="2" cy="176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6C6BCD-74EB-4862-A8E9-439BA378C713}"/>
              </a:ext>
            </a:extLst>
          </p:cNvPr>
          <p:cNvGrpSpPr/>
          <p:nvPr/>
        </p:nvGrpSpPr>
        <p:grpSpPr>
          <a:xfrm>
            <a:off x="172704" y="2790852"/>
            <a:ext cx="2179574" cy="1901552"/>
            <a:chOff x="2608223" y="1486829"/>
            <a:chExt cx="2179574" cy="190155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C7F07D-7179-44BF-88CE-39873AA04482}"/>
                </a:ext>
              </a:extLst>
            </p:cNvPr>
            <p:cNvGrpSpPr/>
            <p:nvPr/>
          </p:nvGrpSpPr>
          <p:grpSpPr>
            <a:xfrm>
              <a:off x="3070563" y="1486829"/>
              <a:ext cx="1717234" cy="1463560"/>
              <a:chOff x="2080238" y="837620"/>
              <a:chExt cx="1717234" cy="1463560"/>
            </a:xfrm>
          </p:grpSpPr>
          <p:sp>
            <p:nvSpPr>
              <p:cNvPr id="977" name="Rectangle 976">
                <a:extLst>
                  <a:ext uri="{FF2B5EF4-FFF2-40B4-BE49-F238E27FC236}">
                    <a16:creationId xmlns:a16="http://schemas.microsoft.com/office/drawing/2014/main" id="{D1E13D5F-8D09-4884-9DF9-EB296C6045C2}"/>
                  </a:ext>
                </a:extLst>
              </p:cNvPr>
              <p:cNvSpPr/>
              <p:nvPr/>
            </p:nvSpPr>
            <p:spPr>
              <a:xfrm>
                <a:off x="2080238" y="837620"/>
                <a:ext cx="1709928" cy="146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57" name="Picture 856">
                <a:extLst>
                  <a:ext uri="{FF2B5EF4-FFF2-40B4-BE49-F238E27FC236}">
                    <a16:creationId xmlns:a16="http://schemas.microsoft.com/office/drawing/2014/main" id="{0D3E9FF0-503B-4B52-8263-D04CC93445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71" t="31319" r="31319" b="18571"/>
              <a:stretch/>
            </p:blipFill>
            <p:spPr>
              <a:xfrm>
                <a:off x="2083754" y="838140"/>
                <a:ext cx="1713718" cy="14630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03BC4D-A6B4-4AF1-B698-112F9308600E}"/>
                </a:ext>
              </a:extLst>
            </p:cNvPr>
            <p:cNvGrpSpPr/>
            <p:nvPr/>
          </p:nvGrpSpPr>
          <p:grpSpPr>
            <a:xfrm>
              <a:off x="2830169" y="1728771"/>
              <a:ext cx="1720169" cy="1464376"/>
              <a:chOff x="126127" y="3463479"/>
              <a:chExt cx="1720169" cy="146437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FC94D1E-4C6E-42EB-8410-603E2E14CF90}"/>
                  </a:ext>
                </a:extLst>
              </p:cNvPr>
              <p:cNvSpPr/>
              <p:nvPr/>
            </p:nvSpPr>
            <p:spPr>
              <a:xfrm>
                <a:off x="136368" y="3464815"/>
                <a:ext cx="1709928" cy="146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56" name="Picture 855">
                <a:extLst>
                  <a:ext uri="{FF2B5EF4-FFF2-40B4-BE49-F238E27FC236}">
                    <a16:creationId xmlns:a16="http://schemas.microsoft.com/office/drawing/2014/main" id="{0B8D0C2B-22EB-4196-BBEF-C250FAD7E8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40" t="15625" r="15623" b="40238"/>
              <a:stretch/>
            </p:blipFill>
            <p:spPr>
              <a:xfrm>
                <a:off x="126127" y="3463479"/>
                <a:ext cx="1713717" cy="14630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E711068-D1FA-4D0F-9F09-4FD6A8CE764C}"/>
                </a:ext>
              </a:extLst>
            </p:cNvPr>
            <p:cNvGrpSpPr/>
            <p:nvPr/>
          </p:nvGrpSpPr>
          <p:grpSpPr>
            <a:xfrm>
              <a:off x="2608223" y="1924821"/>
              <a:ext cx="1715147" cy="1463560"/>
              <a:chOff x="-1961846" y="837620"/>
              <a:chExt cx="1715147" cy="1463560"/>
            </a:xfrm>
          </p:grpSpPr>
          <p:sp>
            <p:nvSpPr>
              <p:cNvPr id="978" name="Rectangle 977">
                <a:extLst>
                  <a:ext uri="{FF2B5EF4-FFF2-40B4-BE49-F238E27FC236}">
                    <a16:creationId xmlns:a16="http://schemas.microsoft.com/office/drawing/2014/main" id="{6063B45E-3A4B-445A-A10F-7B643A3ED4DE}"/>
                  </a:ext>
                </a:extLst>
              </p:cNvPr>
              <p:cNvSpPr/>
              <p:nvPr/>
            </p:nvSpPr>
            <p:spPr>
              <a:xfrm>
                <a:off x="-1956627" y="837620"/>
                <a:ext cx="1709928" cy="146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58" name="Picture 857">
                <a:extLst>
                  <a:ext uri="{FF2B5EF4-FFF2-40B4-BE49-F238E27FC236}">
                    <a16:creationId xmlns:a16="http://schemas.microsoft.com/office/drawing/2014/main" id="{F05B89D9-D0E6-4B50-9F3F-E649519195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58" t="41239" r="13983" b="2302"/>
              <a:stretch/>
            </p:blipFill>
            <p:spPr>
              <a:xfrm>
                <a:off x="-1961846" y="838140"/>
                <a:ext cx="1713719" cy="14630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B868BB2-04B8-4164-8270-5C22BE97FFF8}"/>
              </a:ext>
            </a:extLst>
          </p:cNvPr>
          <p:cNvSpPr/>
          <p:nvPr/>
        </p:nvSpPr>
        <p:spPr>
          <a:xfrm>
            <a:off x="0" y="1162050"/>
            <a:ext cx="14192250" cy="45339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B71F54B8-FB9C-40A3-B693-E26240700D0C}"/>
              </a:ext>
            </a:extLst>
          </p:cNvPr>
          <p:cNvSpPr/>
          <p:nvPr/>
        </p:nvSpPr>
        <p:spPr>
          <a:xfrm>
            <a:off x="1732725" y="568895"/>
            <a:ext cx="107268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Computer Vision-based Cell Association using Transformer</a:t>
            </a: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36451EA-48A1-4B62-99DC-7ABAA187B311}"/>
              </a:ext>
            </a:extLst>
          </p:cNvPr>
          <p:cNvSpPr/>
          <p:nvPr/>
        </p:nvSpPr>
        <p:spPr>
          <a:xfrm>
            <a:off x="4340147" y="4360285"/>
            <a:ext cx="1280160" cy="647714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03E9531-42F0-47CA-BD6C-D87A647D9158}"/>
              </a:ext>
            </a:extLst>
          </p:cNvPr>
          <p:cNvCxnSpPr>
            <a:cxnSpLocks/>
            <a:stCxn id="661" idx="2"/>
            <a:endCxn id="662" idx="0"/>
          </p:cNvCxnSpPr>
          <p:nvPr/>
        </p:nvCxnSpPr>
        <p:spPr>
          <a:xfrm rot="5400000">
            <a:off x="3793836" y="3882437"/>
            <a:ext cx="263024" cy="69267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nector: Elbow 317">
            <a:extLst>
              <a:ext uri="{FF2B5EF4-FFF2-40B4-BE49-F238E27FC236}">
                <a16:creationId xmlns:a16="http://schemas.microsoft.com/office/drawing/2014/main" id="{B3EFF2A8-6E60-4D28-8606-5B36D0F8E5DA}"/>
              </a:ext>
            </a:extLst>
          </p:cNvPr>
          <p:cNvCxnSpPr>
            <a:cxnSpLocks/>
            <a:stCxn id="661" idx="2"/>
            <a:endCxn id="312" idx="0"/>
          </p:cNvCxnSpPr>
          <p:nvPr/>
        </p:nvCxnSpPr>
        <p:spPr>
          <a:xfrm rot="16200000" flipH="1">
            <a:off x="4494445" y="3874502"/>
            <a:ext cx="263023" cy="70854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037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Oval 345">
            <a:extLst>
              <a:ext uri="{FF2B5EF4-FFF2-40B4-BE49-F238E27FC236}">
                <a16:creationId xmlns:a16="http://schemas.microsoft.com/office/drawing/2014/main" id="{8793B07E-FF1D-4862-BC38-CD04F5C67E5B}"/>
              </a:ext>
            </a:extLst>
          </p:cNvPr>
          <p:cNvSpPr/>
          <p:nvPr/>
        </p:nvSpPr>
        <p:spPr>
          <a:xfrm>
            <a:off x="8732864" y="3107563"/>
            <a:ext cx="4183741" cy="239048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B6457B-3BA7-4CDC-9546-C68B646D42B9}"/>
              </a:ext>
            </a:extLst>
          </p:cNvPr>
          <p:cNvSpPr/>
          <p:nvPr/>
        </p:nvSpPr>
        <p:spPr>
          <a:xfrm>
            <a:off x="446783" y="2754365"/>
            <a:ext cx="2727245" cy="21478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B294FD79-B250-4028-88AA-5255037B9A02}"/>
              </a:ext>
            </a:extLst>
          </p:cNvPr>
          <p:cNvSpPr/>
          <p:nvPr/>
        </p:nvSpPr>
        <p:spPr>
          <a:xfrm>
            <a:off x="702150" y="2908300"/>
            <a:ext cx="2165510" cy="7239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Voxelization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6AB2F432-AEDF-4570-A9CC-578465AEEC2D}"/>
              </a:ext>
            </a:extLst>
          </p:cNvPr>
          <p:cNvSpPr/>
          <p:nvPr/>
        </p:nvSpPr>
        <p:spPr>
          <a:xfrm>
            <a:off x="702150" y="4053840"/>
            <a:ext cx="2165510" cy="7239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object 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2A50A-EEDB-4B1A-815F-CC9EF7F83D2D}"/>
              </a:ext>
            </a:extLst>
          </p:cNvPr>
          <p:cNvSpPr txBox="1"/>
          <p:nvPr/>
        </p:nvSpPr>
        <p:spPr>
          <a:xfrm>
            <a:off x="794299" y="239134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object detection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D48F06-78F9-48A4-A604-4F5E73A030FB}"/>
              </a:ext>
            </a:extLst>
          </p:cNvPr>
          <p:cNvCxnSpPr>
            <a:cxnSpLocks/>
            <a:stCxn id="315" idx="2"/>
            <a:endCxn id="316" idx="0"/>
          </p:cNvCxnSpPr>
          <p:nvPr/>
        </p:nvCxnSpPr>
        <p:spPr>
          <a:xfrm>
            <a:off x="1784905" y="3632200"/>
            <a:ext cx="0" cy="4216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Rectangle 321">
            <a:extLst>
              <a:ext uri="{FF2B5EF4-FFF2-40B4-BE49-F238E27FC236}">
                <a16:creationId xmlns:a16="http://schemas.microsoft.com/office/drawing/2014/main" id="{E2BB108A-B144-4DAD-BC99-C0CC2806604F}"/>
              </a:ext>
            </a:extLst>
          </p:cNvPr>
          <p:cNvSpPr/>
          <p:nvPr/>
        </p:nvSpPr>
        <p:spPr>
          <a:xfrm>
            <a:off x="3662193" y="2754365"/>
            <a:ext cx="1828800" cy="21478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8658BEE-9CAE-46DD-BBBD-C156B67466B5}"/>
              </a:ext>
            </a:extLst>
          </p:cNvPr>
          <p:cNvCxnSpPr>
            <a:cxnSpLocks/>
            <a:stCxn id="4" idx="2"/>
            <a:endCxn id="322" idx="1"/>
          </p:cNvCxnSpPr>
          <p:nvPr/>
        </p:nvCxnSpPr>
        <p:spPr>
          <a:xfrm rot="5400000" flipH="1" flipV="1">
            <a:off x="2199340" y="3439348"/>
            <a:ext cx="1073917" cy="1851787"/>
          </a:xfrm>
          <a:prstGeom prst="bentConnector4">
            <a:avLst>
              <a:gd name="adj1" fmla="val -9123"/>
              <a:gd name="adj2" fmla="val 86819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C347EA73-7737-4A98-9AE9-B03CAE80C478}"/>
              </a:ext>
            </a:extLst>
          </p:cNvPr>
          <p:cNvSpPr/>
          <p:nvPr/>
        </p:nvSpPr>
        <p:spPr>
          <a:xfrm>
            <a:off x="6124648" y="2754365"/>
            <a:ext cx="2139280" cy="21478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8C84F088-4CAF-4E23-8239-911567314F2D}"/>
              </a:ext>
            </a:extLst>
          </p:cNvPr>
          <p:cNvGrpSpPr/>
          <p:nvPr/>
        </p:nvGrpSpPr>
        <p:grpSpPr>
          <a:xfrm>
            <a:off x="-2600838" y="2803589"/>
            <a:ext cx="2179574" cy="1901552"/>
            <a:chOff x="2608223" y="1486829"/>
            <a:chExt cx="2179574" cy="1901552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D3DBB0A5-4074-4409-B257-395D8ABEB44F}"/>
                </a:ext>
              </a:extLst>
            </p:cNvPr>
            <p:cNvGrpSpPr/>
            <p:nvPr/>
          </p:nvGrpSpPr>
          <p:grpSpPr>
            <a:xfrm>
              <a:off x="3070563" y="1486829"/>
              <a:ext cx="1717234" cy="1463560"/>
              <a:chOff x="2080238" y="837620"/>
              <a:chExt cx="1717234" cy="1463560"/>
            </a:xfrm>
          </p:grpSpPr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FF0BD244-AF39-4F67-B854-8F9E92CD9B8C}"/>
                  </a:ext>
                </a:extLst>
              </p:cNvPr>
              <p:cNvSpPr/>
              <p:nvPr/>
            </p:nvSpPr>
            <p:spPr>
              <a:xfrm>
                <a:off x="2080238" y="837620"/>
                <a:ext cx="1709928" cy="146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5" name="Picture 334">
                <a:extLst>
                  <a:ext uri="{FF2B5EF4-FFF2-40B4-BE49-F238E27FC236}">
                    <a16:creationId xmlns:a16="http://schemas.microsoft.com/office/drawing/2014/main" id="{38ADA75A-49DF-4E41-95B9-16478F2B8E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71" t="31319" r="31319" b="18571"/>
              <a:stretch/>
            </p:blipFill>
            <p:spPr>
              <a:xfrm>
                <a:off x="2083754" y="838140"/>
                <a:ext cx="1713718" cy="14630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35B9F951-6D8E-4751-8FAF-ADE33662302C}"/>
                </a:ext>
              </a:extLst>
            </p:cNvPr>
            <p:cNvGrpSpPr/>
            <p:nvPr/>
          </p:nvGrpSpPr>
          <p:grpSpPr>
            <a:xfrm>
              <a:off x="2830169" y="1728771"/>
              <a:ext cx="1720169" cy="1464376"/>
              <a:chOff x="126127" y="3463479"/>
              <a:chExt cx="1720169" cy="1464376"/>
            </a:xfrm>
          </p:grpSpPr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87C0DB2B-CE52-4E3F-9E2E-F068B50097C4}"/>
                  </a:ext>
                </a:extLst>
              </p:cNvPr>
              <p:cNvSpPr/>
              <p:nvPr/>
            </p:nvSpPr>
            <p:spPr>
              <a:xfrm>
                <a:off x="136368" y="3464815"/>
                <a:ext cx="1709928" cy="146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3" name="Picture 332">
                <a:extLst>
                  <a:ext uri="{FF2B5EF4-FFF2-40B4-BE49-F238E27FC236}">
                    <a16:creationId xmlns:a16="http://schemas.microsoft.com/office/drawing/2014/main" id="{792BE5C8-620E-4D3C-A2CB-EC0320357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40" t="15625" r="15623" b="40238"/>
              <a:stretch/>
            </p:blipFill>
            <p:spPr>
              <a:xfrm>
                <a:off x="126127" y="3463479"/>
                <a:ext cx="1713717" cy="14630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A750954F-E0AE-46E5-A63C-2518F9784FFA}"/>
                </a:ext>
              </a:extLst>
            </p:cNvPr>
            <p:cNvGrpSpPr/>
            <p:nvPr/>
          </p:nvGrpSpPr>
          <p:grpSpPr>
            <a:xfrm>
              <a:off x="2608223" y="1924821"/>
              <a:ext cx="1715147" cy="1463560"/>
              <a:chOff x="-1961846" y="837620"/>
              <a:chExt cx="1715147" cy="1463560"/>
            </a:xfrm>
          </p:grpSpPr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EE6CA132-EA13-4EDE-9E64-272608321BF5}"/>
                  </a:ext>
                </a:extLst>
              </p:cNvPr>
              <p:cNvSpPr/>
              <p:nvPr/>
            </p:nvSpPr>
            <p:spPr>
              <a:xfrm>
                <a:off x="-1956627" y="837620"/>
                <a:ext cx="1709928" cy="146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1" name="Picture 330">
                <a:extLst>
                  <a:ext uri="{FF2B5EF4-FFF2-40B4-BE49-F238E27FC236}">
                    <a16:creationId xmlns:a16="http://schemas.microsoft.com/office/drawing/2014/main" id="{7E392E59-EED2-4E73-90AC-038AF7DFD0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58" t="41239" r="13983" b="2302"/>
              <a:stretch/>
            </p:blipFill>
            <p:spPr>
              <a:xfrm>
                <a:off x="-1961846" y="838140"/>
                <a:ext cx="1713719" cy="14630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  <p:sp>
        <p:nvSpPr>
          <p:cNvPr id="336" name="TextBox 335">
            <a:extLst>
              <a:ext uri="{FF2B5EF4-FFF2-40B4-BE49-F238E27FC236}">
                <a16:creationId xmlns:a16="http://schemas.microsoft.com/office/drawing/2014/main" id="{38B402FA-F02F-4662-9A0D-AE413CEFC097}"/>
              </a:ext>
            </a:extLst>
          </p:cNvPr>
          <p:cNvSpPr txBox="1"/>
          <p:nvPr/>
        </p:nvSpPr>
        <p:spPr>
          <a:xfrm>
            <a:off x="6357766" y="2391344"/>
            <a:ext cx="165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2C49C988-0AE6-4A7F-976E-B0C120E16CA0}"/>
              </a:ext>
            </a:extLst>
          </p:cNvPr>
          <p:cNvSpPr txBox="1"/>
          <p:nvPr/>
        </p:nvSpPr>
        <p:spPr>
          <a:xfrm>
            <a:off x="3596470" y="2391344"/>
            <a:ext cx="196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indication</a:t>
            </a: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E834C0C8-E283-4D04-8D3C-6C47DAD8B940}"/>
              </a:ext>
            </a:extLst>
          </p:cNvPr>
          <p:cNvGrpSpPr/>
          <p:nvPr/>
        </p:nvGrpSpPr>
        <p:grpSpPr>
          <a:xfrm>
            <a:off x="3875205" y="3186439"/>
            <a:ext cx="1453256" cy="1188720"/>
            <a:chOff x="5501640" y="3039445"/>
            <a:chExt cx="1453256" cy="1188720"/>
          </a:xfrm>
          <a:solidFill>
            <a:schemeClr val="bg1"/>
          </a:solidFill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9D0AE411-C2C8-49F2-9D14-AF79F6FFA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1640" y="3039445"/>
              <a:ext cx="1188720" cy="118872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isometricOffAxis2Right"/>
              <a:lightRig rig="threePt" dir="t"/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7D708F56-EFFF-4AF7-B9EF-41AB3C37C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7933" y="3254516"/>
              <a:ext cx="822960" cy="82296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isometricOffAxis2Right"/>
              <a:lightRig rig="threePt" dir="t"/>
            </a:scene3d>
            <a:sp3d extrusionH="25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9D07D1A9-F5A6-432A-8B2F-6FDFCEDC0F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7696" y="3486379"/>
              <a:ext cx="457200" cy="4572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isometricOffAxis2Right"/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45" name="Connector: Elbow 344">
            <a:extLst>
              <a:ext uri="{FF2B5EF4-FFF2-40B4-BE49-F238E27FC236}">
                <a16:creationId xmlns:a16="http://schemas.microsoft.com/office/drawing/2014/main" id="{B7865E41-8A5E-46B0-AC97-E92E9185F6E4}"/>
              </a:ext>
            </a:extLst>
          </p:cNvPr>
          <p:cNvCxnSpPr>
            <a:cxnSpLocks/>
            <a:stCxn id="322" idx="2"/>
            <a:endCxn id="325" idx="1"/>
          </p:cNvCxnSpPr>
          <p:nvPr/>
        </p:nvCxnSpPr>
        <p:spPr>
          <a:xfrm rot="5400000" flipH="1" flipV="1">
            <a:off x="4813661" y="3591214"/>
            <a:ext cx="1073917" cy="1548055"/>
          </a:xfrm>
          <a:prstGeom prst="bentConnector4">
            <a:avLst>
              <a:gd name="adj1" fmla="val -11826"/>
              <a:gd name="adj2" fmla="val 7953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5AE3915A-14AA-475B-949C-077F9BDBC19D}"/>
              </a:ext>
            </a:extLst>
          </p:cNvPr>
          <p:cNvGrpSpPr/>
          <p:nvPr/>
        </p:nvGrpSpPr>
        <p:grpSpPr>
          <a:xfrm>
            <a:off x="10269442" y="3240566"/>
            <a:ext cx="441553" cy="809547"/>
            <a:chOff x="6689765" y="1950829"/>
            <a:chExt cx="792364" cy="1452728"/>
          </a:xfrm>
          <a:solidFill>
            <a:srgbClr val="7030A0"/>
          </a:solidFill>
        </p:grpSpPr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A2B9D00F-3D60-42CC-B566-B9864A4338B6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7" name="Group 606">
              <a:extLst>
                <a:ext uri="{FF2B5EF4-FFF2-40B4-BE49-F238E27FC236}">
                  <a16:creationId xmlns:a16="http://schemas.microsoft.com/office/drawing/2014/main" id="{4667395E-2755-4E99-B77B-B4DBE1295BC2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  <a:grpFill/>
          </p:grpSpPr>
          <p:sp>
            <p:nvSpPr>
              <p:cNvPr id="628" name="Rectangle 627">
                <a:extLst>
                  <a:ext uri="{FF2B5EF4-FFF2-40B4-BE49-F238E27FC236}">
                    <a16:creationId xmlns:a16="http://schemas.microsoft.com/office/drawing/2014/main" id="{37C52483-C24D-447A-9D37-81E1D0971B3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578FEE70-19D1-4B86-B001-CD88116EBAF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8BEB736C-34F9-4ADA-B29C-C9241EB919B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50766D0F-8ADC-41C2-9B79-BF459BC9EBF7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  <a:grpFill/>
          </p:grpSpPr>
          <p:sp>
            <p:nvSpPr>
              <p:cNvPr id="625" name="Rectangle 624">
                <a:extLst>
                  <a:ext uri="{FF2B5EF4-FFF2-40B4-BE49-F238E27FC236}">
                    <a16:creationId xmlns:a16="http://schemas.microsoft.com/office/drawing/2014/main" id="{E72DB063-02A0-4762-95A8-D3940CD8416C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Oval 625">
                <a:extLst>
                  <a:ext uri="{FF2B5EF4-FFF2-40B4-BE49-F238E27FC236}">
                    <a16:creationId xmlns:a16="http://schemas.microsoft.com/office/drawing/2014/main" id="{DCEACCF1-31A8-4417-9B07-CB34FC07ECA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Oval 626">
                <a:extLst>
                  <a:ext uri="{FF2B5EF4-FFF2-40B4-BE49-F238E27FC236}">
                    <a16:creationId xmlns:a16="http://schemas.microsoft.com/office/drawing/2014/main" id="{26E0EF1E-2012-4CF8-8C03-C88C2ACE662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235D2EB2-1FC6-4A3D-979B-FB5E8BCE800F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622" name="Rectangle 621">
                <a:extLst>
                  <a:ext uri="{FF2B5EF4-FFF2-40B4-BE49-F238E27FC236}">
                    <a16:creationId xmlns:a16="http://schemas.microsoft.com/office/drawing/2014/main" id="{46F51345-8A8C-4D1A-8839-961FF71AE03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Oval 622">
                <a:extLst>
                  <a:ext uri="{FF2B5EF4-FFF2-40B4-BE49-F238E27FC236}">
                    <a16:creationId xmlns:a16="http://schemas.microsoft.com/office/drawing/2014/main" id="{6B9824A9-85AA-4B4C-A713-CFDEA04ABF0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Oval 623">
                <a:extLst>
                  <a:ext uri="{FF2B5EF4-FFF2-40B4-BE49-F238E27FC236}">
                    <a16:creationId xmlns:a16="http://schemas.microsoft.com/office/drawing/2014/main" id="{88939FE8-5759-4173-B413-5F974DC764C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FABFD511-B179-49A5-A9ED-656C67AADCC6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  <a:grpFill/>
          </p:grpSpPr>
          <p:sp>
            <p:nvSpPr>
              <p:cNvPr id="619" name="Rectangle 618">
                <a:extLst>
                  <a:ext uri="{FF2B5EF4-FFF2-40B4-BE49-F238E27FC236}">
                    <a16:creationId xmlns:a16="http://schemas.microsoft.com/office/drawing/2014/main" id="{7926EF4A-E117-4E2E-9EC4-586655AF120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Oval 619">
                <a:extLst>
                  <a:ext uri="{FF2B5EF4-FFF2-40B4-BE49-F238E27FC236}">
                    <a16:creationId xmlns:a16="http://schemas.microsoft.com/office/drawing/2014/main" id="{C5AECB94-74EB-467E-B17D-2D68B610F8B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Oval 620">
                <a:extLst>
                  <a:ext uri="{FF2B5EF4-FFF2-40B4-BE49-F238E27FC236}">
                    <a16:creationId xmlns:a16="http://schemas.microsoft.com/office/drawing/2014/main" id="{A178A607-0242-4CED-83E6-66AEDEF106B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A08F75A8-B49A-4DEA-946C-F634C600243B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  <a:grpFill/>
          </p:grpSpPr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61322F4B-CFD8-4929-AB89-75FCD1240DA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1BDD9008-3E27-4FBE-88FB-47F854A7403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8" name="Oval 617">
                <a:extLst>
                  <a:ext uri="{FF2B5EF4-FFF2-40B4-BE49-F238E27FC236}">
                    <a16:creationId xmlns:a16="http://schemas.microsoft.com/office/drawing/2014/main" id="{FFDED2C1-E0BF-4D4C-A401-AC00DFF13E4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E467DA8E-4B8D-4F22-83DE-7CD6026CA345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  <a:grpFill/>
          </p:grpSpPr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AA6E2F01-9717-49E3-9DF2-D3C5549B250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46E889D1-6669-4B65-9C28-B2759AEC158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BA535EA3-AF29-4258-9D16-ED5E25A8D9C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53" name="Graphic 352" descr="Smart Phone">
            <a:extLst>
              <a:ext uri="{FF2B5EF4-FFF2-40B4-BE49-F238E27FC236}">
                <a16:creationId xmlns:a16="http://schemas.microsoft.com/office/drawing/2014/main" id="{FDEE9DFD-B8BE-4FDC-A4E4-C7455D798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9614" y="3184016"/>
            <a:ext cx="312222" cy="312222"/>
          </a:xfrm>
          <a:prstGeom prst="rect">
            <a:avLst/>
          </a:prstGeom>
        </p:spPr>
      </p:pic>
      <p:grpSp>
        <p:nvGrpSpPr>
          <p:cNvPr id="354" name="Group 353">
            <a:extLst>
              <a:ext uri="{FF2B5EF4-FFF2-40B4-BE49-F238E27FC236}">
                <a16:creationId xmlns:a16="http://schemas.microsoft.com/office/drawing/2014/main" id="{F26F6164-0AAE-45F0-8374-CE96B2080425}"/>
              </a:ext>
            </a:extLst>
          </p:cNvPr>
          <p:cNvGrpSpPr/>
          <p:nvPr/>
        </p:nvGrpSpPr>
        <p:grpSpPr>
          <a:xfrm>
            <a:off x="10273460" y="4644354"/>
            <a:ext cx="441553" cy="809547"/>
            <a:chOff x="6689765" y="1950829"/>
            <a:chExt cx="792364" cy="1452728"/>
          </a:xfrm>
          <a:solidFill>
            <a:srgbClr val="0070C0"/>
          </a:solidFill>
        </p:grpSpPr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963F525-A179-4515-BE02-652FD809A5FB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2" name="Group 581">
              <a:extLst>
                <a:ext uri="{FF2B5EF4-FFF2-40B4-BE49-F238E27FC236}">
                  <a16:creationId xmlns:a16="http://schemas.microsoft.com/office/drawing/2014/main" id="{AE42F114-4F77-4943-96F3-50ACA58218CC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  <a:grpFill/>
          </p:grpSpPr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FFFAF2C9-5B2C-4C72-8CB3-AB58D779260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Oval 603">
                <a:extLst>
                  <a:ext uri="{FF2B5EF4-FFF2-40B4-BE49-F238E27FC236}">
                    <a16:creationId xmlns:a16="http://schemas.microsoft.com/office/drawing/2014/main" id="{0A2129EF-CCF1-440B-A457-C458C6F97A3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Oval 604">
                <a:extLst>
                  <a:ext uri="{FF2B5EF4-FFF2-40B4-BE49-F238E27FC236}">
                    <a16:creationId xmlns:a16="http://schemas.microsoft.com/office/drawing/2014/main" id="{C838B056-6803-4E3C-A1A5-D455C77DBA7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3" name="Group 582">
              <a:extLst>
                <a:ext uri="{FF2B5EF4-FFF2-40B4-BE49-F238E27FC236}">
                  <a16:creationId xmlns:a16="http://schemas.microsoft.com/office/drawing/2014/main" id="{E467ED1C-F905-4A5E-8DE1-5A24692DBD8D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  <a:grpFill/>
          </p:grpSpPr>
          <p:sp>
            <p:nvSpPr>
              <p:cNvPr id="600" name="Rectangle 599">
                <a:extLst>
                  <a:ext uri="{FF2B5EF4-FFF2-40B4-BE49-F238E27FC236}">
                    <a16:creationId xmlns:a16="http://schemas.microsoft.com/office/drawing/2014/main" id="{88E8ACC5-C4AC-4D37-BC32-C4B6134EF2A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40FC9F2F-0DC5-48A2-9341-0136ADEE095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A0482DCE-905C-490D-87CC-268A86D9C34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D1246654-771E-4814-A6CC-5350FEB12B19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597" name="Rectangle 596">
                <a:extLst>
                  <a:ext uri="{FF2B5EF4-FFF2-40B4-BE49-F238E27FC236}">
                    <a16:creationId xmlns:a16="http://schemas.microsoft.com/office/drawing/2014/main" id="{EA08DB4A-AB16-4A67-B355-6DF9AF45078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FDCB6E53-9388-4F9E-AB19-7BCED25DB2C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7E91ABC3-6A11-4C56-BC13-1EFC7963C14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3CEC476A-4825-41D1-9008-67A7CC615D4E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  <a:grpFill/>
          </p:grpSpPr>
          <p:sp>
            <p:nvSpPr>
              <p:cNvPr id="594" name="Rectangle 593">
                <a:extLst>
                  <a:ext uri="{FF2B5EF4-FFF2-40B4-BE49-F238E27FC236}">
                    <a16:creationId xmlns:a16="http://schemas.microsoft.com/office/drawing/2014/main" id="{C7B27A01-F050-4772-BAB3-291B13D385D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76F2EEAA-B36E-4D90-A367-A4E21B1B836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Oval 595">
                <a:extLst>
                  <a:ext uri="{FF2B5EF4-FFF2-40B4-BE49-F238E27FC236}">
                    <a16:creationId xmlns:a16="http://schemas.microsoft.com/office/drawing/2014/main" id="{6AED708F-ED7A-473D-BFB7-6DB4B4C714D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6" name="Group 585">
              <a:extLst>
                <a:ext uri="{FF2B5EF4-FFF2-40B4-BE49-F238E27FC236}">
                  <a16:creationId xmlns:a16="http://schemas.microsoft.com/office/drawing/2014/main" id="{B54C4EE1-96EB-49E3-8651-89FD160C39BB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  <a:grpFill/>
          </p:grpSpPr>
          <p:sp>
            <p:nvSpPr>
              <p:cNvPr id="591" name="Rectangle 590">
                <a:extLst>
                  <a:ext uri="{FF2B5EF4-FFF2-40B4-BE49-F238E27FC236}">
                    <a16:creationId xmlns:a16="http://schemas.microsoft.com/office/drawing/2014/main" id="{A3C6E600-DAAD-45AE-A869-6603F612A02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4C92D5FB-D780-42DC-8A7D-8CA1C62E1A2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Oval 592">
                <a:extLst>
                  <a:ext uri="{FF2B5EF4-FFF2-40B4-BE49-F238E27FC236}">
                    <a16:creationId xmlns:a16="http://schemas.microsoft.com/office/drawing/2014/main" id="{39CE04D4-DDA3-4634-85E9-4228C7D507BC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7" name="Group 586">
              <a:extLst>
                <a:ext uri="{FF2B5EF4-FFF2-40B4-BE49-F238E27FC236}">
                  <a16:creationId xmlns:a16="http://schemas.microsoft.com/office/drawing/2014/main" id="{70526C6B-4E48-4926-9F40-EC04BF944887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  <a:grpFill/>
          </p:grpSpPr>
          <p:sp>
            <p:nvSpPr>
              <p:cNvPr id="588" name="Rectangle 587">
                <a:extLst>
                  <a:ext uri="{FF2B5EF4-FFF2-40B4-BE49-F238E27FC236}">
                    <a16:creationId xmlns:a16="http://schemas.microsoft.com/office/drawing/2014/main" id="{FE539D79-D24B-43DA-ADC8-93C8A7FC75E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Oval 588">
                <a:extLst>
                  <a:ext uri="{FF2B5EF4-FFF2-40B4-BE49-F238E27FC236}">
                    <a16:creationId xmlns:a16="http://schemas.microsoft.com/office/drawing/2014/main" id="{D32E71C1-0C35-46F2-B705-727DB5C99EE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Oval 589">
                <a:extLst>
                  <a:ext uri="{FF2B5EF4-FFF2-40B4-BE49-F238E27FC236}">
                    <a16:creationId xmlns:a16="http://schemas.microsoft.com/office/drawing/2014/main" id="{0C8FC63A-5704-4C81-88AE-D2DB1259616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55" name="Graphic 354" descr="Smart Phone">
            <a:extLst>
              <a:ext uri="{FF2B5EF4-FFF2-40B4-BE49-F238E27FC236}">
                <a16:creationId xmlns:a16="http://schemas.microsoft.com/office/drawing/2014/main" id="{59DF5B12-F1D8-47FE-9F0F-4264B6DEB9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3632" y="4587804"/>
            <a:ext cx="312222" cy="312222"/>
          </a:xfrm>
          <a:prstGeom prst="rect">
            <a:avLst/>
          </a:prstGeom>
        </p:spPr>
      </p:pic>
      <p:grpSp>
        <p:nvGrpSpPr>
          <p:cNvPr id="356" name="Group 355">
            <a:extLst>
              <a:ext uri="{FF2B5EF4-FFF2-40B4-BE49-F238E27FC236}">
                <a16:creationId xmlns:a16="http://schemas.microsoft.com/office/drawing/2014/main" id="{5F8CBA8A-999C-423C-8CE3-034C9805FBD2}"/>
              </a:ext>
            </a:extLst>
          </p:cNvPr>
          <p:cNvGrpSpPr/>
          <p:nvPr/>
        </p:nvGrpSpPr>
        <p:grpSpPr>
          <a:xfrm>
            <a:off x="11474679" y="2656006"/>
            <a:ext cx="958091" cy="923306"/>
            <a:chOff x="8421595" y="2021768"/>
            <a:chExt cx="1188783" cy="1145623"/>
          </a:xfrm>
        </p:grpSpPr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B3FD3BB2-2913-47C2-84A3-41B29B1824AF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560" name="Rectangle 559">
                <a:extLst>
                  <a:ext uri="{FF2B5EF4-FFF2-40B4-BE49-F238E27FC236}">
                    <a16:creationId xmlns:a16="http://schemas.microsoft.com/office/drawing/2014/main" id="{9FE57B07-2774-4C6D-AED6-FFDDD67DF320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61" name="Group 560">
                <a:extLst>
                  <a:ext uri="{FF2B5EF4-FFF2-40B4-BE49-F238E27FC236}">
                    <a16:creationId xmlns:a16="http://schemas.microsoft.com/office/drawing/2014/main" id="{7C430218-C381-4E6D-A913-4D87E5FD43CC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577" name="Rectangle 576">
                  <a:extLst>
                    <a:ext uri="{FF2B5EF4-FFF2-40B4-BE49-F238E27FC236}">
                      <a16:creationId xmlns:a16="http://schemas.microsoft.com/office/drawing/2014/main" id="{BD768642-BF82-487D-829E-096E9B97DA87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>
                  <a:extLst>
                    <a:ext uri="{FF2B5EF4-FFF2-40B4-BE49-F238E27FC236}">
                      <a16:creationId xmlns:a16="http://schemas.microsoft.com/office/drawing/2014/main" id="{91D8D484-CAAD-4F7D-AE65-E3BEC4EE7A59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>
                  <a:extLst>
                    <a:ext uri="{FF2B5EF4-FFF2-40B4-BE49-F238E27FC236}">
                      <a16:creationId xmlns:a16="http://schemas.microsoft.com/office/drawing/2014/main" id="{09BA9352-E0D5-4F6D-9364-08D935ECDDC2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>
                  <a:extLst>
                    <a:ext uri="{FF2B5EF4-FFF2-40B4-BE49-F238E27FC236}">
                      <a16:creationId xmlns:a16="http://schemas.microsoft.com/office/drawing/2014/main" id="{6837094A-6444-46A7-B32F-257F4FC4157F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5F7B39AB-9041-4E5D-A8C8-067B1EADC6BA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93898271-5BA5-47B0-83C8-17654C25F856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>
                  <a:extLst>
                    <a:ext uri="{FF2B5EF4-FFF2-40B4-BE49-F238E27FC236}">
                      <a16:creationId xmlns:a16="http://schemas.microsoft.com/office/drawing/2014/main" id="{5ED30E26-56CE-4AA9-8CAF-55B420EB7278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80D2622E-D541-41D4-8158-AC8D5FF5CCB3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id="{3E549F5A-AA58-4398-9FA0-006D496909E3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E4C231C5-2544-4CF4-94C5-940A8220C9AC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569" name="Rectangle 568">
                  <a:extLst>
                    <a:ext uri="{FF2B5EF4-FFF2-40B4-BE49-F238E27FC236}">
                      <a16:creationId xmlns:a16="http://schemas.microsoft.com/office/drawing/2014/main" id="{CA0480A9-9CE8-491B-9B49-F81DD159BF19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>
                  <a:extLst>
                    <a:ext uri="{FF2B5EF4-FFF2-40B4-BE49-F238E27FC236}">
                      <a16:creationId xmlns:a16="http://schemas.microsoft.com/office/drawing/2014/main" id="{73898A73-2428-4570-A47A-EC29419F85AE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F75DB401-DAC6-425A-8AF0-F29377CD3F06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1AA1FBBD-5C0B-4F4E-AB44-6CDFF4B7B1BE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5C295C91-F914-47A2-B17B-E692B7A02409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565" name="Rectangle 564">
                  <a:extLst>
                    <a:ext uri="{FF2B5EF4-FFF2-40B4-BE49-F238E27FC236}">
                      <a16:creationId xmlns:a16="http://schemas.microsoft.com/office/drawing/2014/main" id="{4A2BFE3E-1795-4764-A2C4-E42F03A87E6B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Rectangle 565">
                  <a:extLst>
                    <a:ext uri="{FF2B5EF4-FFF2-40B4-BE49-F238E27FC236}">
                      <a16:creationId xmlns:a16="http://schemas.microsoft.com/office/drawing/2014/main" id="{285D562F-4D84-4DB2-9519-812A8095A447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>
                  <a:extLst>
                    <a:ext uri="{FF2B5EF4-FFF2-40B4-BE49-F238E27FC236}">
                      <a16:creationId xmlns:a16="http://schemas.microsoft.com/office/drawing/2014/main" id="{4A4E6221-FB51-49B9-AAA6-BAA9FAD6E869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>
                  <a:extLst>
                    <a:ext uri="{FF2B5EF4-FFF2-40B4-BE49-F238E27FC236}">
                      <a16:creationId xmlns:a16="http://schemas.microsoft.com/office/drawing/2014/main" id="{3F4DDAAB-F0CF-4CAA-9E7B-E26D909F4332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CA936AC8-485A-46DE-A707-3526DB1E5473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539" name="Rectangle 538">
                <a:extLst>
                  <a:ext uri="{FF2B5EF4-FFF2-40B4-BE49-F238E27FC236}">
                    <a16:creationId xmlns:a16="http://schemas.microsoft.com/office/drawing/2014/main" id="{02AAD447-28DC-414B-A43E-48FE1FD8A704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40" name="Group 539">
                <a:extLst>
                  <a:ext uri="{FF2B5EF4-FFF2-40B4-BE49-F238E27FC236}">
                    <a16:creationId xmlns:a16="http://schemas.microsoft.com/office/drawing/2014/main" id="{24B0752F-4744-4540-B755-74070C35E812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556" name="Rectangle 555">
                  <a:extLst>
                    <a:ext uri="{FF2B5EF4-FFF2-40B4-BE49-F238E27FC236}">
                      <a16:creationId xmlns:a16="http://schemas.microsoft.com/office/drawing/2014/main" id="{6D9BF7B0-042B-4E33-8D1A-37C404AA24A6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>
                  <a:extLst>
                    <a:ext uri="{FF2B5EF4-FFF2-40B4-BE49-F238E27FC236}">
                      <a16:creationId xmlns:a16="http://schemas.microsoft.com/office/drawing/2014/main" id="{06CFB67C-3C46-4DB1-88E3-EF8497C12324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>
                  <a:extLst>
                    <a:ext uri="{FF2B5EF4-FFF2-40B4-BE49-F238E27FC236}">
                      <a16:creationId xmlns:a16="http://schemas.microsoft.com/office/drawing/2014/main" id="{0065FBB0-46CF-4533-B842-B74F052C81A4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>
                  <a:extLst>
                    <a:ext uri="{FF2B5EF4-FFF2-40B4-BE49-F238E27FC236}">
                      <a16:creationId xmlns:a16="http://schemas.microsoft.com/office/drawing/2014/main" id="{AEC8D3B7-9A4E-47C8-8850-2586FC9510C7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0F094FF7-BE1D-45B5-9019-5990770AA82B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id="{99C6F931-8911-4714-86E2-DAE309533617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>
                  <a:extLst>
                    <a:ext uri="{FF2B5EF4-FFF2-40B4-BE49-F238E27FC236}">
                      <a16:creationId xmlns:a16="http://schemas.microsoft.com/office/drawing/2014/main" id="{FB67CAFC-0469-4340-9F43-AC881AFE68A1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>
                  <a:extLst>
                    <a:ext uri="{FF2B5EF4-FFF2-40B4-BE49-F238E27FC236}">
                      <a16:creationId xmlns:a16="http://schemas.microsoft.com/office/drawing/2014/main" id="{26F98AD8-3D2F-4B5D-96C5-F7BCFEB928FE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>
                  <a:extLst>
                    <a:ext uri="{FF2B5EF4-FFF2-40B4-BE49-F238E27FC236}">
                      <a16:creationId xmlns:a16="http://schemas.microsoft.com/office/drawing/2014/main" id="{BC7E07A4-A520-4FC9-8BD6-932E0029D805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54F5CCC7-256A-42AE-8D2D-C211035D9B25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548" name="Rectangle 547">
                  <a:extLst>
                    <a:ext uri="{FF2B5EF4-FFF2-40B4-BE49-F238E27FC236}">
                      <a16:creationId xmlns:a16="http://schemas.microsoft.com/office/drawing/2014/main" id="{87A389F2-7012-4E6C-A0A4-24004CF0DC6C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>
                  <a:extLst>
                    <a:ext uri="{FF2B5EF4-FFF2-40B4-BE49-F238E27FC236}">
                      <a16:creationId xmlns:a16="http://schemas.microsoft.com/office/drawing/2014/main" id="{23F5EA5E-C85D-45C5-88ED-6D5486A333E1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>
                  <a:extLst>
                    <a:ext uri="{FF2B5EF4-FFF2-40B4-BE49-F238E27FC236}">
                      <a16:creationId xmlns:a16="http://schemas.microsoft.com/office/drawing/2014/main" id="{D88B8FE9-AD21-4AD7-817A-65E5DA198A0C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>
                  <a:extLst>
                    <a:ext uri="{FF2B5EF4-FFF2-40B4-BE49-F238E27FC236}">
                      <a16:creationId xmlns:a16="http://schemas.microsoft.com/office/drawing/2014/main" id="{D36E1815-9DC1-4DA0-AEB9-6EAA06989766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3" name="Group 542">
                <a:extLst>
                  <a:ext uri="{FF2B5EF4-FFF2-40B4-BE49-F238E27FC236}">
                    <a16:creationId xmlns:a16="http://schemas.microsoft.com/office/drawing/2014/main" id="{22D0DC32-A89B-42CD-832A-EBDDC6078F3A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544" name="Rectangle 543">
                  <a:extLst>
                    <a:ext uri="{FF2B5EF4-FFF2-40B4-BE49-F238E27FC236}">
                      <a16:creationId xmlns:a16="http://schemas.microsoft.com/office/drawing/2014/main" id="{A36B17E1-B4BD-48E0-BF10-3A5B45AFDB4F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>
                  <a:extLst>
                    <a:ext uri="{FF2B5EF4-FFF2-40B4-BE49-F238E27FC236}">
                      <a16:creationId xmlns:a16="http://schemas.microsoft.com/office/drawing/2014/main" id="{F9E87F49-7C41-44C5-9C04-EBE3CE5CA0C2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>
                  <a:extLst>
                    <a:ext uri="{FF2B5EF4-FFF2-40B4-BE49-F238E27FC236}">
                      <a16:creationId xmlns:a16="http://schemas.microsoft.com/office/drawing/2014/main" id="{074B97A0-1974-4F38-902C-990E0AFC691F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>
                  <a:extLst>
                    <a:ext uri="{FF2B5EF4-FFF2-40B4-BE49-F238E27FC236}">
                      <a16:creationId xmlns:a16="http://schemas.microsoft.com/office/drawing/2014/main" id="{5AAA175F-5C29-47EB-A992-916AA27C7BFA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1E1775D7-AE0B-47EA-B2CA-1FA19C89E037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193C11D8-BC3F-4ECD-ADA1-A0517178FC36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89450414-A889-4358-B3B0-8B2B4000A8C5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id="{58840BAE-FD01-40A4-B2A9-BBAB80AA919E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1D4DB1DB-7F92-4D35-80CA-049DDE8C4F3D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FE74148D-D7EF-4E39-82F6-EA72A63C3752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B8641052-0307-4A59-AAC1-648D9AB29B3C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E18597BA-6F2F-4A89-8857-DA737ACD34B7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800899BE-0D8B-4AF8-9BB1-3E006ED348B1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>
                  <a:extLst>
                    <a:ext uri="{FF2B5EF4-FFF2-40B4-BE49-F238E27FC236}">
                      <a16:creationId xmlns:a16="http://schemas.microsoft.com/office/drawing/2014/main" id="{4E9F355E-1412-4FB4-B552-B102EFA78816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530C471B-F9B6-4522-AC40-80AB3EC1D4AB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>
                  <a:extLst>
                    <a:ext uri="{FF2B5EF4-FFF2-40B4-BE49-F238E27FC236}">
                      <a16:creationId xmlns:a16="http://schemas.microsoft.com/office/drawing/2014/main" id="{007B44B4-F249-421D-9ED7-56D221FB1A72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623A3E27-E5FA-4B7E-95D3-2353EC46F59F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527" name="Rectangle 526">
                  <a:extLst>
                    <a:ext uri="{FF2B5EF4-FFF2-40B4-BE49-F238E27FC236}">
                      <a16:creationId xmlns:a16="http://schemas.microsoft.com/office/drawing/2014/main" id="{F1F33843-B24E-4ACC-B7E0-D6E225B3398C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>
                  <a:extLst>
                    <a:ext uri="{FF2B5EF4-FFF2-40B4-BE49-F238E27FC236}">
                      <a16:creationId xmlns:a16="http://schemas.microsoft.com/office/drawing/2014/main" id="{406FF3A7-B01F-43C1-A37B-14883F5148E1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AD130F3C-C21A-42E0-B202-110C03725BCA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>
                  <a:extLst>
                    <a:ext uri="{FF2B5EF4-FFF2-40B4-BE49-F238E27FC236}">
                      <a16:creationId xmlns:a16="http://schemas.microsoft.com/office/drawing/2014/main" id="{84F60D52-E239-4A8D-B88E-214A5416967E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E7372DD0-B0C8-475C-B115-792D755C2DAA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523" name="Rectangle 522">
                  <a:extLst>
                    <a:ext uri="{FF2B5EF4-FFF2-40B4-BE49-F238E27FC236}">
                      <a16:creationId xmlns:a16="http://schemas.microsoft.com/office/drawing/2014/main" id="{1C5D23E4-D980-40B3-A711-6F09D320ECB3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>
                  <a:extLst>
                    <a:ext uri="{FF2B5EF4-FFF2-40B4-BE49-F238E27FC236}">
                      <a16:creationId xmlns:a16="http://schemas.microsoft.com/office/drawing/2014/main" id="{5DFEEE91-2147-4258-8AB0-FB38998CE61C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>
                  <a:extLst>
                    <a:ext uri="{FF2B5EF4-FFF2-40B4-BE49-F238E27FC236}">
                      <a16:creationId xmlns:a16="http://schemas.microsoft.com/office/drawing/2014/main" id="{151BEE90-5464-452A-B54A-5B888F750F3E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>
                  <a:extLst>
                    <a:ext uri="{FF2B5EF4-FFF2-40B4-BE49-F238E27FC236}">
                      <a16:creationId xmlns:a16="http://schemas.microsoft.com/office/drawing/2014/main" id="{13D68F71-EE99-4A42-B5DB-252BC84EB639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1CCC3669-E0D3-45C1-8D65-8ADA290B1E6E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ECD0CB7A-2E2D-4FB9-9AFB-AEB600324409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36265CB1-FD93-4D54-8082-5EE7CE60E442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7" name="Graphic 516" descr="Camera">
                <a:extLst>
                  <a:ext uri="{FF2B5EF4-FFF2-40B4-BE49-F238E27FC236}">
                    <a16:creationId xmlns:a16="http://schemas.microsoft.com/office/drawing/2014/main" id="{3A11B359-BF9D-480C-AE55-E4110696B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C828D0C4-01F3-401F-9599-5681E23A15AA}"/>
              </a:ext>
            </a:extLst>
          </p:cNvPr>
          <p:cNvGrpSpPr/>
          <p:nvPr/>
        </p:nvGrpSpPr>
        <p:grpSpPr>
          <a:xfrm>
            <a:off x="11672059" y="3914687"/>
            <a:ext cx="958091" cy="923306"/>
            <a:chOff x="8421595" y="2021768"/>
            <a:chExt cx="1188783" cy="1145623"/>
          </a:xfrm>
        </p:grpSpPr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A0B74BDD-F7E8-4483-99B7-F2C6E9E544C6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42703B12-6C88-494B-98D3-FAE84EDA789E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8EBE0BEE-B5BB-4974-881D-9B39ABF2CA72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BD904BA3-CFB3-42BC-8517-1086574B27C3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>
                  <a:extLst>
                    <a:ext uri="{FF2B5EF4-FFF2-40B4-BE49-F238E27FC236}">
                      <a16:creationId xmlns:a16="http://schemas.microsoft.com/office/drawing/2014/main" id="{7CBB9AD0-0115-4A94-BD22-0D781867051F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>
                  <a:extLst>
                    <a:ext uri="{FF2B5EF4-FFF2-40B4-BE49-F238E27FC236}">
                      <a16:creationId xmlns:a16="http://schemas.microsoft.com/office/drawing/2014/main" id="{1C1695F0-DB55-43B5-939F-043BB1948401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>
                  <a:extLst>
                    <a:ext uri="{FF2B5EF4-FFF2-40B4-BE49-F238E27FC236}">
                      <a16:creationId xmlns:a16="http://schemas.microsoft.com/office/drawing/2014/main" id="{02A3AE42-237C-41EF-9ECF-8450F4EC29BB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2" name="Group 491">
                <a:extLst>
                  <a:ext uri="{FF2B5EF4-FFF2-40B4-BE49-F238E27FC236}">
                    <a16:creationId xmlns:a16="http://schemas.microsoft.com/office/drawing/2014/main" id="{CBA9B72A-8862-4C04-A906-458F4FA6888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503" name="Rectangle 502">
                  <a:extLst>
                    <a:ext uri="{FF2B5EF4-FFF2-40B4-BE49-F238E27FC236}">
                      <a16:creationId xmlns:a16="http://schemas.microsoft.com/office/drawing/2014/main" id="{FD22B66F-3517-411B-817A-A982BFC9D612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>
                  <a:extLst>
                    <a:ext uri="{FF2B5EF4-FFF2-40B4-BE49-F238E27FC236}">
                      <a16:creationId xmlns:a16="http://schemas.microsoft.com/office/drawing/2014/main" id="{1E23BC83-EC24-4F5B-989E-EE86088254B5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>
                  <a:extLst>
                    <a:ext uri="{FF2B5EF4-FFF2-40B4-BE49-F238E27FC236}">
                      <a16:creationId xmlns:a16="http://schemas.microsoft.com/office/drawing/2014/main" id="{F2C7BE00-0956-4DAD-9D51-AAF902BE84FF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id="{44E9305B-EC45-4F79-8F61-BE1686549BCB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1D6DC314-2D5B-4A12-BD89-151FD623BA99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id="{33A71240-3296-48C0-93C9-0B0BC8940BCD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>
                  <a:extLst>
                    <a:ext uri="{FF2B5EF4-FFF2-40B4-BE49-F238E27FC236}">
                      <a16:creationId xmlns:a16="http://schemas.microsoft.com/office/drawing/2014/main" id="{7C78E095-5A1C-476C-915D-73E10BB912DE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id="{62BB544E-2018-4456-9993-884A4EA6744F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>
                  <a:extLst>
                    <a:ext uri="{FF2B5EF4-FFF2-40B4-BE49-F238E27FC236}">
                      <a16:creationId xmlns:a16="http://schemas.microsoft.com/office/drawing/2014/main" id="{A202D3F3-0872-4AB1-AD43-BAA41A675885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4" name="Group 493">
                <a:extLst>
                  <a:ext uri="{FF2B5EF4-FFF2-40B4-BE49-F238E27FC236}">
                    <a16:creationId xmlns:a16="http://schemas.microsoft.com/office/drawing/2014/main" id="{95CDCFD3-1086-4FEE-88EE-D48DAC5ADB33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id="{6B1BA49C-D879-45B4-AF77-8AE194A95779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>
                  <a:extLst>
                    <a:ext uri="{FF2B5EF4-FFF2-40B4-BE49-F238E27FC236}">
                      <a16:creationId xmlns:a16="http://schemas.microsoft.com/office/drawing/2014/main" id="{A94AC308-DF49-45F7-BC20-83C6755DA055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id="{3D84A873-51B6-4ECD-9813-C529C4AE2DC6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>
                  <a:extLst>
                    <a:ext uri="{FF2B5EF4-FFF2-40B4-BE49-F238E27FC236}">
                      <a16:creationId xmlns:a16="http://schemas.microsoft.com/office/drawing/2014/main" id="{8C4B9A77-FF2A-4A57-962A-BDB85338C124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42" name="Group 441">
              <a:extLst>
                <a:ext uri="{FF2B5EF4-FFF2-40B4-BE49-F238E27FC236}">
                  <a16:creationId xmlns:a16="http://schemas.microsoft.com/office/drawing/2014/main" id="{38B3B795-D249-4C7F-944C-A6B01B959279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8EE05DEA-22F0-4290-B650-01EEC1522329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775A99D5-72FF-41F2-8EB4-00A54A2DD760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486" name="Rectangle 485">
                  <a:extLst>
                    <a:ext uri="{FF2B5EF4-FFF2-40B4-BE49-F238E27FC236}">
                      <a16:creationId xmlns:a16="http://schemas.microsoft.com/office/drawing/2014/main" id="{4FA3D891-7DA9-4791-B255-44E81893FAB3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>
                  <a:extLst>
                    <a:ext uri="{FF2B5EF4-FFF2-40B4-BE49-F238E27FC236}">
                      <a16:creationId xmlns:a16="http://schemas.microsoft.com/office/drawing/2014/main" id="{5F7760A8-FC06-4673-843F-FCA84EC4B6F4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id="{4B23FE0E-645A-49F8-9B5F-226AD4207D61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>
                  <a:extLst>
                    <a:ext uri="{FF2B5EF4-FFF2-40B4-BE49-F238E27FC236}">
                      <a16:creationId xmlns:a16="http://schemas.microsoft.com/office/drawing/2014/main" id="{5A07ACC2-EE64-417A-A1D4-4C3500091E30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89D70BEF-1D3D-4109-8261-BF7CDAE42B20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482" name="Rectangle 481">
                  <a:extLst>
                    <a:ext uri="{FF2B5EF4-FFF2-40B4-BE49-F238E27FC236}">
                      <a16:creationId xmlns:a16="http://schemas.microsoft.com/office/drawing/2014/main" id="{5B3B7192-7656-43F6-8C47-DDEDCE2D9808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>
                  <a:extLst>
                    <a:ext uri="{FF2B5EF4-FFF2-40B4-BE49-F238E27FC236}">
                      <a16:creationId xmlns:a16="http://schemas.microsoft.com/office/drawing/2014/main" id="{DCD9D935-FE66-49B2-9D58-D34EBBA26FF4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>
                  <a:extLst>
                    <a:ext uri="{FF2B5EF4-FFF2-40B4-BE49-F238E27FC236}">
                      <a16:creationId xmlns:a16="http://schemas.microsoft.com/office/drawing/2014/main" id="{D2167D8B-1E6E-4B6B-BB5A-D2FD5F5E3454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>
                  <a:extLst>
                    <a:ext uri="{FF2B5EF4-FFF2-40B4-BE49-F238E27FC236}">
                      <a16:creationId xmlns:a16="http://schemas.microsoft.com/office/drawing/2014/main" id="{13B79EFB-79C8-4B8B-AC56-D1371AA8951A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0D75770A-13CA-40BE-8EB9-FAFE601B915B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478" name="Rectangle 477">
                  <a:extLst>
                    <a:ext uri="{FF2B5EF4-FFF2-40B4-BE49-F238E27FC236}">
                      <a16:creationId xmlns:a16="http://schemas.microsoft.com/office/drawing/2014/main" id="{FC5A2FFB-FB18-46FA-BAA7-EAA71BF70DC7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>
                  <a:extLst>
                    <a:ext uri="{FF2B5EF4-FFF2-40B4-BE49-F238E27FC236}">
                      <a16:creationId xmlns:a16="http://schemas.microsoft.com/office/drawing/2014/main" id="{44C9591D-C96A-459A-9DCE-575DF340C6BE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>
                  <a:extLst>
                    <a:ext uri="{FF2B5EF4-FFF2-40B4-BE49-F238E27FC236}">
                      <a16:creationId xmlns:a16="http://schemas.microsoft.com/office/drawing/2014/main" id="{F6117014-F000-470D-8C88-32579CC33A7E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>
                  <a:extLst>
                    <a:ext uri="{FF2B5EF4-FFF2-40B4-BE49-F238E27FC236}">
                      <a16:creationId xmlns:a16="http://schemas.microsoft.com/office/drawing/2014/main" id="{487ED926-DE33-4996-9710-5933BB545B4B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id="{3C2066EC-C549-437A-B27F-6B940D51C10F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474" name="Rectangle 473">
                  <a:extLst>
                    <a:ext uri="{FF2B5EF4-FFF2-40B4-BE49-F238E27FC236}">
                      <a16:creationId xmlns:a16="http://schemas.microsoft.com/office/drawing/2014/main" id="{E12956D2-1BCD-4968-8FB8-315272632793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>
                  <a:extLst>
                    <a:ext uri="{FF2B5EF4-FFF2-40B4-BE49-F238E27FC236}">
                      <a16:creationId xmlns:a16="http://schemas.microsoft.com/office/drawing/2014/main" id="{A3B52070-AD1C-4A32-9ED6-EC791457B71F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>
                  <a:extLst>
                    <a:ext uri="{FF2B5EF4-FFF2-40B4-BE49-F238E27FC236}">
                      <a16:creationId xmlns:a16="http://schemas.microsoft.com/office/drawing/2014/main" id="{979F8774-808D-4184-9827-DD33F01E8003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CAE93F94-4467-4A46-B007-9B7168CA7671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43" name="Group 442">
              <a:extLst>
                <a:ext uri="{FF2B5EF4-FFF2-40B4-BE49-F238E27FC236}">
                  <a16:creationId xmlns:a16="http://schemas.microsoft.com/office/drawing/2014/main" id="{7CE67956-6739-429C-A3E3-F5C27AB7FE23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46780337-FD8D-4D39-9CD4-11E926D4151B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5BDAD6B2-3FD1-478D-A34E-45E22879A09C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431DFEB0-6B8E-446F-8FB0-9D6D1D350348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D7D3ECF0-A6BF-417D-A40A-A60BEAFCEA01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>
                  <a:extLst>
                    <a:ext uri="{FF2B5EF4-FFF2-40B4-BE49-F238E27FC236}">
                      <a16:creationId xmlns:a16="http://schemas.microsoft.com/office/drawing/2014/main" id="{4FE9FAF4-099A-4AF3-AF16-8E56C808068B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>
                  <a:extLst>
                    <a:ext uri="{FF2B5EF4-FFF2-40B4-BE49-F238E27FC236}">
                      <a16:creationId xmlns:a16="http://schemas.microsoft.com/office/drawing/2014/main" id="{9C17DF9B-4663-425D-BBE8-653A43747F9A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B4DA056B-BF6A-468D-9E71-44B581C4CC31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BBE4B2DD-1734-4EA6-A6C6-954DD505A7FF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9E0CD353-48D8-4043-9017-B6F4FFBAD458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E8CE3026-7953-4C58-8356-17B192099EF9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>
                  <a:extLst>
                    <a:ext uri="{FF2B5EF4-FFF2-40B4-BE49-F238E27FC236}">
                      <a16:creationId xmlns:a16="http://schemas.microsoft.com/office/drawing/2014/main" id="{A5F59E92-31DB-4A36-A881-F755E45C07C3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1" name="Group 450">
                <a:extLst>
                  <a:ext uri="{FF2B5EF4-FFF2-40B4-BE49-F238E27FC236}">
                    <a16:creationId xmlns:a16="http://schemas.microsoft.com/office/drawing/2014/main" id="{44013039-F551-4E16-8F5D-BB9EAEB6BCE0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E839C6FA-7671-41B9-8ADA-26E448B97186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F6F6497C-85F7-425C-91B3-DFBBC52ADB05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DF2B0FEC-6EA7-4A0B-95F7-006961424CFB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DDB39F1D-2D70-4DE6-87F2-5DDE395E29E3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id="{028492B9-BBF3-479F-9782-CB7FB180C97E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B6670489-A3F0-4157-9C9C-DA1E5C4739E7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950B4D86-F287-48D2-8547-4F8A7AD7918C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9988A260-E703-49B5-A9D8-F48C1FB53D19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EA180992-5007-484C-AA40-DA819DA82D80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94D33123-BDCE-4714-86D2-CD261D8D7E99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3DE2E3DC-39AB-47B3-9928-5DEC2812030E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6BDEE7E-8076-44F8-919B-EE76F0FE1D02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7" name="Graphic 446" descr="Camera">
                <a:extLst>
                  <a:ext uri="{FF2B5EF4-FFF2-40B4-BE49-F238E27FC236}">
                    <a16:creationId xmlns:a16="http://schemas.microsoft.com/office/drawing/2014/main" id="{B9A21DF6-12E0-44EB-BB60-B6316F705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3415DAF5-9F67-4F2E-B2D7-6820C3B0F994}"/>
              </a:ext>
            </a:extLst>
          </p:cNvPr>
          <p:cNvGrpSpPr/>
          <p:nvPr/>
        </p:nvGrpSpPr>
        <p:grpSpPr>
          <a:xfrm>
            <a:off x="8878085" y="3650656"/>
            <a:ext cx="958091" cy="923306"/>
            <a:chOff x="8421595" y="2021768"/>
            <a:chExt cx="1188783" cy="1145623"/>
          </a:xfrm>
        </p:grpSpPr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E4E665D9-BEDD-4B5B-8A27-9950AE77A88F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918B03BC-9C79-4705-8137-E1105DF18085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75905156-E75D-452B-85CC-642BA44CB929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AD26D965-2115-4F67-ACB8-5AE25416793A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73E4FCF2-ACFE-42FE-8323-681242FFCAC7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9BFC4DB-4E88-4147-A93C-661C000E4652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69363895-BDE2-4C77-A0AD-B9BBE6CE6C59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6267BAE7-505E-40FC-99CE-A0F9DF0FFFF7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8166ABE5-FB3B-48DF-B285-41E4FB15C108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614EB019-EB02-4C95-8178-C81DA2C3754C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E21143E7-2D7D-4E3A-A02D-5B19C1EF4A98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C50DEF78-BC83-4D76-82EE-A2D1D2183474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3" name="Group 422">
                <a:extLst>
                  <a:ext uri="{FF2B5EF4-FFF2-40B4-BE49-F238E27FC236}">
                    <a16:creationId xmlns:a16="http://schemas.microsoft.com/office/drawing/2014/main" id="{2656F549-0A30-4674-AE56-4F8998DA9A77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88222ECA-4B5F-4DD1-BB85-C07AF409DFC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A0A5E17E-E3F0-4C07-9B18-64D41339F432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9DEFDD39-994C-4B44-B7C6-89791D35A748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5D059080-9877-4398-A517-E5C3D32F7185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A48FA043-6957-42DE-99C8-EC8F13167377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36E655C2-E2BD-4C75-AB0D-097F5972D2E8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12E88F55-C4FD-4C28-AB50-2375DEC54F39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CFBD40FD-C2FE-4EDC-A3AA-DDC4295DB823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BCAB37A4-D6AE-4366-B0DF-5964516B832A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2" name="Group 371">
              <a:extLst>
                <a:ext uri="{FF2B5EF4-FFF2-40B4-BE49-F238E27FC236}">
                  <a16:creationId xmlns:a16="http://schemas.microsoft.com/office/drawing/2014/main" id="{18352633-3DA8-408E-9A20-B84A10CC8B05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8797AF23-7D26-42B7-92E3-0170B051685B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CC0B333E-574F-42E0-B7BD-A08A537DD5B8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A8CC1E8B-2F33-4B55-921C-3D6D520F4E21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5AB808A9-D0CA-4213-A2ED-57E2050E9090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C7D8CFD3-723E-417F-BD13-F6C84C2BC33B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E0DA0350-48FD-47A4-9DAF-5BF36A4AB907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937A68F4-A1D2-496A-9683-C55C140B325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D53C7879-761E-4A7F-9E56-10F57D44B07E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4782E9E-DD63-455A-8111-1DD2A1C0AD57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05DD25EC-C3E1-4DF9-BE54-70F6F38B0850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3EF11468-1782-4D74-8885-49FA6C656FEA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8CE17CF8-1350-476A-9E14-6D18002A83C9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F7843095-BA0B-4B1F-AA73-72715835ACD0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F3587E04-9D16-477A-A128-C74FE58A75AE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F6A2228E-AF5A-4C3F-8190-99D603E913B8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83E5100C-7D44-4ADC-B362-0EF5BF55CF1D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5DA2C8D0-33DC-4BF6-AC7C-5E900F8F8819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A3768F5B-7571-46CC-BE52-4FBDF93FCAEA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E2C4EA80-AAD4-43D7-970C-3C1487B6D5D7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4E40B65A-C450-4FEC-830F-5A7A84E8044A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26E2DD9A-C747-4101-91E1-6DC05174F220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90B70F7A-258E-47BF-90F0-F221FA5242DB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B21BD333-06C7-4D13-A00B-23715A256AA3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0A1B0D7D-926E-435A-B0AC-D6A8121C46B4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CDF1CD43-6E6E-4483-B90A-C69CA0B2FFCF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B2616354-0AB1-4A9F-AB1C-0B4E812DAFB4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B247A9C6-D107-47DF-8C8D-7D05F6454F54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E277F6FA-3AC7-4976-B13E-D737FE944F08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F13CC2F3-251D-48BF-8227-6C03C5A8DFF1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7E757042-DBF0-4F8A-B1C3-D1DE3B9D80C9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6C87CDDC-27E9-42B1-B60F-5DE185DAB5A5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C859EDE6-0EE4-4FC5-B0CD-E39A76B8116F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FE90E6E8-9AA4-4B68-8E7B-56EBA183A7A4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8E850E39-8A16-4995-8253-EEF654554937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BE6D539B-3BA8-446B-903B-1E0893CF3FFB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1B8F868E-7351-4065-B36A-10BDF07D0B41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CF034698-8482-4E4B-B4E7-6D63461F9676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B5419BB6-B2ED-49F7-92A8-A0F184853BE7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06DDC3CF-1436-448A-B70B-149B84EFC618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39DCE874-A8F1-4F2A-9982-28AB0E9851D7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1845550E-37E5-4D91-B450-9E60EDE3A562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C1E097EF-F266-4DC3-871C-49462C18B535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27046452-86CF-441B-B36A-EAAD36442882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D5DFEE87-EA24-49D5-BD00-06FA6266D7A8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28C3C394-5453-4817-B5DE-DD94BAD60F95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7DFC7FD7-B7F2-4827-AB10-08863FE76D8C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7" name="Graphic 376" descr="Camera">
                <a:extLst>
                  <a:ext uri="{FF2B5EF4-FFF2-40B4-BE49-F238E27FC236}">
                    <a16:creationId xmlns:a16="http://schemas.microsoft.com/office/drawing/2014/main" id="{C13FB916-2CDD-4B7E-AEF3-C49B164D4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18D407E-2F89-4A5E-B6A7-C2B045E3B2C4}"/>
              </a:ext>
            </a:extLst>
          </p:cNvPr>
          <p:cNvGrpSpPr/>
          <p:nvPr/>
        </p:nvGrpSpPr>
        <p:grpSpPr>
          <a:xfrm>
            <a:off x="10836944" y="4490182"/>
            <a:ext cx="872623" cy="198054"/>
            <a:chOff x="2693294" y="3207026"/>
            <a:chExt cx="843742" cy="168797"/>
          </a:xfrm>
        </p:grpSpPr>
        <p:sp>
          <p:nvSpPr>
            <p:cNvPr id="369" name="Isosceles Triangle 368">
              <a:extLst>
                <a:ext uri="{FF2B5EF4-FFF2-40B4-BE49-F238E27FC236}">
                  <a16:creationId xmlns:a16="http://schemas.microsoft.com/office/drawing/2014/main" id="{91634E3B-83C9-4E02-B39B-E82BAE53BCF3}"/>
                </a:ext>
              </a:extLst>
            </p:cNvPr>
            <p:cNvSpPr/>
            <p:nvPr/>
          </p:nvSpPr>
          <p:spPr>
            <a:xfrm rot="4756747">
              <a:off x="3080279" y="2853302"/>
              <a:ext cx="103034" cy="8104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523899CD-D682-4DCA-B347-48E6D3893755}"/>
                </a:ext>
              </a:extLst>
            </p:cNvPr>
            <p:cNvSpPr/>
            <p:nvPr/>
          </p:nvSpPr>
          <p:spPr>
            <a:xfrm rot="4756747" flipH="1">
              <a:off x="2685566" y="3280214"/>
              <a:ext cx="103337" cy="878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A1B4E1-EA2F-489F-A86A-75AE5090E601}"/>
              </a:ext>
            </a:extLst>
          </p:cNvPr>
          <p:cNvGrpSpPr/>
          <p:nvPr/>
        </p:nvGrpSpPr>
        <p:grpSpPr>
          <a:xfrm>
            <a:off x="9710055" y="4271100"/>
            <a:ext cx="923217" cy="307503"/>
            <a:chOff x="9710051" y="4246151"/>
            <a:chExt cx="945267" cy="332981"/>
          </a:xfrm>
        </p:grpSpPr>
        <p:sp>
          <p:nvSpPr>
            <p:cNvPr id="367" name="Isosceles Triangle 366">
              <a:extLst>
                <a:ext uri="{FF2B5EF4-FFF2-40B4-BE49-F238E27FC236}">
                  <a16:creationId xmlns:a16="http://schemas.microsoft.com/office/drawing/2014/main" id="{7E34F849-0040-41F8-B925-E145A2C05938}"/>
                </a:ext>
              </a:extLst>
            </p:cNvPr>
            <p:cNvSpPr/>
            <p:nvPr/>
          </p:nvSpPr>
          <p:spPr>
            <a:xfrm rot="17657161">
              <a:off x="10102947" y="3853255"/>
              <a:ext cx="130324" cy="91611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35B282D-5179-41D3-A636-F1363936D5B2}"/>
                </a:ext>
              </a:extLst>
            </p:cNvPr>
            <p:cNvSpPr/>
            <p:nvPr/>
          </p:nvSpPr>
          <p:spPr>
            <a:xfrm rot="17980541" flipH="1">
              <a:off x="10524667" y="4448482"/>
              <a:ext cx="132715" cy="1285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158F88-915C-4A30-A877-7FDBEBDD8C3E}"/>
              </a:ext>
            </a:extLst>
          </p:cNvPr>
          <p:cNvGrpSpPr/>
          <p:nvPr/>
        </p:nvGrpSpPr>
        <p:grpSpPr>
          <a:xfrm>
            <a:off x="10851542" y="3214467"/>
            <a:ext cx="722425" cy="210195"/>
            <a:chOff x="10851542" y="3214467"/>
            <a:chExt cx="722425" cy="210195"/>
          </a:xfrm>
        </p:grpSpPr>
        <p:sp>
          <p:nvSpPr>
            <p:cNvPr id="365" name="Isosceles Triangle 364">
              <a:extLst>
                <a:ext uri="{FF2B5EF4-FFF2-40B4-BE49-F238E27FC236}">
                  <a16:creationId xmlns:a16="http://schemas.microsoft.com/office/drawing/2014/main" id="{CB3D1E9F-E5C1-4545-B489-4091CF822EDE}"/>
                </a:ext>
              </a:extLst>
            </p:cNvPr>
            <p:cNvSpPr/>
            <p:nvPr/>
          </p:nvSpPr>
          <p:spPr>
            <a:xfrm rot="4430346">
              <a:off x="11180107" y="2936620"/>
              <a:ext cx="116014" cy="671707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F03C5DF5-5BE0-4190-BDAC-252D23822814}"/>
                </a:ext>
              </a:extLst>
            </p:cNvPr>
            <p:cNvSpPr/>
            <p:nvPr/>
          </p:nvSpPr>
          <p:spPr>
            <a:xfrm rot="4430346" flipH="1">
              <a:off x="10859263" y="3299083"/>
              <a:ext cx="117858" cy="1333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3" name="TextBox 362">
            <a:extLst>
              <a:ext uri="{FF2B5EF4-FFF2-40B4-BE49-F238E27FC236}">
                <a16:creationId xmlns:a16="http://schemas.microsoft.com/office/drawing/2014/main" id="{BCF7643A-A4BE-4190-A5DA-1A7805CB491D}"/>
              </a:ext>
            </a:extLst>
          </p:cNvPr>
          <p:cNvSpPr txBox="1"/>
          <p:nvPr/>
        </p:nvSpPr>
        <p:spPr>
          <a:xfrm>
            <a:off x="9373851" y="2164263"/>
            <a:ext cx="1542906" cy="692497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Distance: 2m</a:t>
            </a: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Azimuth angle: 30°</a:t>
            </a: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Elevation angle: 15°</a:t>
            </a: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EAFB794A-D470-48A9-A280-D496970DF9EA}"/>
              </a:ext>
            </a:extLst>
          </p:cNvPr>
          <p:cNvCxnSpPr>
            <a:cxnSpLocks/>
          </p:cNvCxnSpPr>
          <p:nvPr/>
        </p:nvCxnSpPr>
        <p:spPr>
          <a:xfrm>
            <a:off x="10905854" y="2779560"/>
            <a:ext cx="208416" cy="379434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F9D5A78-2D08-4F04-BF03-91CD2FDA108E}"/>
              </a:ext>
            </a:extLst>
          </p:cNvPr>
          <p:cNvSpPr txBox="1"/>
          <p:nvPr/>
        </p:nvSpPr>
        <p:spPr>
          <a:xfrm>
            <a:off x="4186647" y="4493828"/>
            <a:ext cx="766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T-LIN</a:t>
            </a:r>
          </a:p>
        </p:txBody>
      </p:sp>
      <p:cxnSp>
        <p:nvCxnSpPr>
          <p:cNvPr id="633" name="Connector: Elbow 632">
            <a:extLst>
              <a:ext uri="{FF2B5EF4-FFF2-40B4-BE49-F238E27FC236}">
                <a16:creationId xmlns:a16="http://schemas.microsoft.com/office/drawing/2014/main" id="{A63385A8-E126-457E-A019-E337FBD01F44}"/>
              </a:ext>
            </a:extLst>
          </p:cNvPr>
          <p:cNvCxnSpPr>
            <a:cxnSpLocks/>
            <a:stCxn id="325" idx="2"/>
            <a:endCxn id="378" idx="1"/>
          </p:cNvCxnSpPr>
          <p:nvPr/>
        </p:nvCxnSpPr>
        <p:spPr>
          <a:xfrm rot="5400000" flipH="1" flipV="1">
            <a:off x="7676455" y="3700570"/>
            <a:ext cx="719462" cy="1683797"/>
          </a:xfrm>
          <a:prstGeom prst="bentConnector4">
            <a:avLst>
              <a:gd name="adj1" fmla="val -17652"/>
              <a:gd name="adj2" fmla="val 81763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FE15B9E-035C-4C7A-8D74-1FC2A9CFA98E}"/>
                  </a:ext>
                </a:extLst>
              </p:cNvPr>
              <p:cNvSpPr txBox="1"/>
              <p:nvPr/>
            </p:nvSpPr>
            <p:spPr>
              <a:xfrm>
                <a:off x="1749869" y="3637634"/>
                <a:ext cx="14134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Voxel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𝒋</m:t>
                    </m:r>
                  </m:oMath>
                </a14:m>
                <a:endPara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FE15B9E-035C-4C7A-8D74-1FC2A9CFA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869" y="3637634"/>
                <a:ext cx="1413464" cy="338554"/>
              </a:xfrm>
              <a:prstGeom prst="rect">
                <a:avLst/>
              </a:prstGeom>
              <a:blipFill>
                <a:blip r:embed="rId10"/>
                <a:stretch>
                  <a:fillRect l="-1293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2" name="TextBox 641">
            <a:extLst>
              <a:ext uri="{FF2B5EF4-FFF2-40B4-BE49-F238E27FC236}">
                <a16:creationId xmlns:a16="http://schemas.microsoft.com/office/drawing/2014/main" id="{DA8B2733-1C4B-4D34-8A31-DDD9D08D5008}"/>
              </a:ext>
            </a:extLst>
          </p:cNvPr>
          <p:cNvSpPr txBox="1"/>
          <p:nvPr/>
        </p:nvSpPr>
        <p:spPr>
          <a:xfrm>
            <a:off x="1784813" y="5019014"/>
            <a:ext cx="1394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of UE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4" name="TextBox 643">
                <a:extLst>
                  <a:ext uri="{FF2B5EF4-FFF2-40B4-BE49-F238E27FC236}">
                    <a16:creationId xmlns:a16="http://schemas.microsoft.com/office/drawing/2014/main" id="{B6A408B8-A69F-4F4A-BA40-A1E2E042D260}"/>
                  </a:ext>
                </a:extLst>
              </p:cNvPr>
              <p:cNvSpPr txBox="1"/>
              <p:nvPr/>
            </p:nvSpPr>
            <p:spPr>
              <a:xfrm>
                <a:off x="4576591" y="5019014"/>
                <a:ext cx="11528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UE features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𝒋</m:t>
                    </m:r>
                  </m:oMath>
                </a14:m>
                <a:endPara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44" name="TextBox 643">
                <a:extLst>
                  <a:ext uri="{FF2B5EF4-FFF2-40B4-BE49-F238E27FC236}">
                    <a16:creationId xmlns:a16="http://schemas.microsoft.com/office/drawing/2014/main" id="{B6A408B8-A69F-4F4A-BA40-A1E2E042D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91" y="5019014"/>
                <a:ext cx="1152880" cy="307777"/>
              </a:xfrm>
              <a:prstGeom prst="rect">
                <a:avLst/>
              </a:prstGeom>
              <a:blipFill>
                <a:blip r:embed="rId11"/>
                <a:stretch>
                  <a:fillRect l="-1587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" name="TextBox 644">
            <a:extLst>
              <a:ext uri="{FF2B5EF4-FFF2-40B4-BE49-F238E27FC236}">
                <a16:creationId xmlns:a16="http://schemas.microsoft.com/office/drawing/2014/main" id="{128C24FE-650B-4ABE-81FD-265ECC6EFA09}"/>
              </a:ext>
            </a:extLst>
          </p:cNvPr>
          <p:cNvSpPr txBox="1"/>
          <p:nvPr/>
        </p:nvSpPr>
        <p:spPr>
          <a:xfrm>
            <a:off x="7181934" y="5004375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 vector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6BAC133-AE8F-4FB3-841E-0C7D39049BEA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-296631" y="3827020"/>
            <a:ext cx="743414" cy="126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1" name="Rectangle 650">
            <a:extLst>
              <a:ext uri="{FF2B5EF4-FFF2-40B4-BE49-F238E27FC236}">
                <a16:creationId xmlns:a16="http://schemas.microsoft.com/office/drawing/2014/main" id="{4136946C-8D4E-40AE-ACDC-920EB20AA335}"/>
              </a:ext>
            </a:extLst>
          </p:cNvPr>
          <p:cNvSpPr/>
          <p:nvPr/>
        </p:nvSpPr>
        <p:spPr>
          <a:xfrm>
            <a:off x="-2902856" y="2046514"/>
            <a:ext cx="15878628" cy="36811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DE84D9A4-4C54-44FA-A1DE-F040233B0B1A}"/>
              </a:ext>
            </a:extLst>
          </p:cNvPr>
          <p:cNvSpPr/>
          <p:nvPr/>
        </p:nvSpPr>
        <p:spPr>
          <a:xfrm>
            <a:off x="-964242" y="1623450"/>
            <a:ext cx="12001401" cy="440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Vision-based Cell Association (CV-CA)</a:t>
            </a:r>
          </a:p>
        </p:txBody>
      </p: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294F467C-A2AB-424F-A4A7-140DF7D2F782}"/>
              </a:ext>
            </a:extLst>
          </p:cNvPr>
          <p:cNvGrpSpPr/>
          <p:nvPr/>
        </p:nvGrpSpPr>
        <p:grpSpPr>
          <a:xfrm>
            <a:off x="6466549" y="3186439"/>
            <a:ext cx="1453256" cy="1188720"/>
            <a:chOff x="5501640" y="3039445"/>
            <a:chExt cx="1453256" cy="1188720"/>
          </a:xfrm>
          <a:solidFill>
            <a:schemeClr val="bg1"/>
          </a:solidFill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4177A224-E918-4BCE-8716-1C203D68A5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1640" y="3039445"/>
              <a:ext cx="1188720" cy="118872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isometricOffAxis2Right"/>
              <a:lightRig rig="threePt" dir="t"/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17545D43-A85A-4232-9367-094A447194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7933" y="3254516"/>
              <a:ext cx="822960" cy="82296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isometricOffAxis2Right"/>
              <a:lightRig rig="threePt" dir="t"/>
            </a:scene3d>
            <a:sp3d extrusionH="25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9EE9B5FF-D7CE-47FD-AE15-5B000B10D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7696" y="3486379"/>
              <a:ext cx="457200" cy="4572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isometricOffAxis2Right"/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9" name="TextBox 348">
            <a:extLst>
              <a:ext uri="{FF2B5EF4-FFF2-40B4-BE49-F238E27FC236}">
                <a16:creationId xmlns:a16="http://schemas.microsoft.com/office/drawing/2014/main" id="{E8A81759-01FC-4096-B447-09DE99A63898}"/>
              </a:ext>
            </a:extLst>
          </p:cNvPr>
          <p:cNvSpPr txBox="1"/>
          <p:nvPr/>
        </p:nvSpPr>
        <p:spPr>
          <a:xfrm>
            <a:off x="6852637" y="4477242"/>
            <a:ext cx="86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T-CAN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74DA8978-2789-4572-9DE5-F1DE616E11C8}"/>
              </a:ext>
            </a:extLst>
          </p:cNvPr>
          <p:cNvSpPr txBox="1"/>
          <p:nvPr/>
        </p:nvSpPr>
        <p:spPr>
          <a:xfrm>
            <a:off x="-2499577" y="5024235"/>
            <a:ext cx="173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Multi-view images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</a:p>
        </p:txBody>
      </p:sp>
    </p:spTree>
    <p:extLst>
      <p:ext uri="{BB962C8B-B14F-4D97-AF65-F5344CB8AC3E}">
        <p14:creationId xmlns:p14="http://schemas.microsoft.com/office/powerpoint/2010/main" val="3906491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Oval 345">
            <a:extLst>
              <a:ext uri="{FF2B5EF4-FFF2-40B4-BE49-F238E27FC236}">
                <a16:creationId xmlns:a16="http://schemas.microsoft.com/office/drawing/2014/main" id="{8793B07E-FF1D-4862-BC38-CD04F5C67E5B}"/>
              </a:ext>
            </a:extLst>
          </p:cNvPr>
          <p:cNvSpPr/>
          <p:nvPr/>
        </p:nvSpPr>
        <p:spPr>
          <a:xfrm>
            <a:off x="8732864" y="3107563"/>
            <a:ext cx="4183741" cy="239048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B6457B-3BA7-4CDC-9546-C68B646D42B9}"/>
              </a:ext>
            </a:extLst>
          </p:cNvPr>
          <p:cNvSpPr/>
          <p:nvPr/>
        </p:nvSpPr>
        <p:spPr>
          <a:xfrm>
            <a:off x="446783" y="2754365"/>
            <a:ext cx="2727245" cy="21478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B294FD79-B250-4028-88AA-5255037B9A02}"/>
              </a:ext>
            </a:extLst>
          </p:cNvPr>
          <p:cNvSpPr/>
          <p:nvPr/>
        </p:nvSpPr>
        <p:spPr>
          <a:xfrm>
            <a:off x="702150" y="2908300"/>
            <a:ext cx="2165510" cy="7239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Voxelization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6AB2F432-AEDF-4570-A9CC-578465AEEC2D}"/>
              </a:ext>
            </a:extLst>
          </p:cNvPr>
          <p:cNvSpPr/>
          <p:nvPr/>
        </p:nvSpPr>
        <p:spPr>
          <a:xfrm>
            <a:off x="702150" y="4053840"/>
            <a:ext cx="2165510" cy="7239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object 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2A50A-EEDB-4B1A-815F-CC9EF7F83D2D}"/>
              </a:ext>
            </a:extLst>
          </p:cNvPr>
          <p:cNvSpPr txBox="1"/>
          <p:nvPr/>
        </p:nvSpPr>
        <p:spPr>
          <a:xfrm>
            <a:off x="794299" y="2115225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Multi-view-based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object detection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D48F06-78F9-48A4-A604-4F5E73A030FB}"/>
              </a:ext>
            </a:extLst>
          </p:cNvPr>
          <p:cNvCxnSpPr>
            <a:cxnSpLocks/>
            <a:stCxn id="315" idx="2"/>
            <a:endCxn id="316" idx="0"/>
          </p:cNvCxnSpPr>
          <p:nvPr/>
        </p:nvCxnSpPr>
        <p:spPr>
          <a:xfrm>
            <a:off x="1784905" y="3632200"/>
            <a:ext cx="0" cy="4216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Rectangle 321">
            <a:extLst>
              <a:ext uri="{FF2B5EF4-FFF2-40B4-BE49-F238E27FC236}">
                <a16:creationId xmlns:a16="http://schemas.microsoft.com/office/drawing/2014/main" id="{E2BB108A-B144-4DAD-BC99-C0CC2806604F}"/>
              </a:ext>
            </a:extLst>
          </p:cNvPr>
          <p:cNvSpPr/>
          <p:nvPr/>
        </p:nvSpPr>
        <p:spPr>
          <a:xfrm>
            <a:off x="3662193" y="2754365"/>
            <a:ext cx="1828800" cy="21478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8658BEE-9CAE-46DD-BBBD-C156B67466B5}"/>
              </a:ext>
            </a:extLst>
          </p:cNvPr>
          <p:cNvCxnSpPr>
            <a:cxnSpLocks/>
            <a:stCxn id="316" idx="2"/>
            <a:endCxn id="322" idx="1"/>
          </p:cNvCxnSpPr>
          <p:nvPr/>
        </p:nvCxnSpPr>
        <p:spPr>
          <a:xfrm rot="5400000" flipH="1" flipV="1">
            <a:off x="2248820" y="3364368"/>
            <a:ext cx="949457" cy="1877288"/>
          </a:xfrm>
          <a:prstGeom prst="bentConnector4">
            <a:avLst>
              <a:gd name="adj1" fmla="val -24077"/>
              <a:gd name="adj2" fmla="val 8425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C347EA73-7737-4A98-9AE9-B03CAE80C478}"/>
              </a:ext>
            </a:extLst>
          </p:cNvPr>
          <p:cNvSpPr/>
          <p:nvPr/>
        </p:nvSpPr>
        <p:spPr>
          <a:xfrm>
            <a:off x="6124648" y="2754365"/>
            <a:ext cx="2139280" cy="21478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8C84F088-4CAF-4E23-8239-911567314F2D}"/>
              </a:ext>
            </a:extLst>
          </p:cNvPr>
          <p:cNvGrpSpPr/>
          <p:nvPr/>
        </p:nvGrpSpPr>
        <p:grpSpPr>
          <a:xfrm>
            <a:off x="-2600838" y="2803589"/>
            <a:ext cx="2179574" cy="1901552"/>
            <a:chOff x="2608223" y="1486829"/>
            <a:chExt cx="2179574" cy="1901552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D3DBB0A5-4074-4409-B257-395D8ABEB44F}"/>
                </a:ext>
              </a:extLst>
            </p:cNvPr>
            <p:cNvGrpSpPr/>
            <p:nvPr/>
          </p:nvGrpSpPr>
          <p:grpSpPr>
            <a:xfrm>
              <a:off x="3070563" y="1486829"/>
              <a:ext cx="1717234" cy="1463560"/>
              <a:chOff x="2080238" y="837620"/>
              <a:chExt cx="1717234" cy="1463560"/>
            </a:xfrm>
          </p:grpSpPr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FF0BD244-AF39-4F67-B854-8F9E92CD9B8C}"/>
                  </a:ext>
                </a:extLst>
              </p:cNvPr>
              <p:cNvSpPr/>
              <p:nvPr/>
            </p:nvSpPr>
            <p:spPr>
              <a:xfrm>
                <a:off x="2080238" y="837620"/>
                <a:ext cx="1709928" cy="146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5" name="Picture 334">
                <a:extLst>
                  <a:ext uri="{FF2B5EF4-FFF2-40B4-BE49-F238E27FC236}">
                    <a16:creationId xmlns:a16="http://schemas.microsoft.com/office/drawing/2014/main" id="{38ADA75A-49DF-4E41-95B9-16478F2B8E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71" t="31319" r="31319" b="18571"/>
              <a:stretch/>
            </p:blipFill>
            <p:spPr>
              <a:xfrm>
                <a:off x="2083754" y="838140"/>
                <a:ext cx="1713718" cy="14630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35B9F951-6D8E-4751-8FAF-ADE33662302C}"/>
                </a:ext>
              </a:extLst>
            </p:cNvPr>
            <p:cNvGrpSpPr/>
            <p:nvPr/>
          </p:nvGrpSpPr>
          <p:grpSpPr>
            <a:xfrm>
              <a:off x="2830169" y="1728771"/>
              <a:ext cx="1720169" cy="1464376"/>
              <a:chOff x="126127" y="3463479"/>
              <a:chExt cx="1720169" cy="1464376"/>
            </a:xfrm>
          </p:grpSpPr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87C0DB2B-CE52-4E3F-9E2E-F068B50097C4}"/>
                  </a:ext>
                </a:extLst>
              </p:cNvPr>
              <p:cNvSpPr/>
              <p:nvPr/>
            </p:nvSpPr>
            <p:spPr>
              <a:xfrm>
                <a:off x="136368" y="3464815"/>
                <a:ext cx="1709928" cy="146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3" name="Picture 332">
                <a:extLst>
                  <a:ext uri="{FF2B5EF4-FFF2-40B4-BE49-F238E27FC236}">
                    <a16:creationId xmlns:a16="http://schemas.microsoft.com/office/drawing/2014/main" id="{792BE5C8-620E-4D3C-A2CB-EC0320357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40" t="15625" r="15623" b="40238"/>
              <a:stretch/>
            </p:blipFill>
            <p:spPr>
              <a:xfrm>
                <a:off x="126127" y="3463479"/>
                <a:ext cx="1713717" cy="14630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A750954F-E0AE-46E5-A63C-2518F9784FFA}"/>
                </a:ext>
              </a:extLst>
            </p:cNvPr>
            <p:cNvGrpSpPr/>
            <p:nvPr/>
          </p:nvGrpSpPr>
          <p:grpSpPr>
            <a:xfrm>
              <a:off x="2608223" y="1924821"/>
              <a:ext cx="1715147" cy="1463560"/>
              <a:chOff x="-1961846" y="837620"/>
              <a:chExt cx="1715147" cy="1463560"/>
            </a:xfrm>
          </p:grpSpPr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EE6CA132-EA13-4EDE-9E64-272608321BF5}"/>
                  </a:ext>
                </a:extLst>
              </p:cNvPr>
              <p:cNvSpPr/>
              <p:nvPr/>
            </p:nvSpPr>
            <p:spPr>
              <a:xfrm>
                <a:off x="-1956627" y="837620"/>
                <a:ext cx="1709928" cy="146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1" name="Picture 330">
                <a:extLst>
                  <a:ext uri="{FF2B5EF4-FFF2-40B4-BE49-F238E27FC236}">
                    <a16:creationId xmlns:a16="http://schemas.microsoft.com/office/drawing/2014/main" id="{7E392E59-EED2-4E73-90AC-038AF7DFD0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58" t="41239" r="13983" b="2302"/>
              <a:stretch/>
            </p:blipFill>
            <p:spPr>
              <a:xfrm>
                <a:off x="-1961846" y="838140"/>
                <a:ext cx="1713719" cy="14630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  <p:sp>
        <p:nvSpPr>
          <p:cNvPr id="336" name="TextBox 335">
            <a:extLst>
              <a:ext uri="{FF2B5EF4-FFF2-40B4-BE49-F238E27FC236}">
                <a16:creationId xmlns:a16="http://schemas.microsoft.com/office/drawing/2014/main" id="{38B402FA-F02F-4662-9A0D-AE413CEFC097}"/>
              </a:ext>
            </a:extLst>
          </p:cNvPr>
          <p:cNvSpPr txBox="1"/>
          <p:nvPr/>
        </p:nvSpPr>
        <p:spPr>
          <a:xfrm>
            <a:off x="6219877" y="2115225"/>
            <a:ext cx="1928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Transformer-based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2C49C988-0AE6-4A7F-976E-B0C120E16CA0}"/>
              </a:ext>
            </a:extLst>
          </p:cNvPr>
          <p:cNvSpPr txBox="1"/>
          <p:nvPr/>
        </p:nvSpPr>
        <p:spPr>
          <a:xfrm>
            <a:off x="3596470" y="2115225"/>
            <a:ext cx="1960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Transformer-based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indication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485FDDEC-E329-4897-8FFA-4BBFB4C42FDA}"/>
              </a:ext>
            </a:extLst>
          </p:cNvPr>
          <p:cNvSpPr/>
          <p:nvPr/>
        </p:nvSpPr>
        <p:spPr>
          <a:xfrm>
            <a:off x="6361315" y="2908300"/>
            <a:ext cx="1645920" cy="7239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transformation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B156135B-B37D-4A9A-AF22-E170A38F2588}"/>
              </a:ext>
            </a:extLst>
          </p:cNvPr>
          <p:cNvSpPr/>
          <p:nvPr/>
        </p:nvSpPr>
        <p:spPr>
          <a:xfrm>
            <a:off x="6361315" y="4053840"/>
            <a:ext cx="1645920" cy="7239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Pilot signaling</a:t>
            </a: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E834C0C8-E283-4D04-8D3C-6C47DAD8B940}"/>
              </a:ext>
            </a:extLst>
          </p:cNvPr>
          <p:cNvGrpSpPr/>
          <p:nvPr/>
        </p:nvGrpSpPr>
        <p:grpSpPr>
          <a:xfrm>
            <a:off x="3875205" y="3174821"/>
            <a:ext cx="1453256" cy="1188720"/>
            <a:chOff x="5501640" y="3039445"/>
            <a:chExt cx="1453256" cy="1188720"/>
          </a:xfrm>
          <a:solidFill>
            <a:schemeClr val="bg1"/>
          </a:solidFill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9D0AE411-C2C8-49F2-9D14-AF79F6FFA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1640" y="3039445"/>
              <a:ext cx="1188720" cy="118872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isometricOffAxis2Right"/>
              <a:lightRig rig="threePt" dir="t"/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7D708F56-EFFF-4AF7-B9EF-41AB3C37C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7933" y="3254516"/>
              <a:ext cx="822960" cy="82296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isometricOffAxis2Right"/>
              <a:lightRig rig="threePt" dir="t"/>
            </a:scene3d>
            <a:sp3d extrusionH="25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9D07D1A9-F5A6-432A-8B2F-6FDFCEDC0F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7696" y="3486379"/>
              <a:ext cx="457200" cy="4572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isometricOffAxis2Right"/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45" name="Connector: Elbow 344">
            <a:extLst>
              <a:ext uri="{FF2B5EF4-FFF2-40B4-BE49-F238E27FC236}">
                <a16:creationId xmlns:a16="http://schemas.microsoft.com/office/drawing/2014/main" id="{B7865E41-8A5E-46B0-AC97-E92E9185F6E4}"/>
              </a:ext>
            </a:extLst>
          </p:cNvPr>
          <p:cNvCxnSpPr>
            <a:cxnSpLocks/>
            <a:stCxn id="322" idx="2"/>
            <a:endCxn id="325" idx="1"/>
          </p:cNvCxnSpPr>
          <p:nvPr/>
        </p:nvCxnSpPr>
        <p:spPr>
          <a:xfrm rot="5400000" flipH="1" flipV="1">
            <a:off x="4813661" y="3591214"/>
            <a:ext cx="1073917" cy="1548055"/>
          </a:xfrm>
          <a:prstGeom prst="bentConnector4">
            <a:avLst>
              <a:gd name="adj1" fmla="val -11826"/>
              <a:gd name="adj2" fmla="val 7953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58A3BB58-31CD-4E36-9FC5-1DCB4BEC45F9}"/>
              </a:ext>
            </a:extLst>
          </p:cNvPr>
          <p:cNvCxnSpPr>
            <a:cxnSpLocks/>
            <a:stCxn id="338" idx="2"/>
            <a:endCxn id="339" idx="0"/>
          </p:cNvCxnSpPr>
          <p:nvPr/>
        </p:nvCxnSpPr>
        <p:spPr>
          <a:xfrm>
            <a:off x="7184275" y="3632200"/>
            <a:ext cx="0" cy="4216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5AE3915A-14AA-475B-949C-077F9BDBC19D}"/>
              </a:ext>
            </a:extLst>
          </p:cNvPr>
          <p:cNvGrpSpPr/>
          <p:nvPr/>
        </p:nvGrpSpPr>
        <p:grpSpPr>
          <a:xfrm>
            <a:off x="10269442" y="3240566"/>
            <a:ext cx="441553" cy="809547"/>
            <a:chOff x="6689765" y="1950829"/>
            <a:chExt cx="792364" cy="1452728"/>
          </a:xfrm>
          <a:solidFill>
            <a:srgbClr val="7030A0"/>
          </a:solidFill>
        </p:grpSpPr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A2B9D00F-3D60-42CC-B566-B9864A4338B6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7" name="Group 606">
              <a:extLst>
                <a:ext uri="{FF2B5EF4-FFF2-40B4-BE49-F238E27FC236}">
                  <a16:creationId xmlns:a16="http://schemas.microsoft.com/office/drawing/2014/main" id="{4667395E-2755-4E99-B77B-B4DBE1295BC2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  <a:grpFill/>
          </p:grpSpPr>
          <p:sp>
            <p:nvSpPr>
              <p:cNvPr id="628" name="Rectangle 627">
                <a:extLst>
                  <a:ext uri="{FF2B5EF4-FFF2-40B4-BE49-F238E27FC236}">
                    <a16:creationId xmlns:a16="http://schemas.microsoft.com/office/drawing/2014/main" id="{37C52483-C24D-447A-9D37-81E1D0971B3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578FEE70-19D1-4B86-B001-CD88116EBAF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8BEB736C-34F9-4ADA-B29C-C9241EB919B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50766D0F-8ADC-41C2-9B79-BF459BC9EBF7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  <a:grpFill/>
          </p:grpSpPr>
          <p:sp>
            <p:nvSpPr>
              <p:cNvPr id="625" name="Rectangle 624">
                <a:extLst>
                  <a:ext uri="{FF2B5EF4-FFF2-40B4-BE49-F238E27FC236}">
                    <a16:creationId xmlns:a16="http://schemas.microsoft.com/office/drawing/2014/main" id="{E72DB063-02A0-4762-95A8-D3940CD8416C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Oval 625">
                <a:extLst>
                  <a:ext uri="{FF2B5EF4-FFF2-40B4-BE49-F238E27FC236}">
                    <a16:creationId xmlns:a16="http://schemas.microsoft.com/office/drawing/2014/main" id="{DCEACCF1-31A8-4417-9B07-CB34FC07ECA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Oval 626">
                <a:extLst>
                  <a:ext uri="{FF2B5EF4-FFF2-40B4-BE49-F238E27FC236}">
                    <a16:creationId xmlns:a16="http://schemas.microsoft.com/office/drawing/2014/main" id="{26E0EF1E-2012-4CF8-8C03-C88C2ACE662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235D2EB2-1FC6-4A3D-979B-FB5E8BCE800F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622" name="Rectangle 621">
                <a:extLst>
                  <a:ext uri="{FF2B5EF4-FFF2-40B4-BE49-F238E27FC236}">
                    <a16:creationId xmlns:a16="http://schemas.microsoft.com/office/drawing/2014/main" id="{46F51345-8A8C-4D1A-8839-961FF71AE03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Oval 622">
                <a:extLst>
                  <a:ext uri="{FF2B5EF4-FFF2-40B4-BE49-F238E27FC236}">
                    <a16:creationId xmlns:a16="http://schemas.microsoft.com/office/drawing/2014/main" id="{6B9824A9-85AA-4B4C-A713-CFDEA04ABF0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Oval 623">
                <a:extLst>
                  <a:ext uri="{FF2B5EF4-FFF2-40B4-BE49-F238E27FC236}">
                    <a16:creationId xmlns:a16="http://schemas.microsoft.com/office/drawing/2014/main" id="{88939FE8-5759-4173-B413-5F974DC764C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FABFD511-B179-49A5-A9ED-656C67AADCC6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  <a:grpFill/>
          </p:grpSpPr>
          <p:sp>
            <p:nvSpPr>
              <p:cNvPr id="619" name="Rectangle 618">
                <a:extLst>
                  <a:ext uri="{FF2B5EF4-FFF2-40B4-BE49-F238E27FC236}">
                    <a16:creationId xmlns:a16="http://schemas.microsoft.com/office/drawing/2014/main" id="{7926EF4A-E117-4E2E-9EC4-586655AF120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Oval 619">
                <a:extLst>
                  <a:ext uri="{FF2B5EF4-FFF2-40B4-BE49-F238E27FC236}">
                    <a16:creationId xmlns:a16="http://schemas.microsoft.com/office/drawing/2014/main" id="{C5AECB94-74EB-467E-B17D-2D68B610F8B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Oval 620">
                <a:extLst>
                  <a:ext uri="{FF2B5EF4-FFF2-40B4-BE49-F238E27FC236}">
                    <a16:creationId xmlns:a16="http://schemas.microsoft.com/office/drawing/2014/main" id="{A178A607-0242-4CED-83E6-66AEDEF106B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A08F75A8-B49A-4DEA-946C-F634C600243B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  <a:grpFill/>
          </p:grpSpPr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61322F4B-CFD8-4929-AB89-75FCD1240DA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1BDD9008-3E27-4FBE-88FB-47F854A7403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8" name="Oval 617">
                <a:extLst>
                  <a:ext uri="{FF2B5EF4-FFF2-40B4-BE49-F238E27FC236}">
                    <a16:creationId xmlns:a16="http://schemas.microsoft.com/office/drawing/2014/main" id="{FFDED2C1-E0BF-4D4C-A401-AC00DFF13E4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E467DA8E-4B8D-4F22-83DE-7CD6026CA345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  <a:grpFill/>
          </p:grpSpPr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AA6E2F01-9717-49E3-9DF2-D3C5549B250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46E889D1-6669-4B65-9C28-B2759AEC158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BA535EA3-AF29-4258-9D16-ED5E25A8D9C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53" name="Graphic 352" descr="Smart Phone">
            <a:extLst>
              <a:ext uri="{FF2B5EF4-FFF2-40B4-BE49-F238E27FC236}">
                <a16:creationId xmlns:a16="http://schemas.microsoft.com/office/drawing/2014/main" id="{FDEE9DFD-B8BE-4FDC-A4E4-C7455D798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9614" y="3184016"/>
            <a:ext cx="312222" cy="312222"/>
          </a:xfrm>
          <a:prstGeom prst="rect">
            <a:avLst/>
          </a:prstGeom>
        </p:spPr>
      </p:pic>
      <p:grpSp>
        <p:nvGrpSpPr>
          <p:cNvPr id="354" name="Group 353">
            <a:extLst>
              <a:ext uri="{FF2B5EF4-FFF2-40B4-BE49-F238E27FC236}">
                <a16:creationId xmlns:a16="http://schemas.microsoft.com/office/drawing/2014/main" id="{F26F6164-0AAE-45F0-8374-CE96B2080425}"/>
              </a:ext>
            </a:extLst>
          </p:cNvPr>
          <p:cNvGrpSpPr/>
          <p:nvPr/>
        </p:nvGrpSpPr>
        <p:grpSpPr>
          <a:xfrm>
            <a:off x="10273460" y="4644354"/>
            <a:ext cx="441553" cy="809547"/>
            <a:chOff x="6689765" y="1950829"/>
            <a:chExt cx="792364" cy="1452728"/>
          </a:xfrm>
          <a:solidFill>
            <a:srgbClr val="0070C0"/>
          </a:solidFill>
        </p:grpSpPr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963F525-A179-4515-BE02-652FD809A5FB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2" name="Group 581">
              <a:extLst>
                <a:ext uri="{FF2B5EF4-FFF2-40B4-BE49-F238E27FC236}">
                  <a16:creationId xmlns:a16="http://schemas.microsoft.com/office/drawing/2014/main" id="{AE42F114-4F77-4943-96F3-50ACA58218CC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  <a:grpFill/>
          </p:grpSpPr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FFFAF2C9-5B2C-4C72-8CB3-AB58D779260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Oval 603">
                <a:extLst>
                  <a:ext uri="{FF2B5EF4-FFF2-40B4-BE49-F238E27FC236}">
                    <a16:creationId xmlns:a16="http://schemas.microsoft.com/office/drawing/2014/main" id="{0A2129EF-CCF1-440B-A457-C458C6F97A3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Oval 604">
                <a:extLst>
                  <a:ext uri="{FF2B5EF4-FFF2-40B4-BE49-F238E27FC236}">
                    <a16:creationId xmlns:a16="http://schemas.microsoft.com/office/drawing/2014/main" id="{C838B056-6803-4E3C-A1A5-D455C77DBA7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3" name="Group 582">
              <a:extLst>
                <a:ext uri="{FF2B5EF4-FFF2-40B4-BE49-F238E27FC236}">
                  <a16:creationId xmlns:a16="http://schemas.microsoft.com/office/drawing/2014/main" id="{E467ED1C-F905-4A5E-8DE1-5A24692DBD8D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  <a:grpFill/>
          </p:grpSpPr>
          <p:sp>
            <p:nvSpPr>
              <p:cNvPr id="600" name="Rectangle 599">
                <a:extLst>
                  <a:ext uri="{FF2B5EF4-FFF2-40B4-BE49-F238E27FC236}">
                    <a16:creationId xmlns:a16="http://schemas.microsoft.com/office/drawing/2014/main" id="{88E8ACC5-C4AC-4D37-BC32-C4B6134EF2A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40FC9F2F-0DC5-48A2-9341-0136ADEE095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A0482DCE-905C-490D-87CC-268A86D9C34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D1246654-771E-4814-A6CC-5350FEB12B19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597" name="Rectangle 596">
                <a:extLst>
                  <a:ext uri="{FF2B5EF4-FFF2-40B4-BE49-F238E27FC236}">
                    <a16:creationId xmlns:a16="http://schemas.microsoft.com/office/drawing/2014/main" id="{EA08DB4A-AB16-4A67-B355-6DF9AF45078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FDCB6E53-9388-4F9E-AB19-7BCED25DB2C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7E91ABC3-6A11-4C56-BC13-1EFC7963C14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3CEC476A-4825-41D1-9008-67A7CC615D4E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  <a:grpFill/>
          </p:grpSpPr>
          <p:sp>
            <p:nvSpPr>
              <p:cNvPr id="594" name="Rectangle 593">
                <a:extLst>
                  <a:ext uri="{FF2B5EF4-FFF2-40B4-BE49-F238E27FC236}">
                    <a16:creationId xmlns:a16="http://schemas.microsoft.com/office/drawing/2014/main" id="{C7B27A01-F050-4772-BAB3-291B13D385D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76F2EEAA-B36E-4D90-A367-A4E21B1B836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Oval 595">
                <a:extLst>
                  <a:ext uri="{FF2B5EF4-FFF2-40B4-BE49-F238E27FC236}">
                    <a16:creationId xmlns:a16="http://schemas.microsoft.com/office/drawing/2014/main" id="{6AED708F-ED7A-473D-BFB7-6DB4B4C714D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6" name="Group 585">
              <a:extLst>
                <a:ext uri="{FF2B5EF4-FFF2-40B4-BE49-F238E27FC236}">
                  <a16:creationId xmlns:a16="http://schemas.microsoft.com/office/drawing/2014/main" id="{B54C4EE1-96EB-49E3-8651-89FD160C39BB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  <a:grpFill/>
          </p:grpSpPr>
          <p:sp>
            <p:nvSpPr>
              <p:cNvPr id="591" name="Rectangle 590">
                <a:extLst>
                  <a:ext uri="{FF2B5EF4-FFF2-40B4-BE49-F238E27FC236}">
                    <a16:creationId xmlns:a16="http://schemas.microsoft.com/office/drawing/2014/main" id="{A3C6E600-DAAD-45AE-A869-6603F612A02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4C92D5FB-D780-42DC-8A7D-8CA1C62E1A2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Oval 592">
                <a:extLst>
                  <a:ext uri="{FF2B5EF4-FFF2-40B4-BE49-F238E27FC236}">
                    <a16:creationId xmlns:a16="http://schemas.microsoft.com/office/drawing/2014/main" id="{39CE04D4-DDA3-4634-85E9-4228C7D507BC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7" name="Group 586">
              <a:extLst>
                <a:ext uri="{FF2B5EF4-FFF2-40B4-BE49-F238E27FC236}">
                  <a16:creationId xmlns:a16="http://schemas.microsoft.com/office/drawing/2014/main" id="{70526C6B-4E48-4926-9F40-EC04BF944887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  <a:grpFill/>
          </p:grpSpPr>
          <p:sp>
            <p:nvSpPr>
              <p:cNvPr id="588" name="Rectangle 587">
                <a:extLst>
                  <a:ext uri="{FF2B5EF4-FFF2-40B4-BE49-F238E27FC236}">
                    <a16:creationId xmlns:a16="http://schemas.microsoft.com/office/drawing/2014/main" id="{FE539D79-D24B-43DA-ADC8-93C8A7FC75E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Oval 588">
                <a:extLst>
                  <a:ext uri="{FF2B5EF4-FFF2-40B4-BE49-F238E27FC236}">
                    <a16:creationId xmlns:a16="http://schemas.microsoft.com/office/drawing/2014/main" id="{D32E71C1-0C35-46F2-B705-727DB5C99EE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Oval 589">
                <a:extLst>
                  <a:ext uri="{FF2B5EF4-FFF2-40B4-BE49-F238E27FC236}">
                    <a16:creationId xmlns:a16="http://schemas.microsoft.com/office/drawing/2014/main" id="{0C8FC63A-5704-4C81-88AE-D2DB1259616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55" name="Graphic 354" descr="Smart Phone">
            <a:extLst>
              <a:ext uri="{FF2B5EF4-FFF2-40B4-BE49-F238E27FC236}">
                <a16:creationId xmlns:a16="http://schemas.microsoft.com/office/drawing/2014/main" id="{59DF5B12-F1D8-47FE-9F0F-4264B6DEB9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3632" y="4587804"/>
            <a:ext cx="312222" cy="312222"/>
          </a:xfrm>
          <a:prstGeom prst="rect">
            <a:avLst/>
          </a:prstGeom>
        </p:spPr>
      </p:pic>
      <p:grpSp>
        <p:nvGrpSpPr>
          <p:cNvPr id="356" name="Group 355">
            <a:extLst>
              <a:ext uri="{FF2B5EF4-FFF2-40B4-BE49-F238E27FC236}">
                <a16:creationId xmlns:a16="http://schemas.microsoft.com/office/drawing/2014/main" id="{5F8CBA8A-999C-423C-8CE3-034C9805FBD2}"/>
              </a:ext>
            </a:extLst>
          </p:cNvPr>
          <p:cNvGrpSpPr/>
          <p:nvPr/>
        </p:nvGrpSpPr>
        <p:grpSpPr>
          <a:xfrm>
            <a:off x="11474679" y="2656006"/>
            <a:ext cx="958091" cy="923306"/>
            <a:chOff x="8421595" y="2021768"/>
            <a:chExt cx="1188783" cy="1145623"/>
          </a:xfrm>
        </p:grpSpPr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B3FD3BB2-2913-47C2-84A3-41B29B1824AF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560" name="Rectangle 559">
                <a:extLst>
                  <a:ext uri="{FF2B5EF4-FFF2-40B4-BE49-F238E27FC236}">
                    <a16:creationId xmlns:a16="http://schemas.microsoft.com/office/drawing/2014/main" id="{9FE57B07-2774-4C6D-AED6-FFDDD67DF320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61" name="Group 560">
                <a:extLst>
                  <a:ext uri="{FF2B5EF4-FFF2-40B4-BE49-F238E27FC236}">
                    <a16:creationId xmlns:a16="http://schemas.microsoft.com/office/drawing/2014/main" id="{7C430218-C381-4E6D-A913-4D87E5FD43CC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577" name="Rectangle 576">
                  <a:extLst>
                    <a:ext uri="{FF2B5EF4-FFF2-40B4-BE49-F238E27FC236}">
                      <a16:creationId xmlns:a16="http://schemas.microsoft.com/office/drawing/2014/main" id="{BD768642-BF82-487D-829E-096E9B97DA87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>
                  <a:extLst>
                    <a:ext uri="{FF2B5EF4-FFF2-40B4-BE49-F238E27FC236}">
                      <a16:creationId xmlns:a16="http://schemas.microsoft.com/office/drawing/2014/main" id="{91D8D484-CAAD-4F7D-AE65-E3BEC4EE7A59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>
                  <a:extLst>
                    <a:ext uri="{FF2B5EF4-FFF2-40B4-BE49-F238E27FC236}">
                      <a16:creationId xmlns:a16="http://schemas.microsoft.com/office/drawing/2014/main" id="{09BA9352-E0D5-4F6D-9364-08D935ECDDC2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>
                  <a:extLst>
                    <a:ext uri="{FF2B5EF4-FFF2-40B4-BE49-F238E27FC236}">
                      <a16:creationId xmlns:a16="http://schemas.microsoft.com/office/drawing/2014/main" id="{6837094A-6444-46A7-B32F-257F4FC4157F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5F7B39AB-9041-4E5D-A8C8-067B1EADC6BA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93898271-5BA5-47B0-83C8-17654C25F856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>
                  <a:extLst>
                    <a:ext uri="{FF2B5EF4-FFF2-40B4-BE49-F238E27FC236}">
                      <a16:creationId xmlns:a16="http://schemas.microsoft.com/office/drawing/2014/main" id="{5ED30E26-56CE-4AA9-8CAF-55B420EB7278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80D2622E-D541-41D4-8158-AC8D5FF5CCB3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id="{3E549F5A-AA58-4398-9FA0-006D496909E3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E4C231C5-2544-4CF4-94C5-940A8220C9AC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569" name="Rectangle 568">
                  <a:extLst>
                    <a:ext uri="{FF2B5EF4-FFF2-40B4-BE49-F238E27FC236}">
                      <a16:creationId xmlns:a16="http://schemas.microsoft.com/office/drawing/2014/main" id="{CA0480A9-9CE8-491B-9B49-F81DD159BF19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>
                  <a:extLst>
                    <a:ext uri="{FF2B5EF4-FFF2-40B4-BE49-F238E27FC236}">
                      <a16:creationId xmlns:a16="http://schemas.microsoft.com/office/drawing/2014/main" id="{73898A73-2428-4570-A47A-EC29419F85AE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F75DB401-DAC6-425A-8AF0-F29377CD3F06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1AA1FBBD-5C0B-4F4E-AB44-6CDFF4B7B1BE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5C295C91-F914-47A2-B17B-E692B7A02409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565" name="Rectangle 564">
                  <a:extLst>
                    <a:ext uri="{FF2B5EF4-FFF2-40B4-BE49-F238E27FC236}">
                      <a16:creationId xmlns:a16="http://schemas.microsoft.com/office/drawing/2014/main" id="{4A2BFE3E-1795-4764-A2C4-E42F03A87E6B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Rectangle 565">
                  <a:extLst>
                    <a:ext uri="{FF2B5EF4-FFF2-40B4-BE49-F238E27FC236}">
                      <a16:creationId xmlns:a16="http://schemas.microsoft.com/office/drawing/2014/main" id="{285D562F-4D84-4DB2-9519-812A8095A447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>
                  <a:extLst>
                    <a:ext uri="{FF2B5EF4-FFF2-40B4-BE49-F238E27FC236}">
                      <a16:creationId xmlns:a16="http://schemas.microsoft.com/office/drawing/2014/main" id="{4A4E6221-FB51-49B9-AAA6-BAA9FAD6E869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>
                  <a:extLst>
                    <a:ext uri="{FF2B5EF4-FFF2-40B4-BE49-F238E27FC236}">
                      <a16:creationId xmlns:a16="http://schemas.microsoft.com/office/drawing/2014/main" id="{3F4DDAAB-F0CF-4CAA-9E7B-E26D909F4332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CA936AC8-485A-46DE-A707-3526DB1E5473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539" name="Rectangle 538">
                <a:extLst>
                  <a:ext uri="{FF2B5EF4-FFF2-40B4-BE49-F238E27FC236}">
                    <a16:creationId xmlns:a16="http://schemas.microsoft.com/office/drawing/2014/main" id="{02AAD447-28DC-414B-A43E-48FE1FD8A704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40" name="Group 539">
                <a:extLst>
                  <a:ext uri="{FF2B5EF4-FFF2-40B4-BE49-F238E27FC236}">
                    <a16:creationId xmlns:a16="http://schemas.microsoft.com/office/drawing/2014/main" id="{24B0752F-4744-4540-B755-74070C35E812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556" name="Rectangle 555">
                  <a:extLst>
                    <a:ext uri="{FF2B5EF4-FFF2-40B4-BE49-F238E27FC236}">
                      <a16:creationId xmlns:a16="http://schemas.microsoft.com/office/drawing/2014/main" id="{6D9BF7B0-042B-4E33-8D1A-37C404AA24A6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>
                  <a:extLst>
                    <a:ext uri="{FF2B5EF4-FFF2-40B4-BE49-F238E27FC236}">
                      <a16:creationId xmlns:a16="http://schemas.microsoft.com/office/drawing/2014/main" id="{06CFB67C-3C46-4DB1-88E3-EF8497C12324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>
                  <a:extLst>
                    <a:ext uri="{FF2B5EF4-FFF2-40B4-BE49-F238E27FC236}">
                      <a16:creationId xmlns:a16="http://schemas.microsoft.com/office/drawing/2014/main" id="{0065FBB0-46CF-4533-B842-B74F052C81A4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>
                  <a:extLst>
                    <a:ext uri="{FF2B5EF4-FFF2-40B4-BE49-F238E27FC236}">
                      <a16:creationId xmlns:a16="http://schemas.microsoft.com/office/drawing/2014/main" id="{AEC8D3B7-9A4E-47C8-8850-2586FC9510C7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0F094FF7-BE1D-45B5-9019-5990770AA82B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id="{99C6F931-8911-4714-86E2-DAE309533617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>
                  <a:extLst>
                    <a:ext uri="{FF2B5EF4-FFF2-40B4-BE49-F238E27FC236}">
                      <a16:creationId xmlns:a16="http://schemas.microsoft.com/office/drawing/2014/main" id="{FB67CAFC-0469-4340-9F43-AC881AFE68A1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>
                  <a:extLst>
                    <a:ext uri="{FF2B5EF4-FFF2-40B4-BE49-F238E27FC236}">
                      <a16:creationId xmlns:a16="http://schemas.microsoft.com/office/drawing/2014/main" id="{26F98AD8-3D2F-4B5D-96C5-F7BCFEB928FE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>
                  <a:extLst>
                    <a:ext uri="{FF2B5EF4-FFF2-40B4-BE49-F238E27FC236}">
                      <a16:creationId xmlns:a16="http://schemas.microsoft.com/office/drawing/2014/main" id="{BC7E07A4-A520-4FC9-8BD6-932E0029D805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54F5CCC7-256A-42AE-8D2D-C211035D9B25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548" name="Rectangle 547">
                  <a:extLst>
                    <a:ext uri="{FF2B5EF4-FFF2-40B4-BE49-F238E27FC236}">
                      <a16:creationId xmlns:a16="http://schemas.microsoft.com/office/drawing/2014/main" id="{87A389F2-7012-4E6C-A0A4-24004CF0DC6C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>
                  <a:extLst>
                    <a:ext uri="{FF2B5EF4-FFF2-40B4-BE49-F238E27FC236}">
                      <a16:creationId xmlns:a16="http://schemas.microsoft.com/office/drawing/2014/main" id="{23F5EA5E-C85D-45C5-88ED-6D5486A333E1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>
                  <a:extLst>
                    <a:ext uri="{FF2B5EF4-FFF2-40B4-BE49-F238E27FC236}">
                      <a16:creationId xmlns:a16="http://schemas.microsoft.com/office/drawing/2014/main" id="{D88B8FE9-AD21-4AD7-817A-65E5DA198A0C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>
                  <a:extLst>
                    <a:ext uri="{FF2B5EF4-FFF2-40B4-BE49-F238E27FC236}">
                      <a16:creationId xmlns:a16="http://schemas.microsoft.com/office/drawing/2014/main" id="{D36E1815-9DC1-4DA0-AEB9-6EAA06989766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3" name="Group 542">
                <a:extLst>
                  <a:ext uri="{FF2B5EF4-FFF2-40B4-BE49-F238E27FC236}">
                    <a16:creationId xmlns:a16="http://schemas.microsoft.com/office/drawing/2014/main" id="{22D0DC32-A89B-42CD-832A-EBDDC6078F3A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544" name="Rectangle 543">
                  <a:extLst>
                    <a:ext uri="{FF2B5EF4-FFF2-40B4-BE49-F238E27FC236}">
                      <a16:creationId xmlns:a16="http://schemas.microsoft.com/office/drawing/2014/main" id="{A36B17E1-B4BD-48E0-BF10-3A5B45AFDB4F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>
                  <a:extLst>
                    <a:ext uri="{FF2B5EF4-FFF2-40B4-BE49-F238E27FC236}">
                      <a16:creationId xmlns:a16="http://schemas.microsoft.com/office/drawing/2014/main" id="{F9E87F49-7C41-44C5-9C04-EBE3CE5CA0C2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>
                  <a:extLst>
                    <a:ext uri="{FF2B5EF4-FFF2-40B4-BE49-F238E27FC236}">
                      <a16:creationId xmlns:a16="http://schemas.microsoft.com/office/drawing/2014/main" id="{074B97A0-1974-4F38-902C-990E0AFC691F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>
                  <a:extLst>
                    <a:ext uri="{FF2B5EF4-FFF2-40B4-BE49-F238E27FC236}">
                      <a16:creationId xmlns:a16="http://schemas.microsoft.com/office/drawing/2014/main" id="{5AAA175F-5C29-47EB-A992-916AA27C7BFA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1E1775D7-AE0B-47EA-B2CA-1FA19C89E037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193C11D8-BC3F-4ECD-ADA1-A0517178FC36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89450414-A889-4358-B3B0-8B2B4000A8C5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id="{58840BAE-FD01-40A4-B2A9-BBAB80AA919E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1D4DB1DB-7F92-4D35-80CA-049DDE8C4F3D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FE74148D-D7EF-4E39-82F6-EA72A63C3752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B8641052-0307-4A59-AAC1-648D9AB29B3C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E18597BA-6F2F-4A89-8857-DA737ACD34B7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800899BE-0D8B-4AF8-9BB1-3E006ED348B1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>
                  <a:extLst>
                    <a:ext uri="{FF2B5EF4-FFF2-40B4-BE49-F238E27FC236}">
                      <a16:creationId xmlns:a16="http://schemas.microsoft.com/office/drawing/2014/main" id="{4E9F355E-1412-4FB4-B552-B102EFA78816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530C471B-F9B6-4522-AC40-80AB3EC1D4AB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>
                  <a:extLst>
                    <a:ext uri="{FF2B5EF4-FFF2-40B4-BE49-F238E27FC236}">
                      <a16:creationId xmlns:a16="http://schemas.microsoft.com/office/drawing/2014/main" id="{007B44B4-F249-421D-9ED7-56D221FB1A72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623A3E27-E5FA-4B7E-95D3-2353EC46F59F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527" name="Rectangle 526">
                  <a:extLst>
                    <a:ext uri="{FF2B5EF4-FFF2-40B4-BE49-F238E27FC236}">
                      <a16:creationId xmlns:a16="http://schemas.microsoft.com/office/drawing/2014/main" id="{F1F33843-B24E-4ACC-B7E0-D6E225B3398C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>
                  <a:extLst>
                    <a:ext uri="{FF2B5EF4-FFF2-40B4-BE49-F238E27FC236}">
                      <a16:creationId xmlns:a16="http://schemas.microsoft.com/office/drawing/2014/main" id="{406FF3A7-B01F-43C1-A37B-14883F5148E1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AD130F3C-C21A-42E0-B202-110C03725BCA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>
                  <a:extLst>
                    <a:ext uri="{FF2B5EF4-FFF2-40B4-BE49-F238E27FC236}">
                      <a16:creationId xmlns:a16="http://schemas.microsoft.com/office/drawing/2014/main" id="{84F60D52-E239-4A8D-B88E-214A5416967E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E7372DD0-B0C8-475C-B115-792D755C2DAA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523" name="Rectangle 522">
                  <a:extLst>
                    <a:ext uri="{FF2B5EF4-FFF2-40B4-BE49-F238E27FC236}">
                      <a16:creationId xmlns:a16="http://schemas.microsoft.com/office/drawing/2014/main" id="{1C5D23E4-D980-40B3-A711-6F09D320ECB3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>
                  <a:extLst>
                    <a:ext uri="{FF2B5EF4-FFF2-40B4-BE49-F238E27FC236}">
                      <a16:creationId xmlns:a16="http://schemas.microsoft.com/office/drawing/2014/main" id="{5DFEEE91-2147-4258-8AB0-FB38998CE61C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>
                  <a:extLst>
                    <a:ext uri="{FF2B5EF4-FFF2-40B4-BE49-F238E27FC236}">
                      <a16:creationId xmlns:a16="http://schemas.microsoft.com/office/drawing/2014/main" id="{151BEE90-5464-452A-B54A-5B888F750F3E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>
                  <a:extLst>
                    <a:ext uri="{FF2B5EF4-FFF2-40B4-BE49-F238E27FC236}">
                      <a16:creationId xmlns:a16="http://schemas.microsoft.com/office/drawing/2014/main" id="{13D68F71-EE99-4A42-B5DB-252BC84EB639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1CCC3669-E0D3-45C1-8D65-8ADA290B1E6E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ECD0CB7A-2E2D-4FB9-9AFB-AEB600324409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36265CB1-FD93-4D54-8082-5EE7CE60E442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7" name="Graphic 516" descr="Camera">
                <a:extLst>
                  <a:ext uri="{FF2B5EF4-FFF2-40B4-BE49-F238E27FC236}">
                    <a16:creationId xmlns:a16="http://schemas.microsoft.com/office/drawing/2014/main" id="{3A11B359-BF9D-480C-AE55-E4110696B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C828D0C4-01F3-401F-9599-5681E23A15AA}"/>
              </a:ext>
            </a:extLst>
          </p:cNvPr>
          <p:cNvGrpSpPr/>
          <p:nvPr/>
        </p:nvGrpSpPr>
        <p:grpSpPr>
          <a:xfrm>
            <a:off x="11672059" y="3914687"/>
            <a:ext cx="958091" cy="923306"/>
            <a:chOff x="8421595" y="2021768"/>
            <a:chExt cx="1188783" cy="1145623"/>
          </a:xfrm>
        </p:grpSpPr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A0B74BDD-F7E8-4483-99B7-F2C6E9E544C6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42703B12-6C88-494B-98D3-FAE84EDA789E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8EBE0BEE-B5BB-4974-881D-9B39ABF2CA72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BD904BA3-CFB3-42BC-8517-1086574B27C3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>
                  <a:extLst>
                    <a:ext uri="{FF2B5EF4-FFF2-40B4-BE49-F238E27FC236}">
                      <a16:creationId xmlns:a16="http://schemas.microsoft.com/office/drawing/2014/main" id="{7CBB9AD0-0115-4A94-BD22-0D781867051F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>
                  <a:extLst>
                    <a:ext uri="{FF2B5EF4-FFF2-40B4-BE49-F238E27FC236}">
                      <a16:creationId xmlns:a16="http://schemas.microsoft.com/office/drawing/2014/main" id="{1C1695F0-DB55-43B5-939F-043BB1948401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>
                  <a:extLst>
                    <a:ext uri="{FF2B5EF4-FFF2-40B4-BE49-F238E27FC236}">
                      <a16:creationId xmlns:a16="http://schemas.microsoft.com/office/drawing/2014/main" id="{02A3AE42-237C-41EF-9ECF-8450F4EC29BB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2" name="Group 491">
                <a:extLst>
                  <a:ext uri="{FF2B5EF4-FFF2-40B4-BE49-F238E27FC236}">
                    <a16:creationId xmlns:a16="http://schemas.microsoft.com/office/drawing/2014/main" id="{CBA9B72A-8862-4C04-A906-458F4FA6888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503" name="Rectangle 502">
                  <a:extLst>
                    <a:ext uri="{FF2B5EF4-FFF2-40B4-BE49-F238E27FC236}">
                      <a16:creationId xmlns:a16="http://schemas.microsoft.com/office/drawing/2014/main" id="{FD22B66F-3517-411B-817A-A982BFC9D612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>
                  <a:extLst>
                    <a:ext uri="{FF2B5EF4-FFF2-40B4-BE49-F238E27FC236}">
                      <a16:creationId xmlns:a16="http://schemas.microsoft.com/office/drawing/2014/main" id="{1E23BC83-EC24-4F5B-989E-EE86088254B5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>
                  <a:extLst>
                    <a:ext uri="{FF2B5EF4-FFF2-40B4-BE49-F238E27FC236}">
                      <a16:creationId xmlns:a16="http://schemas.microsoft.com/office/drawing/2014/main" id="{F2C7BE00-0956-4DAD-9D51-AAF902BE84FF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id="{44E9305B-EC45-4F79-8F61-BE1686549BCB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3" name="Group 492">
                <a:extLst>
                  <a:ext uri="{FF2B5EF4-FFF2-40B4-BE49-F238E27FC236}">
                    <a16:creationId xmlns:a16="http://schemas.microsoft.com/office/drawing/2014/main" id="{1D6DC314-2D5B-4A12-BD89-151FD623BA99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id="{33A71240-3296-48C0-93C9-0B0BC8940BCD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>
                  <a:extLst>
                    <a:ext uri="{FF2B5EF4-FFF2-40B4-BE49-F238E27FC236}">
                      <a16:creationId xmlns:a16="http://schemas.microsoft.com/office/drawing/2014/main" id="{7C78E095-5A1C-476C-915D-73E10BB912DE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id="{62BB544E-2018-4456-9993-884A4EA6744F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>
                  <a:extLst>
                    <a:ext uri="{FF2B5EF4-FFF2-40B4-BE49-F238E27FC236}">
                      <a16:creationId xmlns:a16="http://schemas.microsoft.com/office/drawing/2014/main" id="{A202D3F3-0872-4AB1-AD43-BAA41A675885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4" name="Group 493">
                <a:extLst>
                  <a:ext uri="{FF2B5EF4-FFF2-40B4-BE49-F238E27FC236}">
                    <a16:creationId xmlns:a16="http://schemas.microsoft.com/office/drawing/2014/main" id="{95CDCFD3-1086-4FEE-88EE-D48DAC5ADB33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id="{6B1BA49C-D879-45B4-AF77-8AE194A95779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>
                  <a:extLst>
                    <a:ext uri="{FF2B5EF4-FFF2-40B4-BE49-F238E27FC236}">
                      <a16:creationId xmlns:a16="http://schemas.microsoft.com/office/drawing/2014/main" id="{A94AC308-DF49-45F7-BC20-83C6755DA055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id="{3D84A873-51B6-4ECD-9813-C529C4AE2DC6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>
                  <a:extLst>
                    <a:ext uri="{FF2B5EF4-FFF2-40B4-BE49-F238E27FC236}">
                      <a16:creationId xmlns:a16="http://schemas.microsoft.com/office/drawing/2014/main" id="{8C4B9A77-FF2A-4A57-962A-BDB85338C124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42" name="Group 441">
              <a:extLst>
                <a:ext uri="{FF2B5EF4-FFF2-40B4-BE49-F238E27FC236}">
                  <a16:creationId xmlns:a16="http://schemas.microsoft.com/office/drawing/2014/main" id="{38B3B795-D249-4C7F-944C-A6B01B959279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8EE05DEA-22F0-4290-B650-01EEC1522329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775A99D5-72FF-41F2-8EB4-00A54A2DD760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486" name="Rectangle 485">
                  <a:extLst>
                    <a:ext uri="{FF2B5EF4-FFF2-40B4-BE49-F238E27FC236}">
                      <a16:creationId xmlns:a16="http://schemas.microsoft.com/office/drawing/2014/main" id="{4FA3D891-7DA9-4791-B255-44E81893FAB3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>
                  <a:extLst>
                    <a:ext uri="{FF2B5EF4-FFF2-40B4-BE49-F238E27FC236}">
                      <a16:creationId xmlns:a16="http://schemas.microsoft.com/office/drawing/2014/main" id="{5F7760A8-FC06-4673-843F-FCA84EC4B6F4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id="{4B23FE0E-645A-49F8-9B5F-226AD4207D61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>
                  <a:extLst>
                    <a:ext uri="{FF2B5EF4-FFF2-40B4-BE49-F238E27FC236}">
                      <a16:creationId xmlns:a16="http://schemas.microsoft.com/office/drawing/2014/main" id="{5A07ACC2-EE64-417A-A1D4-4C3500091E30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89D70BEF-1D3D-4109-8261-BF7CDAE42B20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482" name="Rectangle 481">
                  <a:extLst>
                    <a:ext uri="{FF2B5EF4-FFF2-40B4-BE49-F238E27FC236}">
                      <a16:creationId xmlns:a16="http://schemas.microsoft.com/office/drawing/2014/main" id="{5B3B7192-7656-43F6-8C47-DDEDCE2D9808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>
                  <a:extLst>
                    <a:ext uri="{FF2B5EF4-FFF2-40B4-BE49-F238E27FC236}">
                      <a16:creationId xmlns:a16="http://schemas.microsoft.com/office/drawing/2014/main" id="{DCD9D935-FE66-49B2-9D58-D34EBBA26FF4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>
                  <a:extLst>
                    <a:ext uri="{FF2B5EF4-FFF2-40B4-BE49-F238E27FC236}">
                      <a16:creationId xmlns:a16="http://schemas.microsoft.com/office/drawing/2014/main" id="{D2167D8B-1E6E-4B6B-BB5A-D2FD5F5E3454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>
                  <a:extLst>
                    <a:ext uri="{FF2B5EF4-FFF2-40B4-BE49-F238E27FC236}">
                      <a16:creationId xmlns:a16="http://schemas.microsoft.com/office/drawing/2014/main" id="{13B79EFB-79C8-4B8B-AC56-D1371AA8951A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0D75770A-13CA-40BE-8EB9-FAFE601B915B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478" name="Rectangle 477">
                  <a:extLst>
                    <a:ext uri="{FF2B5EF4-FFF2-40B4-BE49-F238E27FC236}">
                      <a16:creationId xmlns:a16="http://schemas.microsoft.com/office/drawing/2014/main" id="{FC5A2FFB-FB18-46FA-BAA7-EAA71BF70DC7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>
                  <a:extLst>
                    <a:ext uri="{FF2B5EF4-FFF2-40B4-BE49-F238E27FC236}">
                      <a16:creationId xmlns:a16="http://schemas.microsoft.com/office/drawing/2014/main" id="{44C9591D-C96A-459A-9DCE-575DF340C6BE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>
                  <a:extLst>
                    <a:ext uri="{FF2B5EF4-FFF2-40B4-BE49-F238E27FC236}">
                      <a16:creationId xmlns:a16="http://schemas.microsoft.com/office/drawing/2014/main" id="{F6117014-F000-470D-8C88-32579CC33A7E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>
                  <a:extLst>
                    <a:ext uri="{FF2B5EF4-FFF2-40B4-BE49-F238E27FC236}">
                      <a16:creationId xmlns:a16="http://schemas.microsoft.com/office/drawing/2014/main" id="{487ED926-DE33-4996-9710-5933BB545B4B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id="{3C2066EC-C549-437A-B27F-6B940D51C10F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474" name="Rectangle 473">
                  <a:extLst>
                    <a:ext uri="{FF2B5EF4-FFF2-40B4-BE49-F238E27FC236}">
                      <a16:creationId xmlns:a16="http://schemas.microsoft.com/office/drawing/2014/main" id="{E12956D2-1BCD-4968-8FB8-315272632793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>
                  <a:extLst>
                    <a:ext uri="{FF2B5EF4-FFF2-40B4-BE49-F238E27FC236}">
                      <a16:creationId xmlns:a16="http://schemas.microsoft.com/office/drawing/2014/main" id="{A3B52070-AD1C-4A32-9ED6-EC791457B71F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>
                  <a:extLst>
                    <a:ext uri="{FF2B5EF4-FFF2-40B4-BE49-F238E27FC236}">
                      <a16:creationId xmlns:a16="http://schemas.microsoft.com/office/drawing/2014/main" id="{979F8774-808D-4184-9827-DD33F01E8003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CAE93F94-4467-4A46-B007-9B7168CA7671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43" name="Group 442">
              <a:extLst>
                <a:ext uri="{FF2B5EF4-FFF2-40B4-BE49-F238E27FC236}">
                  <a16:creationId xmlns:a16="http://schemas.microsoft.com/office/drawing/2014/main" id="{7CE67956-6739-429C-A3E3-F5C27AB7FE23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46780337-FD8D-4D39-9CD4-11E926D4151B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5BDAD6B2-3FD1-478D-A34E-45E22879A09C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465" name="Rectangle 464">
                  <a:extLst>
                    <a:ext uri="{FF2B5EF4-FFF2-40B4-BE49-F238E27FC236}">
                      <a16:creationId xmlns:a16="http://schemas.microsoft.com/office/drawing/2014/main" id="{431DFEB0-6B8E-446F-8FB0-9D6D1D350348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>
                  <a:extLst>
                    <a:ext uri="{FF2B5EF4-FFF2-40B4-BE49-F238E27FC236}">
                      <a16:creationId xmlns:a16="http://schemas.microsoft.com/office/drawing/2014/main" id="{D7D3ECF0-A6BF-417D-A40A-A60BEAFCEA01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>
                  <a:extLst>
                    <a:ext uri="{FF2B5EF4-FFF2-40B4-BE49-F238E27FC236}">
                      <a16:creationId xmlns:a16="http://schemas.microsoft.com/office/drawing/2014/main" id="{4FE9FAF4-099A-4AF3-AF16-8E56C808068B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>
                  <a:extLst>
                    <a:ext uri="{FF2B5EF4-FFF2-40B4-BE49-F238E27FC236}">
                      <a16:creationId xmlns:a16="http://schemas.microsoft.com/office/drawing/2014/main" id="{9C17DF9B-4663-425D-BBE8-653A43747F9A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B4DA056B-BF6A-468D-9E71-44B581C4CC31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BBE4B2DD-1734-4EA6-A6C6-954DD505A7FF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9E0CD353-48D8-4043-9017-B6F4FFBAD458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>
                  <a:extLst>
                    <a:ext uri="{FF2B5EF4-FFF2-40B4-BE49-F238E27FC236}">
                      <a16:creationId xmlns:a16="http://schemas.microsoft.com/office/drawing/2014/main" id="{E8CE3026-7953-4C58-8356-17B192099EF9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>
                  <a:extLst>
                    <a:ext uri="{FF2B5EF4-FFF2-40B4-BE49-F238E27FC236}">
                      <a16:creationId xmlns:a16="http://schemas.microsoft.com/office/drawing/2014/main" id="{A5F59E92-31DB-4A36-A881-F755E45C07C3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1" name="Group 450">
                <a:extLst>
                  <a:ext uri="{FF2B5EF4-FFF2-40B4-BE49-F238E27FC236}">
                    <a16:creationId xmlns:a16="http://schemas.microsoft.com/office/drawing/2014/main" id="{44013039-F551-4E16-8F5D-BB9EAEB6BCE0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E839C6FA-7671-41B9-8ADA-26E448B97186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F6F6497C-85F7-425C-91B3-DFBBC52ADB05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DF2B0FEC-6EA7-4A0B-95F7-006961424CFB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DDB39F1D-2D70-4DE6-87F2-5DDE395E29E3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id="{028492B9-BBF3-479F-9782-CB7FB180C97E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B6670489-A3F0-4157-9C9C-DA1E5C4739E7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950B4D86-F287-48D2-8547-4F8A7AD7918C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>
                  <a:extLst>
                    <a:ext uri="{FF2B5EF4-FFF2-40B4-BE49-F238E27FC236}">
                      <a16:creationId xmlns:a16="http://schemas.microsoft.com/office/drawing/2014/main" id="{9988A260-E703-49B5-A9D8-F48C1FB53D19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EA180992-5007-484C-AA40-DA819DA82D80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94D33123-BDCE-4714-86D2-CD261D8D7E99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3DE2E3DC-39AB-47B3-9928-5DEC2812030E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6BDEE7E-8076-44F8-919B-EE76F0FE1D02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7" name="Graphic 446" descr="Camera">
                <a:extLst>
                  <a:ext uri="{FF2B5EF4-FFF2-40B4-BE49-F238E27FC236}">
                    <a16:creationId xmlns:a16="http://schemas.microsoft.com/office/drawing/2014/main" id="{B9A21DF6-12E0-44EB-BB60-B6316F705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3415DAF5-9F67-4F2E-B2D7-6820C3B0F994}"/>
              </a:ext>
            </a:extLst>
          </p:cNvPr>
          <p:cNvGrpSpPr/>
          <p:nvPr/>
        </p:nvGrpSpPr>
        <p:grpSpPr>
          <a:xfrm>
            <a:off x="8878085" y="3650656"/>
            <a:ext cx="958091" cy="923306"/>
            <a:chOff x="8421595" y="2021768"/>
            <a:chExt cx="1188783" cy="1145623"/>
          </a:xfrm>
        </p:grpSpPr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E4E665D9-BEDD-4B5B-8A27-9950AE77A88F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918B03BC-9C79-4705-8137-E1105DF18085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75905156-E75D-452B-85CC-642BA44CB929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AD26D965-2115-4F67-ACB8-5AE25416793A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73E4FCF2-ACFE-42FE-8323-681242FFCAC7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9BFC4DB-4E88-4147-A93C-661C000E4652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69363895-BDE2-4C77-A0AD-B9BBE6CE6C59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6267BAE7-505E-40FC-99CE-A0F9DF0FFFF7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8166ABE5-FB3B-48DF-B285-41E4FB15C108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614EB019-EB02-4C95-8178-C81DA2C3754C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E21143E7-2D7D-4E3A-A02D-5B19C1EF4A98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C50DEF78-BC83-4D76-82EE-A2D1D2183474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3" name="Group 422">
                <a:extLst>
                  <a:ext uri="{FF2B5EF4-FFF2-40B4-BE49-F238E27FC236}">
                    <a16:creationId xmlns:a16="http://schemas.microsoft.com/office/drawing/2014/main" id="{2656F549-0A30-4674-AE56-4F8998DA9A77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88222ECA-4B5F-4DD1-BB85-C07AF409DFC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A0A5E17E-E3F0-4C07-9B18-64D41339F432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9DEFDD39-994C-4B44-B7C6-89791D35A748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5D059080-9877-4398-A517-E5C3D32F7185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A48FA043-6957-42DE-99C8-EC8F13167377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36E655C2-E2BD-4C75-AB0D-097F5972D2E8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12E88F55-C4FD-4C28-AB50-2375DEC54F39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CFBD40FD-C2FE-4EDC-A3AA-DDC4295DB823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BCAB37A4-D6AE-4366-B0DF-5964516B832A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2" name="Group 371">
              <a:extLst>
                <a:ext uri="{FF2B5EF4-FFF2-40B4-BE49-F238E27FC236}">
                  <a16:creationId xmlns:a16="http://schemas.microsoft.com/office/drawing/2014/main" id="{18352633-3DA8-408E-9A20-B84A10CC8B05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8797AF23-7D26-42B7-92E3-0170B051685B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CC0B333E-574F-42E0-B7BD-A08A537DD5B8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A8CC1E8B-2F33-4B55-921C-3D6D520F4E21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5AB808A9-D0CA-4213-A2ED-57E2050E9090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>
                  <a:extLst>
                    <a:ext uri="{FF2B5EF4-FFF2-40B4-BE49-F238E27FC236}">
                      <a16:creationId xmlns:a16="http://schemas.microsoft.com/office/drawing/2014/main" id="{C7D8CFD3-723E-417F-BD13-F6C84C2BC33B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E0DA0350-48FD-47A4-9DAF-5BF36A4AB907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937A68F4-A1D2-496A-9683-C55C140B325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D53C7879-761E-4A7F-9E56-10F57D44B07E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E4782E9E-DD63-455A-8111-1DD2A1C0AD57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05DD25EC-C3E1-4DF9-BE54-70F6F38B0850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3EF11468-1782-4D74-8885-49FA6C656FEA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8CE17CF8-1350-476A-9E14-6D18002A83C9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F7843095-BA0B-4B1F-AA73-72715835ACD0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F3587E04-9D16-477A-A128-C74FE58A75AE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F6A2228E-AF5A-4C3F-8190-99D603E913B8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83E5100C-7D44-4ADC-B362-0EF5BF55CF1D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5DA2C8D0-33DC-4BF6-AC7C-5E900F8F8819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A3768F5B-7571-46CC-BE52-4FBDF93FCAEA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E2C4EA80-AAD4-43D7-970C-3C1487B6D5D7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4E40B65A-C450-4FEC-830F-5A7A84E8044A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26E2DD9A-C747-4101-91E1-6DC05174F220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90B70F7A-258E-47BF-90F0-F221FA5242DB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B21BD333-06C7-4D13-A00B-23715A256AA3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0A1B0D7D-926E-435A-B0AC-D6A8121C46B4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CDF1CD43-6E6E-4483-B90A-C69CA0B2FFCF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B2616354-0AB1-4A9F-AB1C-0B4E812DAFB4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B247A9C6-D107-47DF-8C8D-7D05F6454F54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E277F6FA-3AC7-4976-B13E-D737FE944F08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F13CC2F3-251D-48BF-8227-6C03C5A8DFF1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7E757042-DBF0-4F8A-B1C3-D1DE3B9D80C9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:a16="http://schemas.microsoft.com/office/drawing/2014/main" id="{6C87CDDC-27E9-42B1-B60F-5DE185DAB5A5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:a16="http://schemas.microsoft.com/office/drawing/2014/main" id="{C859EDE6-0EE4-4FC5-B0CD-E39A76B8116F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FE90E6E8-9AA4-4B68-8E7B-56EBA183A7A4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8E850E39-8A16-4995-8253-EEF654554937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BE6D539B-3BA8-446B-903B-1E0893CF3FFB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1B8F868E-7351-4065-B36A-10BDF07D0B41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CF034698-8482-4E4B-B4E7-6D63461F9676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:a16="http://schemas.microsoft.com/office/drawing/2014/main" id="{B5419BB6-B2ED-49F7-92A8-A0F184853BE7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06DDC3CF-1436-448A-B70B-149B84EFC618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39DCE874-A8F1-4F2A-9982-28AB0E9851D7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1845550E-37E5-4D91-B450-9E60EDE3A562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C1E097EF-F266-4DC3-871C-49462C18B535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27046452-86CF-441B-B36A-EAAD36442882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D5DFEE87-EA24-49D5-BD00-06FA6266D7A8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28C3C394-5453-4817-B5DE-DD94BAD60F95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7DFC7FD7-B7F2-4827-AB10-08863FE76D8C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7" name="Graphic 376" descr="Camera">
                <a:extLst>
                  <a:ext uri="{FF2B5EF4-FFF2-40B4-BE49-F238E27FC236}">
                    <a16:creationId xmlns:a16="http://schemas.microsoft.com/office/drawing/2014/main" id="{C13FB916-2CDD-4B7E-AEF3-C49B164D4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18D407E-2F89-4A5E-B6A7-C2B045E3B2C4}"/>
              </a:ext>
            </a:extLst>
          </p:cNvPr>
          <p:cNvGrpSpPr/>
          <p:nvPr/>
        </p:nvGrpSpPr>
        <p:grpSpPr>
          <a:xfrm>
            <a:off x="10836944" y="4490182"/>
            <a:ext cx="872623" cy="198054"/>
            <a:chOff x="2693294" y="3207026"/>
            <a:chExt cx="843742" cy="168797"/>
          </a:xfrm>
        </p:grpSpPr>
        <p:sp>
          <p:nvSpPr>
            <p:cNvPr id="369" name="Isosceles Triangle 368">
              <a:extLst>
                <a:ext uri="{FF2B5EF4-FFF2-40B4-BE49-F238E27FC236}">
                  <a16:creationId xmlns:a16="http://schemas.microsoft.com/office/drawing/2014/main" id="{91634E3B-83C9-4E02-B39B-E82BAE53BCF3}"/>
                </a:ext>
              </a:extLst>
            </p:cNvPr>
            <p:cNvSpPr/>
            <p:nvPr/>
          </p:nvSpPr>
          <p:spPr>
            <a:xfrm rot="4756747">
              <a:off x="3080279" y="2853302"/>
              <a:ext cx="103034" cy="8104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523899CD-D682-4DCA-B347-48E6D3893755}"/>
                </a:ext>
              </a:extLst>
            </p:cNvPr>
            <p:cNvSpPr/>
            <p:nvPr/>
          </p:nvSpPr>
          <p:spPr>
            <a:xfrm rot="4756747" flipH="1">
              <a:off x="2685566" y="3280214"/>
              <a:ext cx="103337" cy="878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A1B4E1-EA2F-489F-A86A-75AE5090E601}"/>
              </a:ext>
            </a:extLst>
          </p:cNvPr>
          <p:cNvGrpSpPr/>
          <p:nvPr/>
        </p:nvGrpSpPr>
        <p:grpSpPr>
          <a:xfrm>
            <a:off x="9710055" y="4271100"/>
            <a:ext cx="923217" cy="307503"/>
            <a:chOff x="9710051" y="4246151"/>
            <a:chExt cx="945267" cy="332981"/>
          </a:xfrm>
        </p:grpSpPr>
        <p:sp>
          <p:nvSpPr>
            <p:cNvPr id="367" name="Isosceles Triangle 366">
              <a:extLst>
                <a:ext uri="{FF2B5EF4-FFF2-40B4-BE49-F238E27FC236}">
                  <a16:creationId xmlns:a16="http://schemas.microsoft.com/office/drawing/2014/main" id="{7E34F849-0040-41F8-B925-E145A2C05938}"/>
                </a:ext>
              </a:extLst>
            </p:cNvPr>
            <p:cNvSpPr/>
            <p:nvPr/>
          </p:nvSpPr>
          <p:spPr>
            <a:xfrm rot="17657161">
              <a:off x="10102947" y="3853255"/>
              <a:ext cx="130324" cy="91611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35B282D-5179-41D3-A636-F1363936D5B2}"/>
                </a:ext>
              </a:extLst>
            </p:cNvPr>
            <p:cNvSpPr/>
            <p:nvPr/>
          </p:nvSpPr>
          <p:spPr>
            <a:xfrm rot="17980541" flipH="1">
              <a:off x="10524667" y="4448482"/>
              <a:ext cx="132715" cy="1285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158F88-915C-4A30-A877-7FDBEBDD8C3E}"/>
              </a:ext>
            </a:extLst>
          </p:cNvPr>
          <p:cNvGrpSpPr/>
          <p:nvPr/>
        </p:nvGrpSpPr>
        <p:grpSpPr>
          <a:xfrm>
            <a:off x="10851542" y="3214467"/>
            <a:ext cx="722425" cy="210195"/>
            <a:chOff x="10851542" y="3214467"/>
            <a:chExt cx="722425" cy="210195"/>
          </a:xfrm>
        </p:grpSpPr>
        <p:sp>
          <p:nvSpPr>
            <p:cNvPr id="365" name="Isosceles Triangle 364">
              <a:extLst>
                <a:ext uri="{FF2B5EF4-FFF2-40B4-BE49-F238E27FC236}">
                  <a16:creationId xmlns:a16="http://schemas.microsoft.com/office/drawing/2014/main" id="{CB3D1E9F-E5C1-4545-B489-4091CF822EDE}"/>
                </a:ext>
              </a:extLst>
            </p:cNvPr>
            <p:cNvSpPr/>
            <p:nvPr/>
          </p:nvSpPr>
          <p:spPr>
            <a:xfrm rot="4430346">
              <a:off x="11180107" y="2936620"/>
              <a:ext cx="116014" cy="671707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F03C5DF5-5BE0-4190-BDAC-252D23822814}"/>
                </a:ext>
              </a:extLst>
            </p:cNvPr>
            <p:cNvSpPr/>
            <p:nvPr/>
          </p:nvSpPr>
          <p:spPr>
            <a:xfrm rot="4430346" flipH="1">
              <a:off x="10859263" y="3299083"/>
              <a:ext cx="117858" cy="1333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3" name="TextBox 362">
            <a:extLst>
              <a:ext uri="{FF2B5EF4-FFF2-40B4-BE49-F238E27FC236}">
                <a16:creationId xmlns:a16="http://schemas.microsoft.com/office/drawing/2014/main" id="{BCF7643A-A4BE-4190-A5DA-1A7805CB491D}"/>
              </a:ext>
            </a:extLst>
          </p:cNvPr>
          <p:cNvSpPr txBox="1"/>
          <p:nvPr/>
        </p:nvSpPr>
        <p:spPr>
          <a:xfrm>
            <a:off x="9373851" y="2164263"/>
            <a:ext cx="1542906" cy="692497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Distance: 2m</a:t>
            </a: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Azimuth angle: 30°</a:t>
            </a: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Elevation angle: 15°</a:t>
            </a: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EAFB794A-D470-48A9-A280-D496970DF9EA}"/>
              </a:ext>
            </a:extLst>
          </p:cNvPr>
          <p:cNvCxnSpPr>
            <a:cxnSpLocks/>
          </p:cNvCxnSpPr>
          <p:nvPr/>
        </p:nvCxnSpPr>
        <p:spPr>
          <a:xfrm>
            <a:off x="10905854" y="2779560"/>
            <a:ext cx="208416" cy="379434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F9D5A78-2D08-4F04-BF03-91CD2FDA108E}"/>
              </a:ext>
            </a:extLst>
          </p:cNvPr>
          <p:cNvSpPr txBox="1"/>
          <p:nvPr/>
        </p:nvSpPr>
        <p:spPr>
          <a:xfrm>
            <a:off x="4245611" y="447904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</a:p>
        </p:txBody>
      </p:sp>
      <p:cxnSp>
        <p:nvCxnSpPr>
          <p:cNvPr id="633" name="Connector: Elbow 632">
            <a:extLst>
              <a:ext uri="{FF2B5EF4-FFF2-40B4-BE49-F238E27FC236}">
                <a16:creationId xmlns:a16="http://schemas.microsoft.com/office/drawing/2014/main" id="{A63385A8-E126-457E-A019-E337FBD01F44}"/>
              </a:ext>
            </a:extLst>
          </p:cNvPr>
          <p:cNvCxnSpPr>
            <a:cxnSpLocks/>
            <a:stCxn id="339" idx="2"/>
            <a:endCxn id="378" idx="1"/>
          </p:cNvCxnSpPr>
          <p:nvPr/>
        </p:nvCxnSpPr>
        <p:spPr>
          <a:xfrm rot="5400000" flipH="1" flipV="1">
            <a:off x="7733679" y="3633334"/>
            <a:ext cx="595002" cy="1693810"/>
          </a:xfrm>
          <a:prstGeom prst="bentConnector4">
            <a:avLst>
              <a:gd name="adj1" fmla="val -38420"/>
              <a:gd name="adj2" fmla="val 74293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FE15B9E-035C-4C7A-8D74-1FC2A9CFA98E}"/>
                  </a:ext>
                </a:extLst>
              </p:cNvPr>
              <p:cNvSpPr txBox="1"/>
              <p:nvPr/>
            </p:nvSpPr>
            <p:spPr>
              <a:xfrm>
                <a:off x="1749869" y="3637634"/>
                <a:ext cx="14134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Voxel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𝒋</m:t>
                    </m:r>
                  </m:oMath>
                </a14:m>
                <a:endPara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FE15B9E-035C-4C7A-8D74-1FC2A9CFA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869" y="3637634"/>
                <a:ext cx="1413464" cy="338554"/>
              </a:xfrm>
              <a:prstGeom prst="rect">
                <a:avLst/>
              </a:prstGeom>
              <a:blipFill>
                <a:blip r:embed="rId10"/>
                <a:stretch>
                  <a:fillRect l="-1293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2" name="TextBox 641">
            <a:extLst>
              <a:ext uri="{FF2B5EF4-FFF2-40B4-BE49-F238E27FC236}">
                <a16:creationId xmlns:a16="http://schemas.microsoft.com/office/drawing/2014/main" id="{DA8B2733-1C4B-4D34-8A31-DDD9D08D5008}"/>
              </a:ext>
            </a:extLst>
          </p:cNvPr>
          <p:cNvSpPr txBox="1"/>
          <p:nvPr/>
        </p:nvSpPr>
        <p:spPr>
          <a:xfrm>
            <a:off x="1784813" y="5019014"/>
            <a:ext cx="1394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of UE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4" name="TextBox 643">
                <a:extLst>
                  <a:ext uri="{FF2B5EF4-FFF2-40B4-BE49-F238E27FC236}">
                    <a16:creationId xmlns:a16="http://schemas.microsoft.com/office/drawing/2014/main" id="{B6A408B8-A69F-4F4A-BA40-A1E2E042D260}"/>
                  </a:ext>
                </a:extLst>
              </p:cNvPr>
              <p:cNvSpPr txBox="1"/>
              <p:nvPr/>
            </p:nvSpPr>
            <p:spPr>
              <a:xfrm>
                <a:off x="4576591" y="5019014"/>
                <a:ext cx="11528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UE features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𝒋</m:t>
                    </m:r>
                  </m:oMath>
                </a14:m>
                <a:endParaRPr lang="en-US" sz="1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44" name="TextBox 643">
                <a:extLst>
                  <a:ext uri="{FF2B5EF4-FFF2-40B4-BE49-F238E27FC236}">
                    <a16:creationId xmlns:a16="http://schemas.microsoft.com/office/drawing/2014/main" id="{B6A408B8-A69F-4F4A-BA40-A1E2E042D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91" y="5019014"/>
                <a:ext cx="1152880" cy="307777"/>
              </a:xfrm>
              <a:prstGeom prst="rect">
                <a:avLst/>
              </a:prstGeom>
              <a:blipFill>
                <a:blip r:embed="rId11"/>
                <a:stretch>
                  <a:fillRect l="-1587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" name="TextBox 644">
            <a:extLst>
              <a:ext uri="{FF2B5EF4-FFF2-40B4-BE49-F238E27FC236}">
                <a16:creationId xmlns:a16="http://schemas.microsoft.com/office/drawing/2014/main" id="{128C24FE-650B-4ABE-81FD-265ECC6EFA09}"/>
              </a:ext>
            </a:extLst>
          </p:cNvPr>
          <p:cNvSpPr txBox="1"/>
          <p:nvPr/>
        </p:nvSpPr>
        <p:spPr>
          <a:xfrm>
            <a:off x="7181934" y="5004375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 vector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6BAC133-AE8F-4FB3-841E-0C7D39049BEA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-296631" y="3827020"/>
            <a:ext cx="743414" cy="126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1" name="Rectangle 650">
            <a:extLst>
              <a:ext uri="{FF2B5EF4-FFF2-40B4-BE49-F238E27FC236}">
                <a16:creationId xmlns:a16="http://schemas.microsoft.com/office/drawing/2014/main" id="{4136946C-8D4E-40AE-ACDC-920EB20AA335}"/>
              </a:ext>
            </a:extLst>
          </p:cNvPr>
          <p:cNvSpPr/>
          <p:nvPr/>
        </p:nvSpPr>
        <p:spPr>
          <a:xfrm>
            <a:off x="-2902856" y="2046514"/>
            <a:ext cx="15878628" cy="36811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DE84D9A4-4C54-44FA-A1DE-F040233B0B1A}"/>
              </a:ext>
            </a:extLst>
          </p:cNvPr>
          <p:cNvSpPr/>
          <p:nvPr/>
        </p:nvSpPr>
        <p:spPr>
          <a:xfrm>
            <a:off x="-964242" y="1623450"/>
            <a:ext cx="12001401" cy="440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Vision-based Cell Association (CV-CA)</a:t>
            </a:r>
          </a:p>
        </p:txBody>
      </p:sp>
    </p:spTree>
    <p:extLst>
      <p:ext uri="{BB962C8B-B14F-4D97-AF65-F5344CB8AC3E}">
        <p14:creationId xmlns:p14="http://schemas.microsoft.com/office/powerpoint/2010/main" val="2041735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9A6C205-8893-4B77-8581-62ED5FE26397}"/>
              </a:ext>
            </a:extLst>
          </p:cNvPr>
          <p:cNvSpPr/>
          <p:nvPr/>
        </p:nvSpPr>
        <p:spPr>
          <a:xfrm>
            <a:off x="0" y="2394218"/>
            <a:ext cx="5281613" cy="229720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336">
            <a:extLst>
              <a:ext uri="{FF2B5EF4-FFF2-40B4-BE49-F238E27FC236}">
                <a16:creationId xmlns:a16="http://schemas.microsoft.com/office/drawing/2014/main" id="{F210E7DD-CE96-4CD1-8057-231357D40E4D}"/>
              </a:ext>
            </a:extLst>
          </p:cNvPr>
          <p:cNvGrpSpPr/>
          <p:nvPr/>
        </p:nvGrpSpPr>
        <p:grpSpPr>
          <a:xfrm>
            <a:off x="392379" y="3181350"/>
            <a:ext cx="461846" cy="878004"/>
            <a:chOff x="4242743" y="0"/>
            <a:chExt cx="3164666" cy="6016272"/>
          </a:xfrm>
        </p:grpSpPr>
        <p:sp>
          <p:nvSpPr>
            <p:cNvPr id="6" name="직사각형 337">
              <a:extLst>
                <a:ext uri="{FF2B5EF4-FFF2-40B4-BE49-F238E27FC236}">
                  <a16:creationId xmlns:a16="http://schemas.microsoft.com/office/drawing/2014/main" id="{BCC67CF9-44C5-42DE-BB0E-C03679A51AF1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338">
              <a:extLst>
                <a:ext uri="{FF2B5EF4-FFF2-40B4-BE49-F238E27FC236}">
                  <a16:creationId xmlns:a16="http://schemas.microsoft.com/office/drawing/2014/main" id="{274A3302-1670-4626-9D02-F2ACD7E1CD7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339">
              <a:extLst>
                <a:ext uri="{FF2B5EF4-FFF2-40B4-BE49-F238E27FC236}">
                  <a16:creationId xmlns:a16="http://schemas.microsoft.com/office/drawing/2014/main" id="{9AFDE6CC-7EE5-43A8-A7A4-603D2713C453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이등변 삼각형 340">
              <a:extLst>
                <a:ext uri="{FF2B5EF4-FFF2-40B4-BE49-F238E27FC236}">
                  <a16:creationId xmlns:a16="http://schemas.microsoft.com/office/drawing/2014/main" id="{71D484C0-683B-40D9-91A4-F5C8B6ADCA8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341">
              <a:extLst>
                <a:ext uri="{FF2B5EF4-FFF2-40B4-BE49-F238E27FC236}">
                  <a16:creationId xmlns:a16="http://schemas.microsoft.com/office/drawing/2014/main" id="{396B276E-A5EF-46E0-9AEE-4B6F910572F3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342">
              <a:extLst>
                <a:ext uri="{FF2B5EF4-FFF2-40B4-BE49-F238E27FC236}">
                  <a16:creationId xmlns:a16="http://schemas.microsoft.com/office/drawing/2014/main" id="{C7756106-9999-48A6-92C1-04345F1369A1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이등변 삼각형 343">
              <a:extLst>
                <a:ext uri="{FF2B5EF4-FFF2-40B4-BE49-F238E27FC236}">
                  <a16:creationId xmlns:a16="http://schemas.microsoft.com/office/drawing/2014/main" id="{D7A5E7EE-6F84-4A31-B000-D346FDDEB9E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344">
              <a:extLst>
                <a:ext uri="{FF2B5EF4-FFF2-40B4-BE49-F238E27FC236}">
                  <a16:creationId xmlns:a16="http://schemas.microsoft.com/office/drawing/2014/main" id="{B6DB28DE-E88C-426D-8FAE-94A27008BDA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이등변 삼각형 345">
              <a:extLst>
                <a:ext uri="{FF2B5EF4-FFF2-40B4-BE49-F238E27FC236}">
                  <a16:creationId xmlns:a16="http://schemas.microsoft.com/office/drawing/2014/main" id="{2522AE5D-4A20-4A98-9F14-148C0889D7F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이등변 삼각형 346">
              <a:extLst>
                <a:ext uri="{FF2B5EF4-FFF2-40B4-BE49-F238E27FC236}">
                  <a16:creationId xmlns:a16="http://schemas.microsoft.com/office/drawing/2014/main" id="{A752A3AA-12ED-44EE-8111-C8C5A5CEC32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347">
              <a:extLst>
                <a:ext uri="{FF2B5EF4-FFF2-40B4-BE49-F238E27FC236}">
                  <a16:creationId xmlns:a16="http://schemas.microsoft.com/office/drawing/2014/main" id="{2521E356-BE6D-4EB1-B81A-3C0ECCE98418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348">
              <a:extLst>
                <a:ext uri="{FF2B5EF4-FFF2-40B4-BE49-F238E27FC236}">
                  <a16:creationId xmlns:a16="http://schemas.microsoft.com/office/drawing/2014/main" id="{6D212741-A69A-4387-B30C-2C9F40157005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" name="그룹 349">
              <a:extLst>
                <a:ext uri="{FF2B5EF4-FFF2-40B4-BE49-F238E27FC236}">
                  <a16:creationId xmlns:a16="http://schemas.microsoft.com/office/drawing/2014/main" id="{A8ECE5E0-7FF1-4854-AD30-FD9C6161F276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83" name="이등변 삼각형 414">
                <a:extLst>
                  <a:ext uri="{FF2B5EF4-FFF2-40B4-BE49-F238E27FC236}">
                    <a16:creationId xmlns:a16="http://schemas.microsoft.com/office/drawing/2014/main" id="{CB28AE66-F991-4FC4-84A7-0267783F800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이등변 삼각형 415">
                <a:extLst>
                  <a:ext uri="{FF2B5EF4-FFF2-40B4-BE49-F238E27FC236}">
                    <a16:creationId xmlns:a16="http://schemas.microsoft.com/office/drawing/2014/main" id="{1D2BBB2E-8288-4D02-87A4-CA9E5C6DAC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" name="직사각형 350">
              <a:extLst>
                <a:ext uri="{FF2B5EF4-FFF2-40B4-BE49-F238E27FC236}">
                  <a16:creationId xmlns:a16="http://schemas.microsoft.com/office/drawing/2014/main" id="{AB1B7262-F3FE-4D80-9DDC-2ABA615115B2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이등변 삼각형 351">
              <a:extLst>
                <a:ext uri="{FF2B5EF4-FFF2-40B4-BE49-F238E27FC236}">
                  <a16:creationId xmlns:a16="http://schemas.microsoft.com/office/drawing/2014/main" id="{46EC9902-DFF4-4564-A158-281854EDA7F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352">
              <a:extLst>
                <a:ext uri="{FF2B5EF4-FFF2-40B4-BE49-F238E27FC236}">
                  <a16:creationId xmlns:a16="http://schemas.microsoft.com/office/drawing/2014/main" id="{ECF82C90-8448-4F76-83CA-A0AA14E0AE4E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이등변 삼각형 353">
              <a:extLst>
                <a:ext uri="{FF2B5EF4-FFF2-40B4-BE49-F238E27FC236}">
                  <a16:creationId xmlns:a16="http://schemas.microsoft.com/office/drawing/2014/main" id="{1722D72D-4A07-45B9-9AB0-257E3F6338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이등변 삼각형 354">
              <a:extLst>
                <a:ext uri="{FF2B5EF4-FFF2-40B4-BE49-F238E27FC236}">
                  <a16:creationId xmlns:a16="http://schemas.microsoft.com/office/drawing/2014/main" id="{F336E89A-178D-471F-8FC6-D83E9691EEF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이등변 삼각형 355">
              <a:extLst>
                <a:ext uri="{FF2B5EF4-FFF2-40B4-BE49-F238E27FC236}">
                  <a16:creationId xmlns:a16="http://schemas.microsoft.com/office/drawing/2014/main" id="{FA608806-8621-4A5F-8446-B6B3251C6EB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356">
              <a:extLst>
                <a:ext uri="{FF2B5EF4-FFF2-40B4-BE49-F238E27FC236}">
                  <a16:creationId xmlns:a16="http://schemas.microsoft.com/office/drawing/2014/main" id="{1AFC1D5F-3198-4AE4-8962-85A6D3DA2832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357">
              <a:extLst>
                <a:ext uri="{FF2B5EF4-FFF2-40B4-BE49-F238E27FC236}">
                  <a16:creationId xmlns:a16="http://schemas.microsoft.com/office/drawing/2014/main" id="{0F536E26-90E4-422E-8FAA-A97329D8C6D8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이등변 삼각형 358">
              <a:extLst>
                <a:ext uri="{FF2B5EF4-FFF2-40B4-BE49-F238E27FC236}">
                  <a16:creationId xmlns:a16="http://schemas.microsoft.com/office/drawing/2014/main" id="{D2989600-7B50-4330-ABF9-57B70CA7C25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이등변 삼각형 359">
              <a:extLst>
                <a:ext uri="{FF2B5EF4-FFF2-40B4-BE49-F238E27FC236}">
                  <a16:creationId xmlns:a16="http://schemas.microsoft.com/office/drawing/2014/main" id="{3C380D88-320E-4AD2-958A-6EA5AE7B6BB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이등변 삼각형 360">
              <a:extLst>
                <a:ext uri="{FF2B5EF4-FFF2-40B4-BE49-F238E27FC236}">
                  <a16:creationId xmlns:a16="http://schemas.microsoft.com/office/drawing/2014/main" id="{67D9913E-76D9-429D-B15C-293601412ED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이등변 삼각형 361">
              <a:extLst>
                <a:ext uri="{FF2B5EF4-FFF2-40B4-BE49-F238E27FC236}">
                  <a16:creationId xmlns:a16="http://schemas.microsoft.com/office/drawing/2014/main" id="{B8605039-3C1F-4E0D-B8D1-FDF85D6AEE8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62">
              <a:extLst>
                <a:ext uri="{FF2B5EF4-FFF2-40B4-BE49-F238E27FC236}">
                  <a16:creationId xmlns:a16="http://schemas.microsoft.com/office/drawing/2014/main" id="{138C9BED-EE3D-439A-8CF2-8E386AE9DDA5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이등변 삼각형 363">
              <a:extLst>
                <a:ext uri="{FF2B5EF4-FFF2-40B4-BE49-F238E27FC236}">
                  <a16:creationId xmlns:a16="http://schemas.microsoft.com/office/drawing/2014/main" id="{04CB4386-D6D8-47B4-BA45-63AC4A83D28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64">
              <a:extLst>
                <a:ext uri="{FF2B5EF4-FFF2-40B4-BE49-F238E27FC236}">
                  <a16:creationId xmlns:a16="http://schemas.microsoft.com/office/drawing/2014/main" id="{708F1E2D-9E38-44CA-BBB5-2EECD181BD83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이등변 삼각형 365">
              <a:extLst>
                <a:ext uri="{FF2B5EF4-FFF2-40B4-BE49-F238E27FC236}">
                  <a16:creationId xmlns:a16="http://schemas.microsoft.com/office/drawing/2014/main" id="{53EDDB69-D53A-4208-9570-03BAEB431CA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이등변 삼각형 366">
              <a:extLst>
                <a:ext uri="{FF2B5EF4-FFF2-40B4-BE49-F238E27FC236}">
                  <a16:creationId xmlns:a16="http://schemas.microsoft.com/office/drawing/2014/main" id="{6E4C24F0-02C4-47EA-9A49-8ED76DE67AB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이등변 삼각형 367">
              <a:extLst>
                <a:ext uri="{FF2B5EF4-FFF2-40B4-BE49-F238E27FC236}">
                  <a16:creationId xmlns:a16="http://schemas.microsoft.com/office/drawing/2014/main" id="{F1FCDCC0-8CD8-4C54-844D-6DD472947DC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8">
              <a:extLst>
                <a:ext uri="{FF2B5EF4-FFF2-40B4-BE49-F238E27FC236}">
                  <a16:creationId xmlns:a16="http://schemas.microsoft.com/office/drawing/2014/main" id="{978B535A-444C-4B4F-AA2C-2E519238940F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69">
              <a:extLst>
                <a:ext uri="{FF2B5EF4-FFF2-40B4-BE49-F238E27FC236}">
                  <a16:creationId xmlns:a16="http://schemas.microsoft.com/office/drawing/2014/main" id="{D5FDDA9B-7F52-42C6-B646-29FF54789469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이등변 삼각형 370">
              <a:extLst>
                <a:ext uri="{FF2B5EF4-FFF2-40B4-BE49-F238E27FC236}">
                  <a16:creationId xmlns:a16="http://schemas.microsoft.com/office/drawing/2014/main" id="{23A25E2A-00F0-42BF-8A64-5EF0228EC8C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이등변 삼각형 371">
              <a:extLst>
                <a:ext uri="{FF2B5EF4-FFF2-40B4-BE49-F238E27FC236}">
                  <a16:creationId xmlns:a16="http://schemas.microsoft.com/office/drawing/2014/main" id="{1CC31A0F-F472-403E-8260-14931D596FB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이등변 삼각형 372">
              <a:extLst>
                <a:ext uri="{FF2B5EF4-FFF2-40B4-BE49-F238E27FC236}">
                  <a16:creationId xmlns:a16="http://schemas.microsoft.com/office/drawing/2014/main" id="{97F21C81-F5C8-44AC-8038-209CFB0740E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이등변 삼각형 373">
              <a:extLst>
                <a:ext uri="{FF2B5EF4-FFF2-40B4-BE49-F238E27FC236}">
                  <a16:creationId xmlns:a16="http://schemas.microsoft.com/office/drawing/2014/main" id="{EA2746DC-1203-4059-8E7F-A60C2141CCA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374">
              <a:extLst>
                <a:ext uri="{FF2B5EF4-FFF2-40B4-BE49-F238E27FC236}">
                  <a16:creationId xmlns:a16="http://schemas.microsoft.com/office/drawing/2014/main" id="{EE83597E-558D-419B-99D6-22FDB3ABDC0F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이등변 삼각형 375">
              <a:extLst>
                <a:ext uri="{FF2B5EF4-FFF2-40B4-BE49-F238E27FC236}">
                  <a16:creationId xmlns:a16="http://schemas.microsoft.com/office/drawing/2014/main" id="{F6E3EB7B-9AC4-420B-BEEF-9B13294C952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376">
              <a:extLst>
                <a:ext uri="{FF2B5EF4-FFF2-40B4-BE49-F238E27FC236}">
                  <a16:creationId xmlns:a16="http://schemas.microsoft.com/office/drawing/2014/main" id="{19305424-26B1-4A55-AA95-6B482FF0F3B1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이등변 삼각형 377">
              <a:extLst>
                <a:ext uri="{FF2B5EF4-FFF2-40B4-BE49-F238E27FC236}">
                  <a16:creationId xmlns:a16="http://schemas.microsoft.com/office/drawing/2014/main" id="{1C7E18DE-314E-4DE0-AA61-EB703641EC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이등변 삼각형 378">
              <a:extLst>
                <a:ext uri="{FF2B5EF4-FFF2-40B4-BE49-F238E27FC236}">
                  <a16:creationId xmlns:a16="http://schemas.microsoft.com/office/drawing/2014/main" id="{CA969EE3-1A04-4817-A762-23CCCBEE2B7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이등변 삼각형 379">
              <a:extLst>
                <a:ext uri="{FF2B5EF4-FFF2-40B4-BE49-F238E27FC236}">
                  <a16:creationId xmlns:a16="http://schemas.microsoft.com/office/drawing/2014/main" id="{1B81FFE5-08F5-4619-9E4E-9E57A0BF8D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380">
              <a:extLst>
                <a:ext uri="{FF2B5EF4-FFF2-40B4-BE49-F238E27FC236}">
                  <a16:creationId xmlns:a16="http://schemas.microsoft.com/office/drawing/2014/main" id="{A2013307-A4DE-43E0-BA28-48594DA2DF7D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381">
              <a:extLst>
                <a:ext uri="{FF2B5EF4-FFF2-40B4-BE49-F238E27FC236}">
                  <a16:creationId xmlns:a16="http://schemas.microsoft.com/office/drawing/2014/main" id="{DCE29742-B0CC-4A2E-93F4-9112219F1396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이등변 삼각형 382">
              <a:extLst>
                <a:ext uri="{FF2B5EF4-FFF2-40B4-BE49-F238E27FC236}">
                  <a16:creationId xmlns:a16="http://schemas.microsoft.com/office/drawing/2014/main" id="{B36AF564-593E-4510-A7EC-771454AD5B0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383">
              <a:extLst>
                <a:ext uri="{FF2B5EF4-FFF2-40B4-BE49-F238E27FC236}">
                  <a16:creationId xmlns:a16="http://schemas.microsoft.com/office/drawing/2014/main" id="{D60EF2DE-0D8B-44D9-8460-36BA82EF39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이등변 삼각형 384">
              <a:extLst>
                <a:ext uri="{FF2B5EF4-FFF2-40B4-BE49-F238E27FC236}">
                  <a16:creationId xmlns:a16="http://schemas.microsoft.com/office/drawing/2014/main" id="{20E358FF-19E9-432D-A6A4-358E50533B5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이등변 삼각형 385">
              <a:extLst>
                <a:ext uri="{FF2B5EF4-FFF2-40B4-BE49-F238E27FC236}">
                  <a16:creationId xmlns:a16="http://schemas.microsoft.com/office/drawing/2014/main" id="{895F2D87-C0BC-4B78-A594-F71114C5E84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5" name="그룹 386">
              <a:extLst>
                <a:ext uri="{FF2B5EF4-FFF2-40B4-BE49-F238E27FC236}">
                  <a16:creationId xmlns:a16="http://schemas.microsoft.com/office/drawing/2014/main" id="{229E29C6-4A6B-42C3-96D6-7024824DFF34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73" name="직사각형 404">
                <a:extLst>
                  <a:ext uri="{FF2B5EF4-FFF2-40B4-BE49-F238E27FC236}">
                    <a16:creationId xmlns:a16="http://schemas.microsoft.com/office/drawing/2014/main" id="{8D35BF68-5A3D-40CB-BD87-F115CA10F585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이등변 삼각형 405">
                <a:extLst>
                  <a:ext uri="{FF2B5EF4-FFF2-40B4-BE49-F238E27FC236}">
                    <a16:creationId xmlns:a16="http://schemas.microsoft.com/office/drawing/2014/main" id="{52090BE8-90FB-4155-B771-48047C9CC22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직사각형 406">
                <a:extLst>
                  <a:ext uri="{FF2B5EF4-FFF2-40B4-BE49-F238E27FC236}">
                    <a16:creationId xmlns:a16="http://schemas.microsoft.com/office/drawing/2014/main" id="{C34F3AF8-7D79-44E1-88ED-90D3E0CEF0C8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이등변 삼각형 407">
                <a:extLst>
                  <a:ext uri="{FF2B5EF4-FFF2-40B4-BE49-F238E27FC236}">
                    <a16:creationId xmlns:a16="http://schemas.microsoft.com/office/drawing/2014/main" id="{2B50316E-9CF5-4C8C-AC78-E2F2D02E053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이등변 삼각형 408">
                <a:extLst>
                  <a:ext uri="{FF2B5EF4-FFF2-40B4-BE49-F238E27FC236}">
                    <a16:creationId xmlns:a16="http://schemas.microsoft.com/office/drawing/2014/main" id="{E5D029BD-0212-4CCD-BD96-1C03CC81AF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이등변 삼각형 409">
                <a:extLst>
                  <a:ext uri="{FF2B5EF4-FFF2-40B4-BE49-F238E27FC236}">
                    <a16:creationId xmlns:a16="http://schemas.microsoft.com/office/drawing/2014/main" id="{6B869CA3-B3B6-4D4C-81FD-B1AD7B83421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이등변 삼각형 410">
                <a:extLst>
                  <a:ext uri="{FF2B5EF4-FFF2-40B4-BE49-F238E27FC236}">
                    <a16:creationId xmlns:a16="http://schemas.microsoft.com/office/drawing/2014/main" id="{5EE84D75-28BB-4FC8-A00A-33C5493C9DA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이등변 삼각형 411">
                <a:extLst>
                  <a:ext uri="{FF2B5EF4-FFF2-40B4-BE49-F238E27FC236}">
                    <a16:creationId xmlns:a16="http://schemas.microsoft.com/office/drawing/2014/main" id="{D2FA2359-046F-4EB8-9529-944F0E6FBBE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412">
                <a:extLst>
                  <a:ext uri="{FF2B5EF4-FFF2-40B4-BE49-F238E27FC236}">
                    <a16:creationId xmlns:a16="http://schemas.microsoft.com/office/drawing/2014/main" id="{5EBCC7C6-FB28-4C8D-9D56-9B7F733965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이등변 삼각형 413">
                <a:extLst>
                  <a:ext uri="{FF2B5EF4-FFF2-40B4-BE49-F238E27FC236}">
                    <a16:creationId xmlns:a16="http://schemas.microsoft.com/office/drawing/2014/main" id="{199F251B-42F5-4EAE-B72E-BB217B5149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56" name="직선 연결선 387">
              <a:extLst>
                <a:ext uri="{FF2B5EF4-FFF2-40B4-BE49-F238E27FC236}">
                  <a16:creationId xmlns:a16="http://schemas.microsoft.com/office/drawing/2014/main" id="{4216BE03-8866-44B1-9092-A64FBCC18E26}"/>
                </a:ext>
              </a:extLst>
            </p:cNvPr>
            <p:cNvCxnSpPr>
              <a:cxnSpLocks/>
              <a:stCxn id="74" idx="2"/>
              <a:endCxn id="84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388">
              <a:extLst>
                <a:ext uri="{FF2B5EF4-FFF2-40B4-BE49-F238E27FC236}">
                  <a16:creationId xmlns:a16="http://schemas.microsoft.com/office/drawing/2014/main" id="{57802A78-3281-4ADD-848A-1DA5E58C6E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389">
              <a:extLst>
                <a:ext uri="{FF2B5EF4-FFF2-40B4-BE49-F238E27FC236}">
                  <a16:creationId xmlns:a16="http://schemas.microsoft.com/office/drawing/2014/main" id="{DD531B16-ED26-4B0C-9087-D86D630862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390">
              <a:extLst>
                <a:ext uri="{FF2B5EF4-FFF2-40B4-BE49-F238E27FC236}">
                  <a16:creationId xmlns:a16="http://schemas.microsoft.com/office/drawing/2014/main" id="{D22805DC-E631-4FDF-86BA-0C75FEDB5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391">
              <a:extLst>
                <a:ext uri="{FF2B5EF4-FFF2-40B4-BE49-F238E27FC236}">
                  <a16:creationId xmlns:a16="http://schemas.microsoft.com/office/drawing/2014/main" id="{C1695907-48A5-4E42-806E-21C661D0BE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392">
              <a:extLst>
                <a:ext uri="{FF2B5EF4-FFF2-40B4-BE49-F238E27FC236}">
                  <a16:creationId xmlns:a16="http://schemas.microsoft.com/office/drawing/2014/main" id="{A701AF32-B705-4688-8526-6EBC097A6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393">
              <a:extLst>
                <a:ext uri="{FF2B5EF4-FFF2-40B4-BE49-F238E27FC236}">
                  <a16:creationId xmlns:a16="http://schemas.microsoft.com/office/drawing/2014/main" id="{02FDF5F6-38AC-48F7-B2C9-770ADF4CF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394">
              <a:extLst>
                <a:ext uri="{FF2B5EF4-FFF2-40B4-BE49-F238E27FC236}">
                  <a16:creationId xmlns:a16="http://schemas.microsoft.com/office/drawing/2014/main" id="{AC1469E2-97FB-40E5-9944-077716F48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395">
              <a:extLst>
                <a:ext uri="{FF2B5EF4-FFF2-40B4-BE49-F238E27FC236}">
                  <a16:creationId xmlns:a16="http://schemas.microsoft.com/office/drawing/2014/main" id="{E97909EA-7AE5-4198-A141-EC067D5E0B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그룹 396">
              <a:extLst>
                <a:ext uri="{FF2B5EF4-FFF2-40B4-BE49-F238E27FC236}">
                  <a16:creationId xmlns:a16="http://schemas.microsoft.com/office/drawing/2014/main" id="{9DBEC2A7-C68E-473F-B308-AAEDE34E08CC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66" name="그룹 397">
                <a:extLst>
                  <a:ext uri="{FF2B5EF4-FFF2-40B4-BE49-F238E27FC236}">
                    <a16:creationId xmlns:a16="http://schemas.microsoft.com/office/drawing/2014/main" id="{911C614B-BB1C-41BE-9CED-76877E8F61C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71" name="이등변 삼각형 402">
                  <a:extLst>
                    <a:ext uri="{FF2B5EF4-FFF2-40B4-BE49-F238E27FC236}">
                      <a16:creationId xmlns:a16="http://schemas.microsoft.com/office/drawing/2014/main" id="{C8F8CDC8-70C1-4927-98CE-27D6F174BC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이등변 삼각형 403">
                  <a:extLst>
                    <a:ext uri="{FF2B5EF4-FFF2-40B4-BE49-F238E27FC236}">
                      <a16:creationId xmlns:a16="http://schemas.microsoft.com/office/drawing/2014/main" id="{C124A1A1-88CB-4B1A-9385-4086130EAB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7" name="그룹 398">
                <a:extLst>
                  <a:ext uri="{FF2B5EF4-FFF2-40B4-BE49-F238E27FC236}">
                    <a16:creationId xmlns:a16="http://schemas.microsoft.com/office/drawing/2014/main" id="{740A7F44-A69F-4555-B36C-96683FD331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69" name="이등변 삼각형 400">
                  <a:extLst>
                    <a:ext uri="{FF2B5EF4-FFF2-40B4-BE49-F238E27FC236}">
                      <a16:creationId xmlns:a16="http://schemas.microsoft.com/office/drawing/2014/main" id="{1A8715D9-3776-43B4-AD63-263AC35818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이등변 삼각형 401">
                  <a:extLst>
                    <a:ext uri="{FF2B5EF4-FFF2-40B4-BE49-F238E27FC236}">
                      <a16:creationId xmlns:a16="http://schemas.microsoft.com/office/drawing/2014/main" id="{D0F0C8D4-0426-428C-96A9-011C2B5392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8" name="직선 연결선 399">
                <a:extLst>
                  <a:ext uri="{FF2B5EF4-FFF2-40B4-BE49-F238E27FC236}">
                    <a16:creationId xmlns:a16="http://schemas.microsoft.com/office/drawing/2014/main" id="{80C90C71-5C8C-479C-B016-511D2D950DF4}"/>
                  </a:ext>
                </a:extLst>
              </p:cNvPr>
              <p:cNvCxnSpPr>
                <a:cxnSpLocks/>
                <a:stCxn id="70" idx="1"/>
                <a:endCxn id="69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A625B09-2620-423E-B892-C0AB274A2950}"/>
              </a:ext>
            </a:extLst>
          </p:cNvPr>
          <p:cNvGrpSpPr/>
          <p:nvPr/>
        </p:nvGrpSpPr>
        <p:grpSpPr>
          <a:xfrm>
            <a:off x="358515" y="2734409"/>
            <a:ext cx="527727" cy="583404"/>
            <a:chOff x="3754828" y="1947852"/>
            <a:chExt cx="1322751" cy="1462307"/>
          </a:xfrm>
        </p:grpSpPr>
        <p:sp>
          <p:nvSpPr>
            <p:cNvPr id="86" name="직사각형 20">
              <a:extLst>
                <a:ext uri="{FF2B5EF4-FFF2-40B4-BE49-F238E27FC236}">
                  <a16:creationId xmlns:a16="http://schemas.microsoft.com/office/drawing/2014/main" id="{21216F57-2847-45A1-8308-60C1A099DE3B}"/>
                </a:ext>
              </a:extLst>
            </p:cNvPr>
            <p:cNvSpPr/>
            <p:nvPr/>
          </p:nvSpPr>
          <p:spPr>
            <a:xfrm>
              <a:off x="4170673" y="2243359"/>
              <a:ext cx="489362" cy="5406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3">
              <a:extLst>
                <a:ext uri="{FF2B5EF4-FFF2-40B4-BE49-F238E27FC236}">
                  <a16:creationId xmlns:a16="http://schemas.microsoft.com/office/drawing/2014/main" id="{E3DCDC33-4CB3-4EEF-B524-9D33AFFD3A99}"/>
                </a:ext>
              </a:extLst>
            </p:cNvPr>
            <p:cNvSpPr/>
            <p:nvPr/>
          </p:nvSpPr>
          <p:spPr>
            <a:xfrm>
              <a:off x="4380494" y="2431824"/>
              <a:ext cx="57329" cy="97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88" name="3D 모델 6" descr="Video camera">
                  <a:extLst>
                    <a:ext uri="{FF2B5EF4-FFF2-40B4-BE49-F238E27FC236}">
                      <a16:creationId xmlns:a16="http://schemas.microsoft.com/office/drawing/2014/main" id="{3670EB65-65AE-45EA-926D-54450449ACF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841128" y="1947852"/>
                <a:ext cx="1052510" cy="58141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52510" cy="581415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28307" ay="4625097" az="2784325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4688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88" name="3D 모델 6" descr="Video camera">
                  <a:extLst>
                    <a:ext uri="{FF2B5EF4-FFF2-40B4-BE49-F238E27FC236}">
                      <a16:creationId xmlns:a16="http://schemas.microsoft.com/office/drawing/2014/main" id="{3670EB65-65AE-45EA-926D-54450449ACF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2945" y="2734409"/>
                  <a:ext cx="419911" cy="2319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9" name="직사각형 17">
              <a:extLst>
                <a:ext uri="{FF2B5EF4-FFF2-40B4-BE49-F238E27FC236}">
                  <a16:creationId xmlns:a16="http://schemas.microsoft.com/office/drawing/2014/main" id="{65D934AF-A348-4929-B253-4AACC4BBF4B9}"/>
                </a:ext>
              </a:extLst>
            </p:cNvPr>
            <p:cNvSpPr/>
            <p:nvPr/>
          </p:nvSpPr>
          <p:spPr>
            <a:xfrm rot="2807291">
              <a:off x="424133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직사각형 19">
              <a:extLst>
                <a:ext uri="{FF2B5EF4-FFF2-40B4-BE49-F238E27FC236}">
                  <a16:creationId xmlns:a16="http://schemas.microsoft.com/office/drawing/2014/main" id="{C758ABFD-41F8-43BD-AAF4-8509C3615E7F}"/>
                </a:ext>
              </a:extLst>
            </p:cNvPr>
            <p:cNvSpPr/>
            <p:nvPr/>
          </p:nvSpPr>
          <p:spPr>
            <a:xfrm rot="18792709" flipH="1">
              <a:off x="451780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85010CA-1ABD-49A9-954F-2B52D33E870E}"/>
                </a:ext>
              </a:extLst>
            </p:cNvPr>
            <p:cNvGrpSpPr/>
            <p:nvPr/>
          </p:nvGrpSpPr>
          <p:grpSpPr>
            <a:xfrm>
              <a:off x="4618012" y="2597171"/>
              <a:ext cx="459567" cy="773326"/>
              <a:chOff x="8853941" y="1230260"/>
              <a:chExt cx="1597986" cy="2688974"/>
            </a:xfrm>
          </p:grpSpPr>
          <p:sp>
            <p:nvSpPr>
              <p:cNvPr id="116" name="평행 사변형 14">
                <a:extLst>
                  <a:ext uri="{FF2B5EF4-FFF2-40B4-BE49-F238E27FC236}">
                    <a16:creationId xmlns:a16="http://schemas.microsoft.com/office/drawing/2014/main" id="{597692A3-B8AE-4C0E-A9E3-173D0842EE17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7" name="평행 사변형 15">
                <a:extLst>
                  <a:ext uri="{FF2B5EF4-FFF2-40B4-BE49-F238E27FC236}">
                    <a16:creationId xmlns:a16="http://schemas.microsoft.com/office/drawing/2014/main" id="{925BD8D3-3147-4391-A374-BD87FC5F05F0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8" name="평행 사변형 16">
                <a:extLst>
                  <a:ext uri="{FF2B5EF4-FFF2-40B4-BE49-F238E27FC236}">
                    <a16:creationId xmlns:a16="http://schemas.microsoft.com/office/drawing/2014/main" id="{FC59CB68-1322-4EFA-BDF5-2C2B91F9469B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AEE63A48-F504-4FE5-8C83-B077FDD9A62A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35" name="평행 사변형 14">
                  <a:extLst>
                    <a:ext uri="{FF2B5EF4-FFF2-40B4-BE49-F238E27FC236}">
                      <a16:creationId xmlns:a16="http://schemas.microsoft.com/office/drawing/2014/main" id="{88D15A77-D1BF-4B21-B563-C2CB59187E6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" name="평행 사변형 14">
                  <a:extLst>
                    <a:ext uri="{FF2B5EF4-FFF2-40B4-BE49-F238E27FC236}">
                      <a16:creationId xmlns:a16="http://schemas.microsoft.com/office/drawing/2014/main" id="{3456E923-FAA9-4C06-9D57-9F5569A0D2D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평행 사변형 14">
                  <a:extLst>
                    <a:ext uri="{FF2B5EF4-FFF2-40B4-BE49-F238E27FC236}">
                      <a16:creationId xmlns:a16="http://schemas.microsoft.com/office/drawing/2014/main" id="{3EBA627E-B58F-4E28-B154-C7A711C67BB2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평행 사변형 14">
                  <a:extLst>
                    <a:ext uri="{FF2B5EF4-FFF2-40B4-BE49-F238E27FC236}">
                      <a16:creationId xmlns:a16="http://schemas.microsoft.com/office/drawing/2014/main" id="{3720F0C8-ADE8-4CC6-A5D7-BE009E6E379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932825C7-04E9-4C6C-819D-06EF0332CE68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31" name="평행 사변형 14">
                  <a:extLst>
                    <a:ext uri="{FF2B5EF4-FFF2-40B4-BE49-F238E27FC236}">
                      <a16:creationId xmlns:a16="http://schemas.microsoft.com/office/drawing/2014/main" id="{7BFF3F0B-F978-48D6-B965-8967A84EB1E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2" name="평행 사변형 14">
                  <a:extLst>
                    <a:ext uri="{FF2B5EF4-FFF2-40B4-BE49-F238E27FC236}">
                      <a16:creationId xmlns:a16="http://schemas.microsoft.com/office/drawing/2014/main" id="{2D1ACD38-2E86-49F8-997E-2BBC9AF0C69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3" name="평행 사변형 14">
                  <a:extLst>
                    <a:ext uri="{FF2B5EF4-FFF2-40B4-BE49-F238E27FC236}">
                      <a16:creationId xmlns:a16="http://schemas.microsoft.com/office/drawing/2014/main" id="{FA587334-B15B-4AE1-BD27-847ED188574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평행 사변형 14">
                  <a:extLst>
                    <a:ext uri="{FF2B5EF4-FFF2-40B4-BE49-F238E27FC236}">
                      <a16:creationId xmlns:a16="http://schemas.microsoft.com/office/drawing/2014/main" id="{67F4D6C7-0BFC-4B27-A6A8-0935D2C6C5A4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2B14D123-4711-4511-9945-689AFA0FF5B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27" name="평행 사변형 14">
                  <a:extLst>
                    <a:ext uri="{FF2B5EF4-FFF2-40B4-BE49-F238E27FC236}">
                      <a16:creationId xmlns:a16="http://schemas.microsoft.com/office/drawing/2014/main" id="{03AC042B-6FE6-4D66-9F66-44ABCBE84A38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" name="평행 사변형 14">
                  <a:extLst>
                    <a:ext uri="{FF2B5EF4-FFF2-40B4-BE49-F238E27FC236}">
                      <a16:creationId xmlns:a16="http://schemas.microsoft.com/office/drawing/2014/main" id="{4A2E0AAC-2562-47E1-985F-57388A4B3BE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평행 사변형 14">
                  <a:extLst>
                    <a:ext uri="{FF2B5EF4-FFF2-40B4-BE49-F238E27FC236}">
                      <a16:creationId xmlns:a16="http://schemas.microsoft.com/office/drawing/2014/main" id="{BFAB7E7F-D19D-4517-8901-8BFD58F86C1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평행 사변형 14">
                  <a:extLst>
                    <a:ext uri="{FF2B5EF4-FFF2-40B4-BE49-F238E27FC236}">
                      <a16:creationId xmlns:a16="http://schemas.microsoft.com/office/drawing/2014/main" id="{3B3D2620-9054-4509-ADD1-0723B35DBD7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51DA8DDD-AD86-4318-A57D-F454ABB847EF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23" name="평행 사변형 14">
                  <a:extLst>
                    <a:ext uri="{FF2B5EF4-FFF2-40B4-BE49-F238E27FC236}">
                      <a16:creationId xmlns:a16="http://schemas.microsoft.com/office/drawing/2014/main" id="{796581AB-5334-4121-8503-D3EE309AB0E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4" name="평행 사변형 14">
                  <a:extLst>
                    <a:ext uri="{FF2B5EF4-FFF2-40B4-BE49-F238E27FC236}">
                      <a16:creationId xmlns:a16="http://schemas.microsoft.com/office/drawing/2014/main" id="{50460DCE-F2F0-4E5C-9F59-F8019CAD42D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5" name="평행 사변형 14">
                  <a:extLst>
                    <a:ext uri="{FF2B5EF4-FFF2-40B4-BE49-F238E27FC236}">
                      <a16:creationId xmlns:a16="http://schemas.microsoft.com/office/drawing/2014/main" id="{C69769AF-8E31-4C00-BB8A-C4F34803E84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6" name="평행 사변형 14">
                  <a:extLst>
                    <a:ext uri="{FF2B5EF4-FFF2-40B4-BE49-F238E27FC236}">
                      <a16:creationId xmlns:a16="http://schemas.microsoft.com/office/drawing/2014/main" id="{FA8C3AD5-D5E5-4695-8570-F20DA7DEBA9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36C4C32-17CA-4FE4-938A-437E04BCB0A5}"/>
                </a:ext>
              </a:extLst>
            </p:cNvPr>
            <p:cNvGrpSpPr/>
            <p:nvPr/>
          </p:nvGrpSpPr>
          <p:grpSpPr>
            <a:xfrm flipH="1">
              <a:off x="3754828" y="2599908"/>
              <a:ext cx="459567" cy="773326"/>
              <a:chOff x="8853941" y="1230260"/>
              <a:chExt cx="1597986" cy="2688974"/>
            </a:xfrm>
          </p:grpSpPr>
          <p:sp>
            <p:nvSpPr>
              <p:cNvPr id="93" name="평행 사변형 14">
                <a:extLst>
                  <a:ext uri="{FF2B5EF4-FFF2-40B4-BE49-F238E27FC236}">
                    <a16:creationId xmlns:a16="http://schemas.microsoft.com/office/drawing/2014/main" id="{FE112061-A174-4FD0-BD22-0E5DCBD5A26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4" name="평행 사변형 15">
                <a:extLst>
                  <a:ext uri="{FF2B5EF4-FFF2-40B4-BE49-F238E27FC236}">
                    <a16:creationId xmlns:a16="http://schemas.microsoft.com/office/drawing/2014/main" id="{257C6A2E-8AFC-40FF-9839-3553F6B94FA4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평행 사변형 16">
                <a:extLst>
                  <a:ext uri="{FF2B5EF4-FFF2-40B4-BE49-F238E27FC236}">
                    <a16:creationId xmlns:a16="http://schemas.microsoft.com/office/drawing/2014/main" id="{F1EA3A5D-E55D-4978-892F-10A6F1C5C266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DF66A42-977F-4147-B2D1-3D385042D0D3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12" name="평행 사변형 14">
                  <a:extLst>
                    <a:ext uri="{FF2B5EF4-FFF2-40B4-BE49-F238E27FC236}">
                      <a16:creationId xmlns:a16="http://schemas.microsoft.com/office/drawing/2014/main" id="{0DBA04E8-DF97-440E-B7A8-60A6D8005E2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평행 사변형 14">
                  <a:extLst>
                    <a:ext uri="{FF2B5EF4-FFF2-40B4-BE49-F238E27FC236}">
                      <a16:creationId xmlns:a16="http://schemas.microsoft.com/office/drawing/2014/main" id="{BAB03E98-85FA-4B55-B08C-2D0FC32FD91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평행 사변형 14">
                  <a:extLst>
                    <a:ext uri="{FF2B5EF4-FFF2-40B4-BE49-F238E27FC236}">
                      <a16:creationId xmlns:a16="http://schemas.microsoft.com/office/drawing/2014/main" id="{1BE480F0-AD5E-42EC-A923-F54DA7F8D25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평행 사변형 14">
                  <a:extLst>
                    <a:ext uri="{FF2B5EF4-FFF2-40B4-BE49-F238E27FC236}">
                      <a16:creationId xmlns:a16="http://schemas.microsoft.com/office/drawing/2014/main" id="{2285A2CA-4516-410D-BD3D-99074BD5092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7BA7642-BDC2-4A18-B5A1-57BAB180171E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8" name="평행 사변형 14">
                  <a:extLst>
                    <a:ext uri="{FF2B5EF4-FFF2-40B4-BE49-F238E27FC236}">
                      <a16:creationId xmlns:a16="http://schemas.microsoft.com/office/drawing/2014/main" id="{4E9230C4-36D1-4335-858B-F960078E2BC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평행 사변형 14">
                  <a:extLst>
                    <a:ext uri="{FF2B5EF4-FFF2-40B4-BE49-F238E27FC236}">
                      <a16:creationId xmlns:a16="http://schemas.microsoft.com/office/drawing/2014/main" id="{AA068DE8-AF21-45C4-8DB1-FB3EB95298F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평행 사변형 14">
                  <a:extLst>
                    <a:ext uri="{FF2B5EF4-FFF2-40B4-BE49-F238E27FC236}">
                      <a16:creationId xmlns:a16="http://schemas.microsoft.com/office/drawing/2014/main" id="{F31F68A6-403B-49D7-BBD3-F1D46587D8B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평행 사변형 14">
                  <a:extLst>
                    <a:ext uri="{FF2B5EF4-FFF2-40B4-BE49-F238E27FC236}">
                      <a16:creationId xmlns:a16="http://schemas.microsoft.com/office/drawing/2014/main" id="{0E951243-50DD-4977-9B63-A8E8EF9B8C8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06BDEB1-7673-493B-962E-2BB9020A322B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4" name="평행 사변형 14">
                  <a:extLst>
                    <a:ext uri="{FF2B5EF4-FFF2-40B4-BE49-F238E27FC236}">
                      <a16:creationId xmlns:a16="http://schemas.microsoft.com/office/drawing/2014/main" id="{B61CB15D-5121-4306-A124-815DDADA80EC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평행 사변형 14">
                  <a:extLst>
                    <a:ext uri="{FF2B5EF4-FFF2-40B4-BE49-F238E27FC236}">
                      <a16:creationId xmlns:a16="http://schemas.microsoft.com/office/drawing/2014/main" id="{01487677-B434-4442-89AD-1FE46CAF0BB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" name="평행 사변형 14">
                  <a:extLst>
                    <a:ext uri="{FF2B5EF4-FFF2-40B4-BE49-F238E27FC236}">
                      <a16:creationId xmlns:a16="http://schemas.microsoft.com/office/drawing/2014/main" id="{9E6DB9B9-1FFE-4040-95CF-B3E35A4BF35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" name="평행 사변형 14">
                  <a:extLst>
                    <a:ext uri="{FF2B5EF4-FFF2-40B4-BE49-F238E27FC236}">
                      <a16:creationId xmlns:a16="http://schemas.microsoft.com/office/drawing/2014/main" id="{D7CF4582-6637-42DE-8466-70D84A14653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8A28FEC-5A27-47C8-8B01-15D25406F317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00" name="평행 사변형 14">
                  <a:extLst>
                    <a:ext uri="{FF2B5EF4-FFF2-40B4-BE49-F238E27FC236}">
                      <a16:creationId xmlns:a16="http://schemas.microsoft.com/office/drawing/2014/main" id="{3352C8D8-6D46-4076-AD97-72556E097F7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평행 사변형 14">
                  <a:extLst>
                    <a:ext uri="{FF2B5EF4-FFF2-40B4-BE49-F238E27FC236}">
                      <a16:creationId xmlns:a16="http://schemas.microsoft.com/office/drawing/2014/main" id="{9656DCE1-F2F9-4AF3-BA7A-C8C912BC738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평행 사변형 14">
                  <a:extLst>
                    <a:ext uri="{FF2B5EF4-FFF2-40B4-BE49-F238E27FC236}">
                      <a16:creationId xmlns:a16="http://schemas.microsoft.com/office/drawing/2014/main" id="{88EDDFCD-6D6F-45B6-8C95-0F9D2D07824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평행 사변형 14">
                  <a:extLst>
                    <a:ext uri="{FF2B5EF4-FFF2-40B4-BE49-F238E27FC236}">
                      <a16:creationId xmlns:a16="http://schemas.microsoft.com/office/drawing/2014/main" id="{EE4CF122-1E33-490E-800C-8EDE2648B8D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39" name="그룹 336">
            <a:extLst>
              <a:ext uri="{FF2B5EF4-FFF2-40B4-BE49-F238E27FC236}">
                <a16:creationId xmlns:a16="http://schemas.microsoft.com/office/drawing/2014/main" id="{1EEA94DE-5CA9-46BE-B801-140A868ECA36}"/>
              </a:ext>
            </a:extLst>
          </p:cNvPr>
          <p:cNvGrpSpPr/>
          <p:nvPr/>
        </p:nvGrpSpPr>
        <p:grpSpPr>
          <a:xfrm>
            <a:off x="2359292" y="2116549"/>
            <a:ext cx="461846" cy="878004"/>
            <a:chOff x="4242743" y="0"/>
            <a:chExt cx="3164666" cy="6016272"/>
          </a:xfrm>
        </p:grpSpPr>
        <p:sp>
          <p:nvSpPr>
            <p:cNvPr id="140" name="직사각형 337">
              <a:extLst>
                <a:ext uri="{FF2B5EF4-FFF2-40B4-BE49-F238E27FC236}">
                  <a16:creationId xmlns:a16="http://schemas.microsoft.com/office/drawing/2014/main" id="{4C94CC7C-E235-4334-8C96-F997E8F98E12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이등변 삼각형 338">
              <a:extLst>
                <a:ext uri="{FF2B5EF4-FFF2-40B4-BE49-F238E27FC236}">
                  <a16:creationId xmlns:a16="http://schemas.microsoft.com/office/drawing/2014/main" id="{4A9F3EA5-1684-4393-A930-C81A944BBF7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직사각형 339">
              <a:extLst>
                <a:ext uri="{FF2B5EF4-FFF2-40B4-BE49-F238E27FC236}">
                  <a16:creationId xmlns:a16="http://schemas.microsoft.com/office/drawing/2014/main" id="{F62D022E-D7C8-4293-9E78-3434060FEF96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이등변 삼각형 340">
              <a:extLst>
                <a:ext uri="{FF2B5EF4-FFF2-40B4-BE49-F238E27FC236}">
                  <a16:creationId xmlns:a16="http://schemas.microsoft.com/office/drawing/2014/main" id="{AA294625-31D4-4B94-8BE4-6B329CCFAF6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직사각형 341">
              <a:extLst>
                <a:ext uri="{FF2B5EF4-FFF2-40B4-BE49-F238E27FC236}">
                  <a16:creationId xmlns:a16="http://schemas.microsoft.com/office/drawing/2014/main" id="{916CAE94-DB57-4A93-9A9C-802C97B55DC8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직사각형 342">
              <a:extLst>
                <a:ext uri="{FF2B5EF4-FFF2-40B4-BE49-F238E27FC236}">
                  <a16:creationId xmlns:a16="http://schemas.microsoft.com/office/drawing/2014/main" id="{3425F4BC-909F-4835-B8B4-2E33853E0004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이등변 삼각형 343">
              <a:extLst>
                <a:ext uri="{FF2B5EF4-FFF2-40B4-BE49-F238E27FC236}">
                  <a16:creationId xmlns:a16="http://schemas.microsoft.com/office/drawing/2014/main" id="{7F8A5C3D-62C6-4C7D-A9D3-99A94BB9E8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이등변 삼각형 344">
              <a:extLst>
                <a:ext uri="{FF2B5EF4-FFF2-40B4-BE49-F238E27FC236}">
                  <a16:creationId xmlns:a16="http://schemas.microsoft.com/office/drawing/2014/main" id="{3D4806E9-B14D-441A-B00A-FE57BCA8226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이등변 삼각형 345">
              <a:extLst>
                <a:ext uri="{FF2B5EF4-FFF2-40B4-BE49-F238E27FC236}">
                  <a16:creationId xmlns:a16="http://schemas.microsoft.com/office/drawing/2014/main" id="{5AB9BA8E-D255-49B0-8FD6-5116450899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" name="이등변 삼각형 346">
              <a:extLst>
                <a:ext uri="{FF2B5EF4-FFF2-40B4-BE49-F238E27FC236}">
                  <a16:creationId xmlns:a16="http://schemas.microsoft.com/office/drawing/2014/main" id="{E09569E6-4C4F-49F5-AF04-EF3ECD04399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직사각형 347">
              <a:extLst>
                <a:ext uri="{FF2B5EF4-FFF2-40B4-BE49-F238E27FC236}">
                  <a16:creationId xmlns:a16="http://schemas.microsoft.com/office/drawing/2014/main" id="{2C63A472-E211-4E3A-B4E2-3DCCC1D839A3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직사각형 348">
              <a:extLst>
                <a:ext uri="{FF2B5EF4-FFF2-40B4-BE49-F238E27FC236}">
                  <a16:creationId xmlns:a16="http://schemas.microsoft.com/office/drawing/2014/main" id="{9DADF3DE-EC13-47B5-B9F6-103D1BFC9811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2" name="그룹 349">
              <a:extLst>
                <a:ext uri="{FF2B5EF4-FFF2-40B4-BE49-F238E27FC236}">
                  <a16:creationId xmlns:a16="http://schemas.microsoft.com/office/drawing/2014/main" id="{1C849D4B-6B2F-4F14-A72B-A58642C53ECA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217" name="이등변 삼각형 414">
                <a:extLst>
                  <a:ext uri="{FF2B5EF4-FFF2-40B4-BE49-F238E27FC236}">
                    <a16:creationId xmlns:a16="http://schemas.microsoft.com/office/drawing/2014/main" id="{67431D20-DF5B-48BE-87CC-5957C301416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8" name="이등변 삼각형 415">
                <a:extLst>
                  <a:ext uri="{FF2B5EF4-FFF2-40B4-BE49-F238E27FC236}">
                    <a16:creationId xmlns:a16="http://schemas.microsoft.com/office/drawing/2014/main" id="{5B68F970-9262-4D75-A996-BA111925DBD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3" name="직사각형 350">
              <a:extLst>
                <a:ext uri="{FF2B5EF4-FFF2-40B4-BE49-F238E27FC236}">
                  <a16:creationId xmlns:a16="http://schemas.microsoft.com/office/drawing/2014/main" id="{0EABB3EE-C7C3-45FA-925A-97CEB49B5F9E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이등변 삼각형 351">
              <a:extLst>
                <a:ext uri="{FF2B5EF4-FFF2-40B4-BE49-F238E27FC236}">
                  <a16:creationId xmlns:a16="http://schemas.microsoft.com/office/drawing/2014/main" id="{4BEF33DC-E5B6-4055-9085-9D2DD00B6CC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직사각형 352">
              <a:extLst>
                <a:ext uri="{FF2B5EF4-FFF2-40B4-BE49-F238E27FC236}">
                  <a16:creationId xmlns:a16="http://schemas.microsoft.com/office/drawing/2014/main" id="{7195D21B-0CCF-4778-A4D0-C38F70493AB1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이등변 삼각형 353">
              <a:extLst>
                <a:ext uri="{FF2B5EF4-FFF2-40B4-BE49-F238E27FC236}">
                  <a16:creationId xmlns:a16="http://schemas.microsoft.com/office/drawing/2014/main" id="{38D36321-CA9A-48AF-B328-226E79B0BB2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7" name="이등변 삼각형 354">
              <a:extLst>
                <a:ext uri="{FF2B5EF4-FFF2-40B4-BE49-F238E27FC236}">
                  <a16:creationId xmlns:a16="http://schemas.microsoft.com/office/drawing/2014/main" id="{7B04066C-1349-4E8D-8544-A9BA483DF7E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8" name="이등변 삼각형 355">
              <a:extLst>
                <a:ext uri="{FF2B5EF4-FFF2-40B4-BE49-F238E27FC236}">
                  <a16:creationId xmlns:a16="http://schemas.microsoft.com/office/drawing/2014/main" id="{28D05163-B69A-4BF4-9F41-F2669037389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9" name="직사각형 356">
              <a:extLst>
                <a:ext uri="{FF2B5EF4-FFF2-40B4-BE49-F238E27FC236}">
                  <a16:creationId xmlns:a16="http://schemas.microsoft.com/office/drawing/2014/main" id="{2B76B48A-783A-4D23-AF59-F10B47BF3330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직사각형 357">
              <a:extLst>
                <a:ext uri="{FF2B5EF4-FFF2-40B4-BE49-F238E27FC236}">
                  <a16:creationId xmlns:a16="http://schemas.microsoft.com/office/drawing/2014/main" id="{38DE5648-2B03-4119-B100-46280B05AFDC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이등변 삼각형 358">
              <a:extLst>
                <a:ext uri="{FF2B5EF4-FFF2-40B4-BE49-F238E27FC236}">
                  <a16:creationId xmlns:a16="http://schemas.microsoft.com/office/drawing/2014/main" id="{BC9392D7-D3DA-4C6B-9497-D05D7820E78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2" name="이등변 삼각형 359">
              <a:extLst>
                <a:ext uri="{FF2B5EF4-FFF2-40B4-BE49-F238E27FC236}">
                  <a16:creationId xmlns:a16="http://schemas.microsoft.com/office/drawing/2014/main" id="{5506E667-B4D2-40B3-88AD-494D36BE038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이등변 삼각형 360">
              <a:extLst>
                <a:ext uri="{FF2B5EF4-FFF2-40B4-BE49-F238E27FC236}">
                  <a16:creationId xmlns:a16="http://schemas.microsoft.com/office/drawing/2014/main" id="{8C9D0AFA-360A-43AC-8A25-22567830AC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이등변 삼각형 361">
              <a:extLst>
                <a:ext uri="{FF2B5EF4-FFF2-40B4-BE49-F238E27FC236}">
                  <a16:creationId xmlns:a16="http://schemas.microsoft.com/office/drawing/2014/main" id="{C4102C4E-6050-4891-A636-2D0DA134242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직사각형 362">
              <a:extLst>
                <a:ext uri="{FF2B5EF4-FFF2-40B4-BE49-F238E27FC236}">
                  <a16:creationId xmlns:a16="http://schemas.microsoft.com/office/drawing/2014/main" id="{3553C5D7-D15B-431A-9317-7DF388FA481B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6" name="이등변 삼각형 363">
              <a:extLst>
                <a:ext uri="{FF2B5EF4-FFF2-40B4-BE49-F238E27FC236}">
                  <a16:creationId xmlns:a16="http://schemas.microsoft.com/office/drawing/2014/main" id="{D41E12BE-022A-48A1-89BD-1CEE425D8E8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7" name="직사각형 364">
              <a:extLst>
                <a:ext uri="{FF2B5EF4-FFF2-40B4-BE49-F238E27FC236}">
                  <a16:creationId xmlns:a16="http://schemas.microsoft.com/office/drawing/2014/main" id="{B1C35294-3524-4D77-A81F-1CF262C2EA85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이등변 삼각형 365">
              <a:extLst>
                <a:ext uri="{FF2B5EF4-FFF2-40B4-BE49-F238E27FC236}">
                  <a16:creationId xmlns:a16="http://schemas.microsoft.com/office/drawing/2014/main" id="{3C61A0F4-1187-4AA3-BC6E-FD8FF72FF39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이등변 삼각형 366">
              <a:extLst>
                <a:ext uri="{FF2B5EF4-FFF2-40B4-BE49-F238E27FC236}">
                  <a16:creationId xmlns:a16="http://schemas.microsoft.com/office/drawing/2014/main" id="{928E8D7B-54F1-4B01-9252-325FA077967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이등변 삼각형 367">
              <a:extLst>
                <a:ext uri="{FF2B5EF4-FFF2-40B4-BE49-F238E27FC236}">
                  <a16:creationId xmlns:a16="http://schemas.microsoft.com/office/drawing/2014/main" id="{7D4C3845-CCF7-4026-9C08-1DDE76E4B0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직사각형 368">
              <a:extLst>
                <a:ext uri="{FF2B5EF4-FFF2-40B4-BE49-F238E27FC236}">
                  <a16:creationId xmlns:a16="http://schemas.microsoft.com/office/drawing/2014/main" id="{2EC6BD4A-C862-4C8C-A84B-D6674A784A85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2" name="직사각형 369">
              <a:extLst>
                <a:ext uri="{FF2B5EF4-FFF2-40B4-BE49-F238E27FC236}">
                  <a16:creationId xmlns:a16="http://schemas.microsoft.com/office/drawing/2014/main" id="{D85FD29A-7626-45AF-A8B1-865A2916A042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이등변 삼각형 370">
              <a:extLst>
                <a:ext uri="{FF2B5EF4-FFF2-40B4-BE49-F238E27FC236}">
                  <a16:creationId xmlns:a16="http://schemas.microsoft.com/office/drawing/2014/main" id="{3185C44B-B047-4FA8-9A3A-85DDC9FD6DD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이등변 삼각형 371">
              <a:extLst>
                <a:ext uri="{FF2B5EF4-FFF2-40B4-BE49-F238E27FC236}">
                  <a16:creationId xmlns:a16="http://schemas.microsoft.com/office/drawing/2014/main" id="{A5828AFD-2D6B-4621-9FD9-A340F6F64AC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5" name="이등변 삼각형 372">
              <a:extLst>
                <a:ext uri="{FF2B5EF4-FFF2-40B4-BE49-F238E27FC236}">
                  <a16:creationId xmlns:a16="http://schemas.microsoft.com/office/drawing/2014/main" id="{65254203-C9A2-4569-BF34-A8DFAD72A66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6" name="이등변 삼각형 373">
              <a:extLst>
                <a:ext uri="{FF2B5EF4-FFF2-40B4-BE49-F238E27FC236}">
                  <a16:creationId xmlns:a16="http://schemas.microsoft.com/office/drawing/2014/main" id="{3EC001E0-58C3-4561-A89B-4C2D5C83435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374">
              <a:extLst>
                <a:ext uri="{FF2B5EF4-FFF2-40B4-BE49-F238E27FC236}">
                  <a16:creationId xmlns:a16="http://schemas.microsoft.com/office/drawing/2014/main" id="{8AB42BA2-C688-4288-AEBC-1DA7DA61CE2D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이등변 삼각형 375">
              <a:extLst>
                <a:ext uri="{FF2B5EF4-FFF2-40B4-BE49-F238E27FC236}">
                  <a16:creationId xmlns:a16="http://schemas.microsoft.com/office/drawing/2014/main" id="{54A347ED-B1C7-4929-A46D-EC89F261074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직사각형 376">
              <a:extLst>
                <a:ext uri="{FF2B5EF4-FFF2-40B4-BE49-F238E27FC236}">
                  <a16:creationId xmlns:a16="http://schemas.microsoft.com/office/drawing/2014/main" id="{A18ACC5A-4487-4630-B6C7-E4E2FD891A42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이등변 삼각형 377">
              <a:extLst>
                <a:ext uri="{FF2B5EF4-FFF2-40B4-BE49-F238E27FC236}">
                  <a16:creationId xmlns:a16="http://schemas.microsoft.com/office/drawing/2014/main" id="{EE48E2C0-E8D1-4CB4-A18A-2E81BE545B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이등변 삼각형 378">
              <a:extLst>
                <a:ext uri="{FF2B5EF4-FFF2-40B4-BE49-F238E27FC236}">
                  <a16:creationId xmlns:a16="http://schemas.microsoft.com/office/drawing/2014/main" id="{AE657ADC-2344-45B5-A2E0-B8B3ED92D9E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이등변 삼각형 379">
              <a:extLst>
                <a:ext uri="{FF2B5EF4-FFF2-40B4-BE49-F238E27FC236}">
                  <a16:creationId xmlns:a16="http://schemas.microsoft.com/office/drawing/2014/main" id="{C71791FC-D56A-4207-B135-EB01D4A0784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직사각형 380">
              <a:extLst>
                <a:ext uri="{FF2B5EF4-FFF2-40B4-BE49-F238E27FC236}">
                  <a16:creationId xmlns:a16="http://schemas.microsoft.com/office/drawing/2014/main" id="{7FD6458D-BCA0-4E23-8A3C-D5F2DF6E4A0F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직사각형 381">
              <a:extLst>
                <a:ext uri="{FF2B5EF4-FFF2-40B4-BE49-F238E27FC236}">
                  <a16:creationId xmlns:a16="http://schemas.microsoft.com/office/drawing/2014/main" id="{725D59BB-62BC-47FE-BAF9-74D4680DED6F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이등변 삼각형 382">
              <a:extLst>
                <a:ext uri="{FF2B5EF4-FFF2-40B4-BE49-F238E27FC236}">
                  <a16:creationId xmlns:a16="http://schemas.microsoft.com/office/drawing/2014/main" id="{44CE7AF5-E578-49A4-9420-7CB5976BF3A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이등변 삼각형 383">
              <a:extLst>
                <a:ext uri="{FF2B5EF4-FFF2-40B4-BE49-F238E27FC236}">
                  <a16:creationId xmlns:a16="http://schemas.microsoft.com/office/drawing/2014/main" id="{C2EBD194-167F-4D23-8A7D-8011E26977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이등변 삼각형 384">
              <a:extLst>
                <a:ext uri="{FF2B5EF4-FFF2-40B4-BE49-F238E27FC236}">
                  <a16:creationId xmlns:a16="http://schemas.microsoft.com/office/drawing/2014/main" id="{486194CC-8D3B-4764-8F76-BDAE4F44F64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이등변 삼각형 385">
              <a:extLst>
                <a:ext uri="{FF2B5EF4-FFF2-40B4-BE49-F238E27FC236}">
                  <a16:creationId xmlns:a16="http://schemas.microsoft.com/office/drawing/2014/main" id="{E0129CA4-7D5F-439C-A74A-0B8592B13A3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9" name="그룹 386">
              <a:extLst>
                <a:ext uri="{FF2B5EF4-FFF2-40B4-BE49-F238E27FC236}">
                  <a16:creationId xmlns:a16="http://schemas.microsoft.com/office/drawing/2014/main" id="{689B9017-9D04-47B8-9130-582C8C359583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207" name="직사각형 404">
                <a:extLst>
                  <a:ext uri="{FF2B5EF4-FFF2-40B4-BE49-F238E27FC236}">
                    <a16:creationId xmlns:a16="http://schemas.microsoft.com/office/drawing/2014/main" id="{7456B1CC-7A8A-4420-8F2B-9534D151C09D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8" name="이등변 삼각형 405">
                <a:extLst>
                  <a:ext uri="{FF2B5EF4-FFF2-40B4-BE49-F238E27FC236}">
                    <a16:creationId xmlns:a16="http://schemas.microsoft.com/office/drawing/2014/main" id="{08F67A64-6B67-4C73-9571-E7621908D5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9" name="직사각형 406">
                <a:extLst>
                  <a:ext uri="{FF2B5EF4-FFF2-40B4-BE49-F238E27FC236}">
                    <a16:creationId xmlns:a16="http://schemas.microsoft.com/office/drawing/2014/main" id="{24EC17BA-2D63-4726-99FE-EAC4E9FDA0A3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0" name="이등변 삼각형 407">
                <a:extLst>
                  <a:ext uri="{FF2B5EF4-FFF2-40B4-BE49-F238E27FC236}">
                    <a16:creationId xmlns:a16="http://schemas.microsoft.com/office/drawing/2014/main" id="{6889F86E-1982-438D-8E14-F5357FB0CD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1" name="이등변 삼각형 408">
                <a:extLst>
                  <a:ext uri="{FF2B5EF4-FFF2-40B4-BE49-F238E27FC236}">
                    <a16:creationId xmlns:a16="http://schemas.microsoft.com/office/drawing/2014/main" id="{12EAC4C4-4B1B-422A-8C01-92AA4B1AB6E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2" name="이등변 삼각형 409">
                <a:extLst>
                  <a:ext uri="{FF2B5EF4-FFF2-40B4-BE49-F238E27FC236}">
                    <a16:creationId xmlns:a16="http://schemas.microsoft.com/office/drawing/2014/main" id="{81D1FBF9-B4ED-4974-8A8A-32685B8BE25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3" name="이등변 삼각형 410">
                <a:extLst>
                  <a:ext uri="{FF2B5EF4-FFF2-40B4-BE49-F238E27FC236}">
                    <a16:creationId xmlns:a16="http://schemas.microsoft.com/office/drawing/2014/main" id="{0BEBABA1-ED44-4B07-98FE-91FCC88774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4" name="이등변 삼각형 411">
                <a:extLst>
                  <a:ext uri="{FF2B5EF4-FFF2-40B4-BE49-F238E27FC236}">
                    <a16:creationId xmlns:a16="http://schemas.microsoft.com/office/drawing/2014/main" id="{40C44229-007B-413F-ABF0-E1EB995B59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5" name="이등변 삼각형 412">
                <a:extLst>
                  <a:ext uri="{FF2B5EF4-FFF2-40B4-BE49-F238E27FC236}">
                    <a16:creationId xmlns:a16="http://schemas.microsoft.com/office/drawing/2014/main" id="{6CC0473A-29B6-4567-BCD3-C24C984E06E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6" name="이등변 삼각형 413">
                <a:extLst>
                  <a:ext uri="{FF2B5EF4-FFF2-40B4-BE49-F238E27FC236}">
                    <a16:creationId xmlns:a16="http://schemas.microsoft.com/office/drawing/2014/main" id="{E298AF6D-C47E-416B-AA79-99DDAB0C1A9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90" name="직선 연결선 387">
              <a:extLst>
                <a:ext uri="{FF2B5EF4-FFF2-40B4-BE49-F238E27FC236}">
                  <a16:creationId xmlns:a16="http://schemas.microsoft.com/office/drawing/2014/main" id="{3F56D0ED-6CFE-4CC4-B012-02CE606ED446}"/>
                </a:ext>
              </a:extLst>
            </p:cNvPr>
            <p:cNvCxnSpPr>
              <a:cxnSpLocks/>
              <a:stCxn id="208" idx="2"/>
              <a:endCxn id="218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388">
              <a:extLst>
                <a:ext uri="{FF2B5EF4-FFF2-40B4-BE49-F238E27FC236}">
                  <a16:creationId xmlns:a16="http://schemas.microsoft.com/office/drawing/2014/main" id="{72A11C53-4893-49D6-9640-A46E850CC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389">
              <a:extLst>
                <a:ext uri="{FF2B5EF4-FFF2-40B4-BE49-F238E27FC236}">
                  <a16:creationId xmlns:a16="http://schemas.microsoft.com/office/drawing/2014/main" id="{F41C12A9-A520-4033-B592-989C977882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390">
              <a:extLst>
                <a:ext uri="{FF2B5EF4-FFF2-40B4-BE49-F238E27FC236}">
                  <a16:creationId xmlns:a16="http://schemas.microsoft.com/office/drawing/2014/main" id="{09E90F83-83FC-420A-A559-4788C0AAB3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391">
              <a:extLst>
                <a:ext uri="{FF2B5EF4-FFF2-40B4-BE49-F238E27FC236}">
                  <a16:creationId xmlns:a16="http://schemas.microsoft.com/office/drawing/2014/main" id="{1F033D2B-FD33-43F9-88F5-1E3BD85D2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392">
              <a:extLst>
                <a:ext uri="{FF2B5EF4-FFF2-40B4-BE49-F238E27FC236}">
                  <a16:creationId xmlns:a16="http://schemas.microsoft.com/office/drawing/2014/main" id="{23591CA9-E7C2-42B7-BFDC-6D1178335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393">
              <a:extLst>
                <a:ext uri="{FF2B5EF4-FFF2-40B4-BE49-F238E27FC236}">
                  <a16:creationId xmlns:a16="http://schemas.microsoft.com/office/drawing/2014/main" id="{12C0B3F0-F46F-43C3-B783-1312FAF63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394">
              <a:extLst>
                <a:ext uri="{FF2B5EF4-FFF2-40B4-BE49-F238E27FC236}">
                  <a16:creationId xmlns:a16="http://schemas.microsoft.com/office/drawing/2014/main" id="{8593759F-6C1D-4712-ACE9-3F347C3D0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395">
              <a:extLst>
                <a:ext uri="{FF2B5EF4-FFF2-40B4-BE49-F238E27FC236}">
                  <a16:creationId xmlns:a16="http://schemas.microsoft.com/office/drawing/2014/main" id="{37AB092F-C0A4-49B9-A2C2-7FF30B673E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9" name="그룹 396">
              <a:extLst>
                <a:ext uri="{FF2B5EF4-FFF2-40B4-BE49-F238E27FC236}">
                  <a16:creationId xmlns:a16="http://schemas.microsoft.com/office/drawing/2014/main" id="{8DED8620-B31F-4C75-979B-0BB59507B023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200" name="그룹 397">
                <a:extLst>
                  <a:ext uri="{FF2B5EF4-FFF2-40B4-BE49-F238E27FC236}">
                    <a16:creationId xmlns:a16="http://schemas.microsoft.com/office/drawing/2014/main" id="{1F6C212E-1611-4061-AB5F-0E46A45C12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205" name="이등변 삼각형 402">
                  <a:extLst>
                    <a:ext uri="{FF2B5EF4-FFF2-40B4-BE49-F238E27FC236}">
                      <a16:creationId xmlns:a16="http://schemas.microsoft.com/office/drawing/2014/main" id="{28DBD3D9-6518-4FA6-BA61-986F4423F6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6" name="이등변 삼각형 403">
                  <a:extLst>
                    <a:ext uri="{FF2B5EF4-FFF2-40B4-BE49-F238E27FC236}">
                      <a16:creationId xmlns:a16="http://schemas.microsoft.com/office/drawing/2014/main" id="{F18305E2-DEC7-4C5B-8506-10713B1596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01" name="그룹 398">
                <a:extLst>
                  <a:ext uri="{FF2B5EF4-FFF2-40B4-BE49-F238E27FC236}">
                    <a16:creationId xmlns:a16="http://schemas.microsoft.com/office/drawing/2014/main" id="{E8153C3D-2F29-4771-97C6-D80FDAE5680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203" name="이등변 삼각형 400">
                  <a:extLst>
                    <a:ext uri="{FF2B5EF4-FFF2-40B4-BE49-F238E27FC236}">
                      <a16:creationId xmlns:a16="http://schemas.microsoft.com/office/drawing/2014/main" id="{490331A0-9441-46E9-99AB-C9BAB5F060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4" name="이등변 삼각형 401">
                  <a:extLst>
                    <a:ext uri="{FF2B5EF4-FFF2-40B4-BE49-F238E27FC236}">
                      <a16:creationId xmlns:a16="http://schemas.microsoft.com/office/drawing/2014/main" id="{DBEE7BE1-BD9F-44F3-8243-F3971F068A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02" name="직선 연결선 399">
                <a:extLst>
                  <a:ext uri="{FF2B5EF4-FFF2-40B4-BE49-F238E27FC236}">
                    <a16:creationId xmlns:a16="http://schemas.microsoft.com/office/drawing/2014/main" id="{B8E4DFF9-31CC-4F98-9FB7-E7A4E63FA5A7}"/>
                  </a:ext>
                </a:extLst>
              </p:cNvPr>
              <p:cNvCxnSpPr>
                <a:cxnSpLocks/>
                <a:stCxn id="204" idx="1"/>
                <a:endCxn id="203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8021AC5-28C8-4823-B203-E14993C9AD8F}"/>
              </a:ext>
            </a:extLst>
          </p:cNvPr>
          <p:cNvGrpSpPr/>
          <p:nvPr/>
        </p:nvGrpSpPr>
        <p:grpSpPr>
          <a:xfrm>
            <a:off x="2325428" y="1669608"/>
            <a:ext cx="527727" cy="583404"/>
            <a:chOff x="3754828" y="1947852"/>
            <a:chExt cx="1322751" cy="1462307"/>
          </a:xfrm>
        </p:grpSpPr>
        <p:sp>
          <p:nvSpPr>
            <p:cNvPr id="220" name="직사각형 20">
              <a:extLst>
                <a:ext uri="{FF2B5EF4-FFF2-40B4-BE49-F238E27FC236}">
                  <a16:creationId xmlns:a16="http://schemas.microsoft.com/office/drawing/2014/main" id="{DBA26972-E09F-4A57-8C28-B04794F5BD7A}"/>
                </a:ext>
              </a:extLst>
            </p:cNvPr>
            <p:cNvSpPr/>
            <p:nvPr/>
          </p:nvSpPr>
          <p:spPr>
            <a:xfrm>
              <a:off x="4170673" y="2243359"/>
              <a:ext cx="489362" cy="5406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1" name="직사각형 3">
              <a:extLst>
                <a:ext uri="{FF2B5EF4-FFF2-40B4-BE49-F238E27FC236}">
                  <a16:creationId xmlns:a16="http://schemas.microsoft.com/office/drawing/2014/main" id="{028CD895-9A4D-4FC0-9F97-99730C0722AB}"/>
                </a:ext>
              </a:extLst>
            </p:cNvPr>
            <p:cNvSpPr/>
            <p:nvPr/>
          </p:nvSpPr>
          <p:spPr>
            <a:xfrm>
              <a:off x="4380494" y="2431824"/>
              <a:ext cx="57329" cy="97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22" name="3D 모델 6" descr="Video camera">
                  <a:extLst>
                    <a:ext uri="{FF2B5EF4-FFF2-40B4-BE49-F238E27FC236}">
                      <a16:creationId xmlns:a16="http://schemas.microsoft.com/office/drawing/2014/main" id="{24EDF9B1-B937-49E9-9BA2-2FDBCAE53F4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841128" y="1947852"/>
                <a:ext cx="1052510" cy="58141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52510" cy="581415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28307" ay="4625097" az="2784325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688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22" name="3D 모델 6" descr="Video camera">
                  <a:extLst>
                    <a:ext uri="{FF2B5EF4-FFF2-40B4-BE49-F238E27FC236}">
                      <a16:creationId xmlns:a16="http://schemas.microsoft.com/office/drawing/2014/main" id="{24EDF9B1-B937-49E9-9BA2-2FDBCAE53F4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59858" y="1669608"/>
                  <a:ext cx="419911" cy="2319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3" name="직사각형 17">
              <a:extLst>
                <a:ext uri="{FF2B5EF4-FFF2-40B4-BE49-F238E27FC236}">
                  <a16:creationId xmlns:a16="http://schemas.microsoft.com/office/drawing/2014/main" id="{6E1CA918-265D-4EAD-8E30-E8BFC4914457}"/>
                </a:ext>
              </a:extLst>
            </p:cNvPr>
            <p:cNvSpPr/>
            <p:nvPr/>
          </p:nvSpPr>
          <p:spPr>
            <a:xfrm rot="2807291">
              <a:off x="424133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4" name="직사각형 19">
              <a:extLst>
                <a:ext uri="{FF2B5EF4-FFF2-40B4-BE49-F238E27FC236}">
                  <a16:creationId xmlns:a16="http://schemas.microsoft.com/office/drawing/2014/main" id="{8460FF9D-5854-4B3E-BAC4-CE2394783AC0}"/>
                </a:ext>
              </a:extLst>
            </p:cNvPr>
            <p:cNvSpPr/>
            <p:nvPr/>
          </p:nvSpPr>
          <p:spPr>
            <a:xfrm rot="18792709" flipH="1">
              <a:off x="451780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04825B38-A47F-4C11-8DAE-790FAAAD05BC}"/>
                </a:ext>
              </a:extLst>
            </p:cNvPr>
            <p:cNvGrpSpPr/>
            <p:nvPr/>
          </p:nvGrpSpPr>
          <p:grpSpPr>
            <a:xfrm>
              <a:off x="4618012" y="2597171"/>
              <a:ext cx="459567" cy="773326"/>
              <a:chOff x="8853941" y="1230260"/>
              <a:chExt cx="1597986" cy="2688974"/>
            </a:xfrm>
          </p:grpSpPr>
          <p:sp>
            <p:nvSpPr>
              <p:cNvPr id="250" name="평행 사변형 14">
                <a:extLst>
                  <a:ext uri="{FF2B5EF4-FFF2-40B4-BE49-F238E27FC236}">
                    <a16:creationId xmlns:a16="http://schemas.microsoft.com/office/drawing/2014/main" id="{8A7CDB9D-D689-4506-BF83-F06137F3C33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1" name="평행 사변형 15">
                <a:extLst>
                  <a:ext uri="{FF2B5EF4-FFF2-40B4-BE49-F238E27FC236}">
                    <a16:creationId xmlns:a16="http://schemas.microsoft.com/office/drawing/2014/main" id="{D1F06358-2541-47C1-9B0F-73DD22330847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2" name="평행 사변형 16">
                <a:extLst>
                  <a:ext uri="{FF2B5EF4-FFF2-40B4-BE49-F238E27FC236}">
                    <a16:creationId xmlns:a16="http://schemas.microsoft.com/office/drawing/2014/main" id="{F16AACE8-E326-40CA-B598-C78303963ED2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3BC148FC-7386-438C-AB33-517240E6067F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269" name="평행 사변형 14">
                  <a:extLst>
                    <a:ext uri="{FF2B5EF4-FFF2-40B4-BE49-F238E27FC236}">
                      <a16:creationId xmlns:a16="http://schemas.microsoft.com/office/drawing/2014/main" id="{1FF37A28-4EB8-4C99-B18C-790BE2999F84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0" name="평행 사변형 14">
                  <a:extLst>
                    <a:ext uri="{FF2B5EF4-FFF2-40B4-BE49-F238E27FC236}">
                      <a16:creationId xmlns:a16="http://schemas.microsoft.com/office/drawing/2014/main" id="{E7992CB3-A7D8-424D-AC32-FA8F34B4357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1" name="평행 사변형 14">
                  <a:extLst>
                    <a:ext uri="{FF2B5EF4-FFF2-40B4-BE49-F238E27FC236}">
                      <a16:creationId xmlns:a16="http://schemas.microsoft.com/office/drawing/2014/main" id="{2A415239-5693-468C-A1BE-4A36E5A9BA9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2" name="평행 사변형 14">
                  <a:extLst>
                    <a:ext uri="{FF2B5EF4-FFF2-40B4-BE49-F238E27FC236}">
                      <a16:creationId xmlns:a16="http://schemas.microsoft.com/office/drawing/2014/main" id="{EA21BDA7-77B1-4E99-9C3A-2A6ECE5385DB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184CE1C3-1D64-445F-AF38-175DA33FB375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265" name="평행 사변형 14">
                  <a:extLst>
                    <a:ext uri="{FF2B5EF4-FFF2-40B4-BE49-F238E27FC236}">
                      <a16:creationId xmlns:a16="http://schemas.microsoft.com/office/drawing/2014/main" id="{EFE259B7-DDFD-42F7-8DE4-E8F3E06E387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6" name="평행 사변형 14">
                  <a:extLst>
                    <a:ext uri="{FF2B5EF4-FFF2-40B4-BE49-F238E27FC236}">
                      <a16:creationId xmlns:a16="http://schemas.microsoft.com/office/drawing/2014/main" id="{E83AB37F-6FB5-4986-A985-BB01A5E2B89D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" name="평행 사변형 14">
                  <a:extLst>
                    <a:ext uri="{FF2B5EF4-FFF2-40B4-BE49-F238E27FC236}">
                      <a16:creationId xmlns:a16="http://schemas.microsoft.com/office/drawing/2014/main" id="{0C2AE205-8DF0-4FFC-9CC1-E81D3929785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" name="평행 사변형 14">
                  <a:extLst>
                    <a:ext uri="{FF2B5EF4-FFF2-40B4-BE49-F238E27FC236}">
                      <a16:creationId xmlns:a16="http://schemas.microsoft.com/office/drawing/2014/main" id="{77C289EB-C537-460D-931D-6A77397B3E7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B6042D4B-83D1-4175-9314-882260D0804D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261" name="평행 사변형 14">
                  <a:extLst>
                    <a:ext uri="{FF2B5EF4-FFF2-40B4-BE49-F238E27FC236}">
                      <a16:creationId xmlns:a16="http://schemas.microsoft.com/office/drawing/2014/main" id="{3D189C54-6AFD-479F-81D7-86AA1695FD8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2" name="평행 사변형 14">
                  <a:extLst>
                    <a:ext uri="{FF2B5EF4-FFF2-40B4-BE49-F238E27FC236}">
                      <a16:creationId xmlns:a16="http://schemas.microsoft.com/office/drawing/2014/main" id="{57423992-BA35-46B1-A863-619F67E2F065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3" name="평행 사변형 14">
                  <a:extLst>
                    <a:ext uri="{FF2B5EF4-FFF2-40B4-BE49-F238E27FC236}">
                      <a16:creationId xmlns:a16="http://schemas.microsoft.com/office/drawing/2014/main" id="{C5B967EB-2A75-4939-A824-6F80953EDDDC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4" name="평행 사변형 14">
                  <a:extLst>
                    <a:ext uri="{FF2B5EF4-FFF2-40B4-BE49-F238E27FC236}">
                      <a16:creationId xmlns:a16="http://schemas.microsoft.com/office/drawing/2014/main" id="{3197C390-4808-4A93-A252-2EEBB8AD751B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508DC238-F1BB-469C-8D1E-F9208F7349F0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257" name="평행 사변형 14">
                  <a:extLst>
                    <a:ext uri="{FF2B5EF4-FFF2-40B4-BE49-F238E27FC236}">
                      <a16:creationId xmlns:a16="http://schemas.microsoft.com/office/drawing/2014/main" id="{D86283DA-0C8C-4DD3-BBF4-D010C9A0677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8" name="평행 사변형 14">
                  <a:extLst>
                    <a:ext uri="{FF2B5EF4-FFF2-40B4-BE49-F238E27FC236}">
                      <a16:creationId xmlns:a16="http://schemas.microsoft.com/office/drawing/2014/main" id="{3CB2420E-BF9F-4085-95AB-23E5DEE8CA9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9" name="평행 사변형 14">
                  <a:extLst>
                    <a:ext uri="{FF2B5EF4-FFF2-40B4-BE49-F238E27FC236}">
                      <a16:creationId xmlns:a16="http://schemas.microsoft.com/office/drawing/2014/main" id="{57A40A9E-7A40-4A16-AAD7-BACAA378D7F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0" name="평행 사변형 14">
                  <a:extLst>
                    <a:ext uri="{FF2B5EF4-FFF2-40B4-BE49-F238E27FC236}">
                      <a16:creationId xmlns:a16="http://schemas.microsoft.com/office/drawing/2014/main" id="{8FDE0378-08C9-488E-9A1F-557A298B960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291A4185-602C-4C0B-BD90-0900F3D5E327}"/>
                </a:ext>
              </a:extLst>
            </p:cNvPr>
            <p:cNvGrpSpPr/>
            <p:nvPr/>
          </p:nvGrpSpPr>
          <p:grpSpPr>
            <a:xfrm flipH="1">
              <a:off x="3754828" y="2599908"/>
              <a:ext cx="459567" cy="773326"/>
              <a:chOff x="8853941" y="1230260"/>
              <a:chExt cx="1597986" cy="2688974"/>
            </a:xfrm>
          </p:grpSpPr>
          <p:sp>
            <p:nvSpPr>
              <p:cNvPr id="227" name="평행 사변형 14">
                <a:extLst>
                  <a:ext uri="{FF2B5EF4-FFF2-40B4-BE49-F238E27FC236}">
                    <a16:creationId xmlns:a16="http://schemas.microsoft.com/office/drawing/2014/main" id="{0C13B4CB-657C-4652-A395-352638A140D4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8" name="평행 사변형 15">
                <a:extLst>
                  <a:ext uri="{FF2B5EF4-FFF2-40B4-BE49-F238E27FC236}">
                    <a16:creationId xmlns:a16="http://schemas.microsoft.com/office/drawing/2014/main" id="{BABAC1F6-5119-4DA9-9EF5-EFB13186273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9" name="평행 사변형 16">
                <a:extLst>
                  <a:ext uri="{FF2B5EF4-FFF2-40B4-BE49-F238E27FC236}">
                    <a16:creationId xmlns:a16="http://schemas.microsoft.com/office/drawing/2014/main" id="{BC700DCC-9F6B-49AB-9774-4A54B6048D51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9709F982-CA13-4E2C-851E-CC3DCA2F02FC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246" name="평행 사변형 14">
                  <a:extLst>
                    <a:ext uri="{FF2B5EF4-FFF2-40B4-BE49-F238E27FC236}">
                      <a16:creationId xmlns:a16="http://schemas.microsoft.com/office/drawing/2014/main" id="{1DF88B37-AAB3-46F9-9A26-1A11F8180C6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7" name="평행 사변형 14">
                  <a:extLst>
                    <a:ext uri="{FF2B5EF4-FFF2-40B4-BE49-F238E27FC236}">
                      <a16:creationId xmlns:a16="http://schemas.microsoft.com/office/drawing/2014/main" id="{2F9B7242-A7CC-45DD-9CC4-29E7E425A5BD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8" name="평행 사변형 14">
                  <a:extLst>
                    <a:ext uri="{FF2B5EF4-FFF2-40B4-BE49-F238E27FC236}">
                      <a16:creationId xmlns:a16="http://schemas.microsoft.com/office/drawing/2014/main" id="{1A9B7EED-A9EA-4609-846F-6368F0B31D4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9" name="평행 사변형 14">
                  <a:extLst>
                    <a:ext uri="{FF2B5EF4-FFF2-40B4-BE49-F238E27FC236}">
                      <a16:creationId xmlns:a16="http://schemas.microsoft.com/office/drawing/2014/main" id="{CE4D2CB2-0C2D-4976-8EEE-50592C44666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16EFF47-DDF3-4367-90A8-EBB771D591A4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242" name="평행 사변형 14">
                  <a:extLst>
                    <a:ext uri="{FF2B5EF4-FFF2-40B4-BE49-F238E27FC236}">
                      <a16:creationId xmlns:a16="http://schemas.microsoft.com/office/drawing/2014/main" id="{5D0AB067-6880-4EAA-A61A-58E86F51C03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3" name="평행 사변형 14">
                  <a:extLst>
                    <a:ext uri="{FF2B5EF4-FFF2-40B4-BE49-F238E27FC236}">
                      <a16:creationId xmlns:a16="http://schemas.microsoft.com/office/drawing/2014/main" id="{47151366-F597-4D73-87A2-3A4811D0D96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4" name="평행 사변형 14">
                  <a:extLst>
                    <a:ext uri="{FF2B5EF4-FFF2-40B4-BE49-F238E27FC236}">
                      <a16:creationId xmlns:a16="http://schemas.microsoft.com/office/drawing/2014/main" id="{963F15C1-3866-4DE3-8D20-AF9DE2CC41E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5" name="평행 사변형 14">
                  <a:extLst>
                    <a:ext uri="{FF2B5EF4-FFF2-40B4-BE49-F238E27FC236}">
                      <a16:creationId xmlns:a16="http://schemas.microsoft.com/office/drawing/2014/main" id="{79F724BA-01FF-49B2-8709-CA3487B3597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555C897D-305B-4E57-B630-42537ECEE6D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238" name="평행 사변형 14">
                  <a:extLst>
                    <a:ext uri="{FF2B5EF4-FFF2-40B4-BE49-F238E27FC236}">
                      <a16:creationId xmlns:a16="http://schemas.microsoft.com/office/drawing/2014/main" id="{2747F14F-CF44-4BE7-9F7D-A59A5325221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9" name="평행 사변형 14">
                  <a:extLst>
                    <a:ext uri="{FF2B5EF4-FFF2-40B4-BE49-F238E27FC236}">
                      <a16:creationId xmlns:a16="http://schemas.microsoft.com/office/drawing/2014/main" id="{4963FCD8-F407-4592-AA8E-C92B4BDF2D3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0" name="평행 사변형 14">
                  <a:extLst>
                    <a:ext uri="{FF2B5EF4-FFF2-40B4-BE49-F238E27FC236}">
                      <a16:creationId xmlns:a16="http://schemas.microsoft.com/office/drawing/2014/main" id="{D6884695-2A5C-4C05-B18B-1ABDEB59B0C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1" name="평행 사변형 14">
                  <a:extLst>
                    <a:ext uri="{FF2B5EF4-FFF2-40B4-BE49-F238E27FC236}">
                      <a16:creationId xmlns:a16="http://schemas.microsoft.com/office/drawing/2014/main" id="{0EF29D77-92D4-418F-BE0D-B6A34DF7A4D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E21D0C93-E81A-4C15-AF90-D909E29B751F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234" name="평행 사변형 14">
                  <a:extLst>
                    <a:ext uri="{FF2B5EF4-FFF2-40B4-BE49-F238E27FC236}">
                      <a16:creationId xmlns:a16="http://schemas.microsoft.com/office/drawing/2014/main" id="{D563CC72-D1DB-4705-BC64-322672D5C6A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5" name="평행 사변형 14">
                  <a:extLst>
                    <a:ext uri="{FF2B5EF4-FFF2-40B4-BE49-F238E27FC236}">
                      <a16:creationId xmlns:a16="http://schemas.microsoft.com/office/drawing/2014/main" id="{E4833DAB-935E-4F55-96ED-F642DFEC98C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6" name="평행 사변형 14">
                  <a:extLst>
                    <a:ext uri="{FF2B5EF4-FFF2-40B4-BE49-F238E27FC236}">
                      <a16:creationId xmlns:a16="http://schemas.microsoft.com/office/drawing/2014/main" id="{FE6A12D7-C510-46E2-A1FA-660D54529A8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7" name="평행 사변형 14">
                  <a:extLst>
                    <a:ext uri="{FF2B5EF4-FFF2-40B4-BE49-F238E27FC236}">
                      <a16:creationId xmlns:a16="http://schemas.microsoft.com/office/drawing/2014/main" id="{A8CFD2DA-B164-4952-A15A-16D1B249648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73" name="그룹 336">
            <a:extLst>
              <a:ext uri="{FF2B5EF4-FFF2-40B4-BE49-F238E27FC236}">
                <a16:creationId xmlns:a16="http://schemas.microsoft.com/office/drawing/2014/main" id="{FBA29807-7465-4A67-9C7E-916252532F6D}"/>
              </a:ext>
            </a:extLst>
          </p:cNvPr>
          <p:cNvGrpSpPr/>
          <p:nvPr/>
        </p:nvGrpSpPr>
        <p:grpSpPr>
          <a:xfrm>
            <a:off x="4450936" y="3121977"/>
            <a:ext cx="461846" cy="878004"/>
            <a:chOff x="4242743" y="0"/>
            <a:chExt cx="3164666" cy="6016272"/>
          </a:xfrm>
        </p:grpSpPr>
        <p:sp>
          <p:nvSpPr>
            <p:cNvPr id="274" name="직사각형 337">
              <a:extLst>
                <a:ext uri="{FF2B5EF4-FFF2-40B4-BE49-F238E27FC236}">
                  <a16:creationId xmlns:a16="http://schemas.microsoft.com/office/drawing/2014/main" id="{D0CCEFFC-468E-4565-AF83-82A81902A797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5" name="이등변 삼각형 338">
              <a:extLst>
                <a:ext uri="{FF2B5EF4-FFF2-40B4-BE49-F238E27FC236}">
                  <a16:creationId xmlns:a16="http://schemas.microsoft.com/office/drawing/2014/main" id="{CB2FAD76-FAC0-4EC3-B61A-72A51FEC3DA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직사각형 339">
              <a:extLst>
                <a:ext uri="{FF2B5EF4-FFF2-40B4-BE49-F238E27FC236}">
                  <a16:creationId xmlns:a16="http://schemas.microsoft.com/office/drawing/2014/main" id="{483900C5-02C1-47F9-83CF-26EB1B99E640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이등변 삼각형 340">
              <a:extLst>
                <a:ext uri="{FF2B5EF4-FFF2-40B4-BE49-F238E27FC236}">
                  <a16:creationId xmlns:a16="http://schemas.microsoft.com/office/drawing/2014/main" id="{3C5CA0A1-97A7-4717-8E76-A019F2CB45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직사각형 341">
              <a:extLst>
                <a:ext uri="{FF2B5EF4-FFF2-40B4-BE49-F238E27FC236}">
                  <a16:creationId xmlns:a16="http://schemas.microsoft.com/office/drawing/2014/main" id="{ED2ED79F-37FE-4F99-840F-DEEFF1E197D1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직사각형 342">
              <a:extLst>
                <a:ext uri="{FF2B5EF4-FFF2-40B4-BE49-F238E27FC236}">
                  <a16:creationId xmlns:a16="http://schemas.microsoft.com/office/drawing/2014/main" id="{264787AB-80E1-417E-AA99-AC987A28AF56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0" name="이등변 삼각형 343">
              <a:extLst>
                <a:ext uri="{FF2B5EF4-FFF2-40B4-BE49-F238E27FC236}">
                  <a16:creationId xmlns:a16="http://schemas.microsoft.com/office/drawing/2014/main" id="{3DD33BF3-4E2C-45B4-9730-9AA4B571D3C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1" name="이등변 삼각형 344">
              <a:extLst>
                <a:ext uri="{FF2B5EF4-FFF2-40B4-BE49-F238E27FC236}">
                  <a16:creationId xmlns:a16="http://schemas.microsoft.com/office/drawing/2014/main" id="{AFC91187-FD75-4149-A2EA-F89F330A373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2" name="이등변 삼각형 345">
              <a:extLst>
                <a:ext uri="{FF2B5EF4-FFF2-40B4-BE49-F238E27FC236}">
                  <a16:creationId xmlns:a16="http://schemas.microsoft.com/office/drawing/2014/main" id="{D5B73833-85FF-4958-AD6B-03B8AFED198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이등변 삼각형 346">
              <a:extLst>
                <a:ext uri="{FF2B5EF4-FFF2-40B4-BE49-F238E27FC236}">
                  <a16:creationId xmlns:a16="http://schemas.microsoft.com/office/drawing/2014/main" id="{3D206E95-ACBE-4F84-BB42-BC34ED2A6A0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4" name="직사각형 347">
              <a:extLst>
                <a:ext uri="{FF2B5EF4-FFF2-40B4-BE49-F238E27FC236}">
                  <a16:creationId xmlns:a16="http://schemas.microsoft.com/office/drawing/2014/main" id="{90B52098-956E-4B81-8175-879656C8A112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직사각형 348">
              <a:extLst>
                <a:ext uri="{FF2B5EF4-FFF2-40B4-BE49-F238E27FC236}">
                  <a16:creationId xmlns:a16="http://schemas.microsoft.com/office/drawing/2014/main" id="{E38F25D6-8C9C-4886-ADC5-C26111015F15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6" name="그룹 349">
              <a:extLst>
                <a:ext uri="{FF2B5EF4-FFF2-40B4-BE49-F238E27FC236}">
                  <a16:creationId xmlns:a16="http://schemas.microsoft.com/office/drawing/2014/main" id="{40E5E286-5176-488F-B365-9BE945D07480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351" name="이등변 삼각형 414">
                <a:extLst>
                  <a:ext uri="{FF2B5EF4-FFF2-40B4-BE49-F238E27FC236}">
                    <a16:creationId xmlns:a16="http://schemas.microsoft.com/office/drawing/2014/main" id="{900A8D6C-D868-4E40-987B-C8684C4F4AC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2" name="이등변 삼각형 415">
                <a:extLst>
                  <a:ext uri="{FF2B5EF4-FFF2-40B4-BE49-F238E27FC236}">
                    <a16:creationId xmlns:a16="http://schemas.microsoft.com/office/drawing/2014/main" id="{35A8E4E7-70B4-4E10-983F-CC76DED1644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7" name="직사각형 350">
              <a:extLst>
                <a:ext uri="{FF2B5EF4-FFF2-40B4-BE49-F238E27FC236}">
                  <a16:creationId xmlns:a16="http://schemas.microsoft.com/office/drawing/2014/main" id="{5C5425DA-2A2B-4989-A5A4-FBE1AE071E08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이등변 삼각형 351">
              <a:extLst>
                <a:ext uri="{FF2B5EF4-FFF2-40B4-BE49-F238E27FC236}">
                  <a16:creationId xmlns:a16="http://schemas.microsoft.com/office/drawing/2014/main" id="{CC1CED34-D013-4E00-80AA-1F534289CBA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직사각형 352">
              <a:extLst>
                <a:ext uri="{FF2B5EF4-FFF2-40B4-BE49-F238E27FC236}">
                  <a16:creationId xmlns:a16="http://schemas.microsoft.com/office/drawing/2014/main" id="{024CA1BC-1E7E-4ECC-B2C6-C0A0FA482341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이등변 삼각형 353">
              <a:extLst>
                <a:ext uri="{FF2B5EF4-FFF2-40B4-BE49-F238E27FC236}">
                  <a16:creationId xmlns:a16="http://schemas.microsoft.com/office/drawing/2014/main" id="{8175D686-CB2E-48EE-8CF4-EAD578A38DB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이등변 삼각형 354">
              <a:extLst>
                <a:ext uri="{FF2B5EF4-FFF2-40B4-BE49-F238E27FC236}">
                  <a16:creationId xmlns:a16="http://schemas.microsoft.com/office/drawing/2014/main" id="{85D3BB58-1E8E-4FC4-83B7-37FF9F92388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2" name="이등변 삼각형 355">
              <a:extLst>
                <a:ext uri="{FF2B5EF4-FFF2-40B4-BE49-F238E27FC236}">
                  <a16:creationId xmlns:a16="http://schemas.microsoft.com/office/drawing/2014/main" id="{08223D08-312C-4D62-A22D-287AED6573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직사각형 356">
              <a:extLst>
                <a:ext uri="{FF2B5EF4-FFF2-40B4-BE49-F238E27FC236}">
                  <a16:creationId xmlns:a16="http://schemas.microsoft.com/office/drawing/2014/main" id="{7714D57E-099F-4ACC-8AC6-FA463C5550DA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4" name="직사각형 357">
              <a:extLst>
                <a:ext uri="{FF2B5EF4-FFF2-40B4-BE49-F238E27FC236}">
                  <a16:creationId xmlns:a16="http://schemas.microsoft.com/office/drawing/2014/main" id="{34006314-BF42-4168-AEE5-6B97D8800605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5" name="이등변 삼각형 358">
              <a:extLst>
                <a:ext uri="{FF2B5EF4-FFF2-40B4-BE49-F238E27FC236}">
                  <a16:creationId xmlns:a16="http://schemas.microsoft.com/office/drawing/2014/main" id="{9EAB6F80-D712-44FD-B878-96AECC6D1D8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6" name="이등변 삼각형 359">
              <a:extLst>
                <a:ext uri="{FF2B5EF4-FFF2-40B4-BE49-F238E27FC236}">
                  <a16:creationId xmlns:a16="http://schemas.microsoft.com/office/drawing/2014/main" id="{439DFD2E-22FB-470B-97A3-2DA10B84EA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7" name="이등변 삼각형 360">
              <a:extLst>
                <a:ext uri="{FF2B5EF4-FFF2-40B4-BE49-F238E27FC236}">
                  <a16:creationId xmlns:a16="http://schemas.microsoft.com/office/drawing/2014/main" id="{0EF21740-1174-4AFE-BE76-C9126BECEF2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8" name="이등변 삼각형 361">
              <a:extLst>
                <a:ext uri="{FF2B5EF4-FFF2-40B4-BE49-F238E27FC236}">
                  <a16:creationId xmlns:a16="http://schemas.microsoft.com/office/drawing/2014/main" id="{88C00E4A-0F2C-47C8-BFD8-612E935944F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9" name="직사각형 362">
              <a:extLst>
                <a:ext uri="{FF2B5EF4-FFF2-40B4-BE49-F238E27FC236}">
                  <a16:creationId xmlns:a16="http://schemas.microsoft.com/office/drawing/2014/main" id="{0B731522-12A3-4339-9EB8-C4F21C80CF38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0" name="이등변 삼각형 363">
              <a:extLst>
                <a:ext uri="{FF2B5EF4-FFF2-40B4-BE49-F238E27FC236}">
                  <a16:creationId xmlns:a16="http://schemas.microsoft.com/office/drawing/2014/main" id="{65AB9884-245D-4BA9-B0D0-48C74B17F91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1" name="직사각형 364">
              <a:extLst>
                <a:ext uri="{FF2B5EF4-FFF2-40B4-BE49-F238E27FC236}">
                  <a16:creationId xmlns:a16="http://schemas.microsoft.com/office/drawing/2014/main" id="{3207C518-8C21-4311-BB42-C663464AD47F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이등변 삼각형 365">
              <a:extLst>
                <a:ext uri="{FF2B5EF4-FFF2-40B4-BE49-F238E27FC236}">
                  <a16:creationId xmlns:a16="http://schemas.microsoft.com/office/drawing/2014/main" id="{DD5E8746-589F-47CE-AB61-E1CE86F873D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3" name="이등변 삼각형 366">
              <a:extLst>
                <a:ext uri="{FF2B5EF4-FFF2-40B4-BE49-F238E27FC236}">
                  <a16:creationId xmlns:a16="http://schemas.microsoft.com/office/drawing/2014/main" id="{ABBAA5B5-B3DD-49D1-8F76-2EA1BEC4798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4" name="이등변 삼각형 367">
              <a:extLst>
                <a:ext uri="{FF2B5EF4-FFF2-40B4-BE49-F238E27FC236}">
                  <a16:creationId xmlns:a16="http://schemas.microsoft.com/office/drawing/2014/main" id="{62D4EE13-EC7F-4F93-BA52-46953A13ACC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5" name="직사각형 368">
              <a:extLst>
                <a:ext uri="{FF2B5EF4-FFF2-40B4-BE49-F238E27FC236}">
                  <a16:creationId xmlns:a16="http://schemas.microsoft.com/office/drawing/2014/main" id="{97C2EBD0-B9F6-4CAC-95AD-819AD925B002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6" name="직사각형 369">
              <a:extLst>
                <a:ext uri="{FF2B5EF4-FFF2-40B4-BE49-F238E27FC236}">
                  <a16:creationId xmlns:a16="http://schemas.microsoft.com/office/drawing/2014/main" id="{50EE2E04-CC73-4DAD-AA4A-1ED0970EDCD4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" name="이등변 삼각형 370">
              <a:extLst>
                <a:ext uri="{FF2B5EF4-FFF2-40B4-BE49-F238E27FC236}">
                  <a16:creationId xmlns:a16="http://schemas.microsoft.com/office/drawing/2014/main" id="{E57C98EC-0DCC-499C-9F5E-4C4D2361409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8" name="이등변 삼각형 371">
              <a:extLst>
                <a:ext uri="{FF2B5EF4-FFF2-40B4-BE49-F238E27FC236}">
                  <a16:creationId xmlns:a16="http://schemas.microsoft.com/office/drawing/2014/main" id="{423673FD-1367-4D05-BF61-BC2BA2BEC0E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9" name="이등변 삼각형 372">
              <a:extLst>
                <a:ext uri="{FF2B5EF4-FFF2-40B4-BE49-F238E27FC236}">
                  <a16:creationId xmlns:a16="http://schemas.microsoft.com/office/drawing/2014/main" id="{C69BF79C-A269-4A7F-9B4B-F6887832FA7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0" name="이등변 삼각형 373">
              <a:extLst>
                <a:ext uri="{FF2B5EF4-FFF2-40B4-BE49-F238E27FC236}">
                  <a16:creationId xmlns:a16="http://schemas.microsoft.com/office/drawing/2014/main" id="{C2AA5350-ADFC-4793-A50A-41080832CD8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1" name="직사각형 374">
              <a:extLst>
                <a:ext uri="{FF2B5EF4-FFF2-40B4-BE49-F238E27FC236}">
                  <a16:creationId xmlns:a16="http://schemas.microsoft.com/office/drawing/2014/main" id="{5DCB73F6-265D-4D8E-8978-528CD79EF9C5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이등변 삼각형 375">
              <a:extLst>
                <a:ext uri="{FF2B5EF4-FFF2-40B4-BE49-F238E27FC236}">
                  <a16:creationId xmlns:a16="http://schemas.microsoft.com/office/drawing/2014/main" id="{691AFF4F-7D8C-43A1-A125-F88766DB802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3" name="직사각형 376">
              <a:extLst>
                <a:ext uri="{FF2B5EF4-FFF2-40B4-BE49-F238E27FC236}">
                  <a16:creationId xmlns:a16="http://schemas.microsoft.com/office/drawing/2014/main" id="{FA3116A0-A152-424E-AE5E-CA53E7E4682F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4" name="이등변 삼각형 377">
              <a:extLst>
                <a:ext uri="{FF2B5EF4-FFF2-40B4-BE49-F238E27FC236}">
                  <a16:creationId xmlns:a16="http://schemas.microsoft.com/office/drawing/2014/main" id="{C5569BC2-352E-4800-A523-8F688A29B59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5" name="이등변 삼각형 378">
              <a:extLst>
                <a:ext uri="{FF2B5EF4-FFF2-40B4-BE49-F238E27FC236}">
                  <a16:creationId xmlns:a16="http://schemas.microsoft.com/office/drawing/2014/main" id="{6E6A98C2-B592-47DE-89A6-C417023F02D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" name="이등변 삼각형 379">
              <a:extLst>
                <a:ext uri="{FF2B5EF4-FFF2-40B4-BE49-F238E27FC236}">
                  <a16:creationId xmlns:a16="http://schemas.microsoft.com/office/drawing/2014/main" id="{14B14453-F5F3-40A2-B064-1EC7B8BABC4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7" name="직사각형 380">
              <a:extLst>
                <a:ext uri="{FF2B5EF4-FFF2-40B4-BE49-F238E27FC236}">
                  <a16:creationId xmlns:a16="http://schemas.microsoft.com/office/drawing/2014/main" id="{7E868DE4-9392-467D-B6CB-6DDF80D727DE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8" name="직사각형 381">
              <a:extLst>
                <a:ext uri="{FF2B5EF4-FFF2-40B4-BE49-F238E27FC236}">
                  <a16:creationId xmlns:a16="http://schemas.microsoft.com/office/drawing/2014/main" id="{F3F37C40-21E9-4CFE-BB43-3A303F5F8DE3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9" name="이등변 삼각형 382">
              <a:extLst>
                <a:ext uri="{FF2B5EF4-FFF2-40B4-BE49-F238E27FC236}">
                  <a16:creationId xmlns:a16="http://schemas.microsoft.com/office/drawing/2014/main" id="{CEE6DA91-15F5-48DE-A112-AB58F8C60F8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0" name="이등변 삼각형 383">
              <a:extLst>
                <a:ext uri="{FF2B5EF4-FFF2-40B4-BE49-F238E27FC236}">
                  <a16:creationId xmlns:a16="http://schemas.microsoft.com/office/drawing/2014/main" id="{E98018DF-F33E-47EC-B3DC-4771B4C097C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1" name="이등변 삼각형 384">
              <a:extLst>
                <a:ext uri="{FF2B5EF4-FFF2-40B4-BE49-F238E27FC236}">
                  <a16:creationId xmlns:a16="http://schemas.microsoft.com/office/drawing/2014/main" id="{A2D1F0B5-0130-4B41-9CAE-B6F8333414E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2" name="이등변 삼각형 385">
              <a:extLst>
                <a:ext uri="{FF2B5EF4-FFF2-40B4-BE49-F238E27FC236}">
                  <a16:creationId xmlns:a16="http://schemas.microsoft.com/office/drawing/2014/main" id="{BF2D065B-C775-47B3-8152-D7FB5EB75CE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3" name="그룹 386">
              <a:extLst>
                <a:ext uri="{FF2B5EF4-FFF2-40B4-BE49-F238E27FC236}">
                  <a16:creationId xmlns:a16="http://schemas.microsoft.com/office/drawing/2014/main" id="{1B361AAE-0874-4A94-A867-7B8DC19F69E7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341" name="직사각형 404">
                <a:extLst>
                  <a:ext uri="{FF2B5EF4-FFF2-40B4-BE49-F238E27FC236}">
                    <a16:creationId xmlns:a16="http://schemas.microsoft.com/office/drawing/2014/main" id="{2B47B023-93E3-422D-B785-D822CA18125C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2" name="이등변 삼각형 405">
                <a:extLst>
                  <a:ext uri="{FF2B5EF4-FFF2-40B4-BE49-F238E27FC236}">
                    <a16:creationId xmlns:a16="http://schemas.microsoft.com/office/drawing/2014/main" id="{6EB18F40-5F14-41D9-A6BC-81D1363B6DC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3" name="직사각형 406">
                <a:extLst>
                  <a:ext uri="{FF2B5EF4-FFF2-40B4-BE49-F238E27FC236}">
                    <a16:creationId xmlns:a16="http://schemas.microsoft.com/office/drawing/2014/main" id="{4BC10DC9-85AD-494E-B9DC-3DA64AF10789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4" name="이등변 삼각형 407">
                <a:extLst>
                  <a:ext uri="{FF2B5EF4-FFF2-40B4-BE49-F238E27FC236}">
                    <a16:creationId xmlns:a16="http://schemas.microsoft.com/office/drawing/2014/main" id="{0641991C-43FF-4112-A443-0CBD468640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5" name="이등변 삼각형 408">
                <a:extLst>
                  <a:ext uri="{FF2B5EF4-FFF2-40B4-BE49-F238E27FC236}">
                    <a16:creationId xmlns:a16="http://schemas.microsoft.com/office/drawing/2014/main" id="{AE2F8C22-A967-44B8-8B44-28308CF798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6" name="이등변 삼각형 409">
                <a:extLst>
                  <a:ext uri="{FF2B5EF4-FFF2-40B4-BE49-F238E27FC236}">
                    <a16:creationId xmlns:a16="http://schemas.microsoft.com/office/drawing/2014/main" id="{43200A55-EC24-4D92-B66D-34F1C755C2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7" name="이등변 삼각형 410">
                <a:extLst>
                  <a:ext uri="{FF2B5EF4-FFF2-40B4-BE49-F238E27FC236}">
                    <a16:creationId xmlns:a16="http://schemas.microsoft.com/office/drawing/2014/main" id="{BDFD8017-8018-45E8-9EDF-01797A91B26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8" name="이등변 삼각형 411">
                <a:extLst>
                  <a:ext uri="{FF2B5EF4-FFF2-40B4-BE49-F238E27FC236}">
                    <a16:creationId xmlns:a16="http://schemas.microsoft.com/office/drawing/2014/main" id="{B8B6D453-7B70-4FC4-8257-3EB33CCD70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9" name="이등변 삼각형 412">
                <a:extLst>
                  <a:ext uri="{FF2B5EF4-FFF2-40B4-BE49-F238E27FC236}">
                    <a16:creationId xmlns:a16="http://schemas.microsoft.com/office/drawing/2014/main" id="{1C003FC7-E570-4CF5-AE89-671C82A282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0" name="이등변 삼각형 413">
                <a:extLst>
                  <a:ext uri="{FF2B5EF4-FFF2-40B4-BE49-F238E27FC236}">
                    <a16:creationId xmlns:a16="http://schemas.microsoft.com/office/drawing/2014/main" id="{AD278D03-8FF8-4802-92C4-D190013BB2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324" name="직선 연결선 387">
              <a:extLst>
                <a:ext uri="{FF2B5EF4-FFF2-40B4-BE49-F238E27FC236}">
                  <a16:creationId xmlns:a16="http://schemas.microsoft.com/office/drawing/2014/main" id="{C2A0D357-39CB-49B5-9337-6D045E3E72F9}"/>
                </a:ext>
              </a:extLst>
            </p:cNvPr>
            <p:cNvCxnSpPr>
              <a:cxnSpLocks/>
              <a:stCxn id="342" idx="2"/>
              <a:endCxn id="352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연결선 388">
              <a:extLst>
                <a:ext uri="{FF2B5EF4-FFF2-40B4-BE49-F238E27FC236}">
                  <a16:creationId xmlns:a16="http://schemas.microsoft.com/office/drawing/2014/main" id="{5DCF1170-659D-430F-90C2-BBA8441D16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연결선 389">
              <a:extLst>
                <a:ext uri="{FF2B5EF4-FFF2-40B4-BE49-F238E27FC236}">
                  <a16:creationId xmlns:a16="http://schemas.microsoft.com/office/drawing/2014/main" id="{DAF3D4B5-4612-43BD-AA8C-AA4A7561D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연결선 390">
              <a:extLst>
                <a:ext uri="{FF2B5EF4-FFF2-40B4-BE49-F238E27FC236}">
                  <a16:creationId xmlns:a16="http://schemas.microsoft.com/office/drawing/2014/main" id="{4AEC6101-795F-4DAC-AA27-D43E18C2D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직선 연결선 391">
              <a:extLst>
                <a:ext uri="{FF2B5EF4-FFF2-40B4-BE49-F238E27FC236}">
                  <a16:creationId xmlns:a16="http://schemas.microsoft.com/office/drawing/2014/main" id="{E9459B6A-2FC0-4094-9FB7-0B8712A47A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직선 연결선 392">
              <a:extLst>
                <a:ext uri="{FF2B5EF4-FFF2-40B4-BE49-F238E27FC236}">
                  <a16:creationId xmlns:a16="http://schemas.microsoft.com/office/drawing/2014/main" id="{C45C8271-7EE7-44E0-8121-4C2827D07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93">
              <a:extLst>
                <a:ext uri="{FF2B5EF4-FFF2-40B4-BE49-F238E27FC236}">
                  <a16:creationId xmlns:a16="http://schemas.microsoft.com/office/drawing/2014/main" id="{51F9EBE8-4404-4416-9F28-804A067BA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94">
              <a:extLst>
                <a:ext uri="{FF2B5EF4-FFF2-40B4-BE49-F238E27FC236}">
                  <a16:creationId xmlns:a16="http://schemas.microsoft.com/office/drawing/2014/main" id="{9E74D904-507D-4A7D-AEF1-B9A3E80089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95">
              <a:extLst>
                <a:ext uri="{FF2B5EF4-FFF2-40B4-BE49-F238E27FC236}">
                  <a16:creationId xmlns:a16="http://schemas.microsoft.com/office/drawing/2014/main" id="{07B16C85-3727-452A-BE74-2AFBB1865E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3" name="그룹 396">
              <a:extLst>
                <a:ext uri="{FF2B5EF4-FFF2-40B4-BE49-F238E27FC236}">
                  <a16:creationId xmlns:a16="http://schemas.microsoft.com/office/drawing/2014/main" id="{58D48BB1-D5EA-4934-8E1C-532746C91ACC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334" name="그룹 397">
                <a:extLst>
                  <a:ext uri="{FF2B5EF4-FFF2-40B4-BE49-F238E27FC236}">
                    <a16:creationId xmlns:a16="http://schemas.microsoft.com/office/drawing/2014/main" id="{8F42820C-1805-445F-B668-E72BB247E3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339" name="이등변 삼각형 402">
                  <a:extLst>
                    <a:ext uri="{FF2B5EF4-FFF2-40B4-BE49-F238E27FC236}">
                      <a16:creationId xmlns:a16="http://schemas.microsoft.com/office/drawing/2014/main" id="{AC4AA5C7-A8DA-47A5-B344-2E49437237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0" name="이등변 삼각형 403">
                  <a:extLst>
                    <a:ext uri="{FF2B5EF4-FFF2-40B4-BE49-F238E27FC236}">
                      <a16:creationId xmlns:a16="http://schemas.microsoft.com/office/drawing/2014/main" id="{8BAFB201-D7FD-4745-B0E1-18C3AB5EFD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35" name="그룹 398">
                <a:extLst>
                  <a:ext uri="{FF2B5EF4-FFF2-40B4-BE49-F238E27FC236}">
                    <a16:creationId xmlns:a16="http://schemas.microsoft.com/office/drawing/2014/main" id="{57D773AF-83DD-45D2-817E-D14CDA1EC9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337" name="이등변 삼각형 400">
                  <a:extLst>
                    <a:ext uri="{FF2B5EF4-FFF2-40B4-BE49-F238E27FC236}">
                      <a16:creationId xmlns:a16="http://schemas.microsoft.com/office/drawing/2014/main" id="{4EB6DFF1-3B1E-45C6-B6FB-F80401D086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8" name="이등변 삼각형 401">
                  <a:extLst>
                    <a:ext uri="{FF2B5EF4-FFF2-40B4-BE49-F238E27FC236}">
                      <a16:creationId xmlns:a16="http://schemas.microsoft.com/office/drawing/2014/main" id="{1ADE3EEF-248D-49F6-A13E-9358935618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36" name="직선 연결선 399">
                <a:extLst>
                  <a:ext uri="{FF2B5EF4-FFF2-40B4-BE49-F238E27FC236}">
                    <a16:creationId xmlns:a16="http://schemas.microsoft.com/office/drawing/2014/main" id="{7CD6C198-A3D8-428C-A374-F3B2C939364B}"/>
                  </a:ext>
                </a:extLst>
              </p:cNvPr>
              <p:cNvCxnSpPr>
                <a:cxnSpLocks/>
                <a:stCxn id="338" idx="1"/>
                <a:endCxn id="337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69AC8633-2B87-4B14-936B-7F4555CFB438}"/>
              </a:ext>
            </a:extLst>
          </p:cNvPr>
          <p:cNvGrpSpPr/>
          <p:nvPr/>
        </p:nvGrpSpPr>
        <p:grpSpPr>
          <a:xfrm>
            <a:off x="4417072" y="2675036"/>
            <a:ext cx="527727" cy="583404"/>
            <a:chOff x="3754828" y="1947852"/>
            <a:chExt cx="1322751" cy="1462307"/>
          </a:xfrm>
        </p:grpSpPr>
        <p:sp>
          <p:nvSpPr>
            <p:cNvPr id="354" name="직사각형 20">
              <a:extLst>
                <a:ext uri="{FF2B5EF4-FFF2-40B4-BE49-F238E27FC236}">
                  <a16:creationId xmlns:a16="http://schemas.microsoft.com/office/drawing/2014/main" id="{E435F881-2E36-4F0A-B901-EB4944C2C599}"/>
                </a:ext>
              </a:extLst>
            </p:cNvPr>
            <p:cNvSpPr/>
            <p:nvPr/>
          </p:nvSpPr>
          <p:spPr>
            <a:xfrm>
              <a:off x="4170673" y="2243359"/>
              <a:ext cx="489362" cy="5406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5" name="직사각형 3">
              <a:extLst>
                <a:ext uri="{FF2B5EF4-FFF2-40B4-BE49-F238E27FC236}">
                  <a16:creationId xmlns:a16="http://schemas.microsoft.com/office/drawing/2014/main" id="{061619E8-18E2-4F24-A3A6-A2947AC4F1D3}"/>
                </a:ext>
              </a:extLst>
            </p:cNvPr>
            <p:cNvSpPr/>
            <p:nvPr/>
          </p:nvSpPr>
          <p:spPr>
            <a:xfrm>
              <a:off x="4380494" y="2431824"/>
              <a:ext cx="57329" cy="97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356" name="3D 모델 6" descr="Video camera">
                  <a:extLst>
                    <a:ext uri="{FF2B5EF4-FFF2-40B4-BE49-F238E27FC236}">
                      <a16:creationId xmlns:a16="http://schemas.microsoft.com/office/drawing/2014/main" id="{406E904A-E04B-4D15-8117-51C7977ED2A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841128" y="1947852"/>
                <a:ext cx="1052510" cy="58141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52510" cy="581415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28307" ay="4625097" az="2784325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688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356" name="3D 모델 6" descr="Video camera">
                  <a:extLst>
                    <a:ext uri="{FF2B5EF4-FFF2-40B4-BE49-F238E27FC236}">
                      <a16:creationId xmlns:a16="http://schemas.microsoft.com/office/drawing/2014/main" id="{406E904A-E04B-4D15-8117-51C7977ED2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51502" y="2675036"/>
                  <a:ext cx="419911" cy="2319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57" name="직사각형 17">
              <a:extLst>
                <a:ext uri="{FF2B5EF4-FFF2-40B4-BE49-F238E27FC236}">
                  <a16:creationId xmlns:a16="http://schemas.microsoft.com/office/drawing/2014/main" id="{18AEC708-75D1-4943-BCDD-C9C9E42E4F4A}"/>
                </a:ext>
              </a:extLst>
            </p:cNvPr>
            <p:cNvSpPr/>
            <p:nvPr/>
          </p:nvSpPr>
          <p:spPr>
            <a:xfrm rot="2807291">
              <a:off x="424133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8" name="직사각형 19">
              <a:extLst>
                <a:ext uri="{FF2B5EF4-FFF2-40B4-BE49-F238E27FC236}">
                  <a16:creationId xmlns:a16="http://schemas.microsoft.com/office/drawing/2014/main" id="{0EA7FB8A-EC98-41D7-A8F1-2F2BCD8A507C}"/>
                </a:ext>
              </a:extLst>
            </p:cNvPr>
            <p:cNvSpPr/>
            <p:nvPr/>
          </p:nvSpPr>
          <p:spPr>
            <a:xfrm rot="18792709" flipH="1">
              <a:off x="451780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6F11DD35-527B-43AB-80B0-900CA4EEDF25}"/>
                </a:ext>
              </a:extLst>
            </p:cNvPr>
            <p:cNvGrpSpPr/>
            <p:nvPr/>
          </p:nvGrpSpPr>
          <p:grpSpPr>
            <a:xfrm>
              <a:off x="4618012" y="2597171"/>
              <a:ext cx="459567" cy="773326"/>
              <a:chOff x="8853941" y="1230260"/>
              <a:chExt cx="1597986" cy="2688974"/>
            </a:xfrm>
          </p:grpSpPr>
          <p:sp>
            <p:nvSpPr>
              <p:cNvPr id="384" name="평행 사변형 14">
                <a:extLst>
                  <a:ext uri="{FF2B5EF4-FFF2-40B4-BE49-F238E27FC236}">
                    <a16:creationId xmlns:a16="http://schemas.microsoft.com/office/drawing/2014/main" id="{A1BF5EF5-0899-407E-9B5D-3346776DF944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5" name="평행 사변형 15">
                <a:extLst>
                  <a:ext uri="{FF2B5EF4-FFF2-40B4-BE49-F238E27FC236}">
                    <a16:creationId xmlns:a16="http://schemas.microsoft.com/office/drawing/2014/main" id="{2007F774-CE11-49DC-ABD9-1F2EA5BF256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6" name="평행 사변형 16">
                <a:extLst>
                  <a:ext uri="{FF2B5EF4-FFF2-40B4-BE49-F238E27FC236}">
                    <a16:creationId xmlns:a16="http://schemas.microsoft.com/office/drawing/2014/main" id="{A7A0459A-0415-4FFB-A21A-262B3A77E173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A213ADB8-0C4D-44E1-9A4D-69C18E89E26D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403" name="평행 사변형 14">
                  <a:extLst>
                    <a:ext uri="{FF2B5EF4-FFF2-40B4-BE49-F238E27FC236}">
                      <a16:creationId xmlns:a16="http://schemas.microsoft.com/office/drawing/2014/main" id="{4CBA6113-0147-4F9A-90AC-684D297848C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4" name="평행 사변형 14">
                  <a:extLst>
                    <a:ext uri="{FF2B5EF4-FFF2-40B4-BE49-F238E27FC236}">
                      <a16:creationId xmlns:a16="http://schemas.microsoft.com/office/drawing/2014/main" id="{6A8D1B19-FD2D-4BC7-ACDC-E25883A0CC7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5" name="평행 사변형 14">
                  <a:extLst>
                    <a:ext uri="{FF2B5EF4-FFF2-40B4-BE49-F238E27FC236}">
                      <a16:creationId xmlns:a16="http://schemas.microsoft.com/office/drawing/2014/main" id="{58265D95-63D7-4F84-BC68-0A936CCA817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6" name="평행 사변형 14">
                  <a:extLst>
                    <a:ext uri="{FF2B5EF4-FFF2-40B4-BE49-F238E27FC236}">
                      <a16:creationId xmlns:a16="http://schemas.microsoft.com/office/drawing/2014/main" id="{A5F545C4-EBFD-4822-94D5-95DB11FC20C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EAB09915-32F2-466F-AE01-B47BBD785801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399" name="평행 사변형 14">
                  <a:extLst>
                    <a:ext uri="{FF2B5EF4-FFF2-40B4-BE49-F238E27FC236}">
                      <a16:creationId xmlns:a16="http://schemas.microsoft.com/office/drawing/2014/main" id="{88E93CF0-F87B-4352-8B51-33F807A1233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0" name="평행 사변형 14">
                  <a:extLst>
                    <a:ext uri="{FF2B5EF4-FFF2-40B4-BE49-F238E27FC236}">
                      <a16:creationId xmlns:a16="http://schemas.microsoft.com/office/drawing/2014/main" id="{6ED8386D-422A-4327-9484-D4092694FDB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1" name="평행 사변형 14">
                  <a:extLst>
                    <a:ext uri="{FF2B5EF4-FFF2-40B4-BE49-F238E27FC236}">
                      <a16:creationId xmlns:a16="http://schemas.microsoft.com/office/drawing/2014/main" id="{1CC0DE17-A60A-4009-B71B-FE8F73B1BB6A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2" name="평행 사변형 14">
                  <a:extLst>
                    <a:ext uri="{FF2B5EF4-FFF2-40B4-BE49-F238E27FC236}">
                      <a16:creationId xmlns:a16="http://schemas.microsoft.com/office/drawing/2014/main" id="{70D795C5-1B1C-46A9-9091-66D572BDCF4F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604C124B-B97A-49CC-99A9-AB1D5AADDDA5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395" name="평행 사변형 14">
                  <a:extLst>
                    <a:ext uri="{FF2B5EF4-FFF2-40B4-BE49-F238E27FC236}">
                      <a16:creationId xmlns:a16="http://schemas.microsoft.com/office/drawing/2014/main" id="{282AE22E-B5FE-4380-AB3B-7B08C60FD28A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6" name="평행 사변형 14">
                  <a:extLst>
                    <a:ext uri="{FF2B5EF4-FFF2-40B4-BE49-F238E27FC236}">
                      <a16:creationId xmlns:a16="http://schemas.microsoft.com/office/drawing/2014/main" id="{80C3C11E-2BE8-4B0D-88E7-A51011BBACF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7" name="평행 사변형 14">
                  <a:extLst>
                    <a:ext uri="{FF2B5EF4-FFF2-40B4-BE49-F238E27FC236}">
                      <a16:creationId xmlns:a16="http://schemas.microsoft.com/office/drawing/2014/main" id="{BC350F01-15E8-45A7-BD3F-DE2C37DFAC1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8" name="평행 사변형 14">
                  <a:extLst>
                    <a:ext uri="{FF2B5EF4-FFF2-40B4-BE49-F238E27FC236}">
                      <a16:creationId xmlns:a16="http://schemas.microsoft.com/office/drawing/2014/main" id="{AFC5AE10-B06F-4213-8E29-29C096154BB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90" name="Group 389">
                <a:extLst>
                  <a:ext uri="{FF2B5EF4-FFF2-40B4-BE49-F238E27FC236}">
                    <a16:creationId xmlns:a16="http://schemas.microsoft.com/office/drawing/2014/main" id="{E36CCFFD-D3AB-42EF-81F9-269FDEC57630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391" name="평행 사변형 14">
                  <a:extLst>
                    <a:ext uri="{FF2B5EF4-FFF2-40B4-BE49-F238E27FC236}">
                      <a16:creationId xmlns:a16="http://schemas.microsoft.com/office/drawing/2014/main" id="{F8CF9631-6F86-42A6-AFD2-58255A74D05F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2" name="평행 사변형 14">
                  <a:extLst>
                    <a:ext uri="{FF2B5EF4-FFF2-40B4-BE49-F238E27FC236}">
                      <a16:creationId xmlns:a16="http://schemas.microsoft.com/office/drawing/2014/main" id="{82F43AE2-04CA-40D6-AE92-F2D8BC731E3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3" name="평행 사변형 14">
                  <a:extLst>
                    <a:ext uri="{FF2B5EF4-FFF2-40B4-BE49-F238E27FC236}">
                      <a16:creationId xmlns:a16="http://schemas.microsoft.com/office/drawing/2014/main" id="{B9C8A92E-D78D-4D19-AB96-484B1EBC465F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4" name="평행 사변형 14">
                  <a:extLst>
                    <a:ext uri="{FF2B5EF4-FFF2-40B4-BE49-F238E27FC236}">
                      <a16:creationId xmlns:a16="http://schemas.microsoft.com/office/drawing/2014/main" id="{B82CDD77-5BAB-4CE5-8902-F87FEC86A9BD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76065003-4E42-4FC6-A43B-24B89CD6CF84}"/>
                </a:ext>
              </a:extLst>
            </p:cNvPr>
            <p:cNvGrpSpPr/>
            <p:nvPr/>
          </p:nvGrpSpPr>
          <p:grpSpPr>
            <a:xfrm flipH="1">
              <a:off x="3754828" y="2599908"/>
              <a:ext cx="459567" cy="773326"/>
              <a:chOff x="8853941" y="1230260"/>
              <a:chExt cx="1597986" cy="2688974"/>
            </a:xfrm>
          </p:grpSpPr>
          <p:sp>
            <p:nvSpPr>
              <p:cNvPr id="361" name="평행 사변형 14">
                <a:extLst>
                  <a:ext uri="{FF2B5EF4-FFF2-40B4-BE49-F238E27FC236}">
                    <a16:creationId xmlns:a16="http://schemas.microsoft.com/office/drawing/2014/main" id="{248110E0-09EE-443C-B26B-ED9DFD0FDF15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2" name="평행 사변형 15">
                <a:extLst>
                  <a:ext uri="{FF2B5EF4-FFF2-40B4-BE49-F238E27FC236}">
                    <a16:creationId xmlns:a16="http://schemas.microsoft.com/office/drawing/2014/main" id="{66FE3056-DF80-4933-847C-29DDCD4BAE86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3" name="평행 사변형 16">
                <a:extLst>
                  <a:ext uri="{FF2B5EF4-FFF2-40B4-BE49-F238E27FC236}">
                    <a16:creationId xmlns:a16="http://schemas.microsoft.com/office/drawing/2014/main" id="{4951BD83-B924-4CFB-AA74-B0365956AE99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AC7A494C-716D-469C-A727-3450958265ED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380" name="평행 사변형 14">
                  <a:extLst>
                    <a:ext uri="{FF2B5EF4-FFF2-40B4-BE49-F238E27FC236}">
                      <a16:creationId xmlns:a16="http://schemas.microsoft.com/office/drawing/2014/main" id="{9E97CF6D-74BA-4065-A112-1D927166A3C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1" name="평행 사변형 14">
                  <a:extLst>
                    <a:ext uri="{FF2B5EF4-FFF2-40B4-BE49-F238E27FC236}">
                      <a16:creationId xmlns:a16="http://schemas.microsoft.com/office/drawing/2014/main" id="{43D7A80A-1643-4610-8045-A165606CD49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2" name="평행 사변형 14">
                  <a:extLst>
                    <a:ext uri="{FF2B5EF4-FFF2-40B4-BE49-F238E27FC236}">
                      <a16:creationId xmlns:a16="http://schemas.microsoft.com/office/drawing/2014/main" id="{7EA60135-8115-43AA-B9FD-08A6E3F263E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3" name="평행 사변형 14">
                  <a:extLst>
                    <a:ext uri="{FF2B5EF4-FFF2-40B4-BE49-F238E27FC236}">
                      <a16:creationId xmlns:a16="http://schemas.microsoft.com/office/drawing/2014/main" id="{1227D4CC-5A50-4DE4-B389-B5CBBF27A832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46477B7F-2F97-40A6-9F9A-E21EA8E298C3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376" name="평행 사변형 14">
                  <a:extLst>
                    <a:ext uri="{FF2B5EF4-FFF2-40B4-BE49-F238E27FC236}">
                      <a16:creationId xmlns:a16="http://schemas.microsoft.com/office/drawing/2014/main" id="{A3D8C01D-F1F9-4CF5-9694-A53672E10E8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7" name="평행 사변형 14">
                  <a:extLst>
                    <a:ext uri="{FF2B5EF4-FFF2-40B4-BE49-F238E27FC236}">
                      <a16:creationId xmlns:a16="http://schemas.microsoft.com/office/drawing/2014/main" id="{2EBB4F9C-FB80-4AB8-A5AD-0BED24F2B33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8" name="평행 사변형 14">
                  <a:extLst>
                    <a:ext uri="{FF2B5EF4-FFF2-40B4-BE49-F238E27FC236}">
                      <a16:creationId xmlns:a16="http://schemas.microsoft.com/office/drawing/2014/main" id="{F6B60C5E-BD10-4798-AC99-3894A3B94FD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9" name="평행 사변형 14">
                  <a:extLst>
                    <a:ext uri="{FF2B5EF4-FFF2-40B4-BE49-F238E27FC236}">
                      <a16:creationId xmlns:a16="http://schemas.microsoft.com/office/drawing/2014/main" id="{7C458D26-AC91-43BF-A740-21F479EBDD82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74645D50-80B1-445D-A296-97EB42F31C03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372" name="평행 사변형 14">
                  <a:extLst>
                    <a:ext uri="{FF2B5EF4-FFF2-40B4-BE49-F238E27FC236}">
                      <a16:creationId xmlns:a16="http://schemas.microsoft.com/office/drawing/2014/main" id="{26BD6F1D-B25C-4C57-874F-A804FF7BF16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3" name="평행 사변형 14">
                  <a:extLst>
                    <a:ext uri="{FF2B5EF4-FFF2-40B4-BE49-F238E27FC236}">
                      <a16:creationId xmlns:a16="http://schemas.microsoft.com/office/drawing/2014/main" id="{477DAA1E-9274-47DA-81E6-874841D4F503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4" name="평행 사변형 14">
                  <a:extLst>
                    <a:ext uri="{FF2B5EF4-FFF2-40B4-BE49-F238E27FC236}">
                      <a16:creationId xmlns:a16="http://schemas.microsoft.com/office/drawing/2014/main" id="{90758159-8510-4909-9D4D-3C1D55B5DE1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5" name="평행 사변형 14">
                  <a:extLst>
                    <a:ext uri="{FF2B5EF4-FFF2-40B4-BE49-F238E27FC236}">
                      <a16:creationId xmlns:a16="http://schemas.microsoft.com/office/drawing/2014/main" id="{B495ED09-8888-4576-859E-2E20810047F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AC2E8166-5DA3-4A39-BA77-2BA25EBD651E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368" name="평행 사변형 14">
                  <a:extLst>
                    <a:ext uri="{FF2B5EF4-FFF2-40B4-BE49-F238E27FC236}">
                      <a16:creationId xmlns:a16="http://schemas.microsoft.com/office/drawing/2014/main" id="{971EA1EC-1AEB-45D8-9BAD-7E1001C03BFA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9" name="평행 사변형 14">
                  <a:extLst>
                    <a:ext uri="{FF2B5EF4-FFF2-40B4-BE49-F238E27FC236}">
                      <a16:creationId xmlns:a16="http://schemas.microsoft.com/office/drawing/2014/main" id="{5169E667-2467-4250-B1E7-0B9495EC011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0" name="평행 사변형 14">
                  <a:extLst>
                    <a:ext uri="{FF2B5EF4-FFF2-40B4-BE49-F238E27FC236}">
                      <a16:creationId xmlns:a16="http://schemas.microsoft.com/office/drawing/2014/main" id="{88D647CD-74F3-41A8-AFBD-E3387F4E9132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1" name="평행 사변형 14">
                  <a:extLst>
                    <a:ext uri="{FF2B5EF4-FFF2-40B4-BE49-F238E27FC236}">
                      <a16:creationId xmlns:a16="http://schemas.microsoft.com/office/drawing/2014/main" id="{573254E0-DECD-480F-92BA-514C9CFF333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07" name="그룹 111">
            <a:extLst>
              <a:ext uri="{FF2B5EF4-FFF2-40B4-BE49-F238E27FC236}">
                <a16:creationId xmlns:a16="http://schemas.microsoft.com/office/drawing/2014/main" id="{7FBDD04D-368E-49AB-B2BC-6577BAB76997}"/>
              </a:ext>
            </a:extLst>
          </p:cNvPr>
          <p:cNvGrpSpPr/>
          <p:nvPr/>
        </p:nvGrpSpPr>
        <p:grpSpPr>
          <a:xfrm>
            <a:off x="1515712" y="3539885"/>
            <a:ext cx="279751" cy="431537"/>
            <a:chOff x="7916612" y="1510288"/>
            <a:chExt cx="1809747" cy="2791671"/>
          </a:xfrm>
        </p:grpSpPr>
        <p:sp>
          <p:nvSpPr>
            <p:cNvPr id="408" name="사각형: 둥근 모서리 105">
              <a:extLst>
                <a:ext uri="{FF2B5EF4-FFF2-40B4-BE49-F238E27FC236}">
                  <a16:creationId xmlns:a16="http://schemas.microsoft.com/office/drawing/2014/main" id="{41E68FFB-B5CB-4372-A839-F8FA9C8A40C8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9" name="직사각형 106">
              <a:extLst>
                <a:ext uri="{FF2B5EF4-FFF2-40B4-BE49-F238E27FC236}">
                  <a16:creationId xmlns:a16="http://schemas.microsoft.com/office/drawing/2014/main" id="{65E0A54F-B9D0-4075-94D2-20A8B86A6E9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0" name="사각형: 둥근 모서리 107">
              <a:extLst>
                <a:ext uri="{FF2B5EF4-FFF2-40B4-BE49-F238E27FC236}">
                  <a16:creationId xmlns:a16="http://schemas.microsoft.com/office/drawing/2014/main" id="{9FAEE528-94FB-47D8-BB75-119625665CBC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1" name="타원 108">
              <a:extLst>
                <a:ext uri="{FF2B5EF4-FFF2-40B4-BE49-F238E27FC236}">
                  <a16:creationId xmlns:a16="http://schemas.microsoft.com/office/drawing/2014/main" id="{9AED45ED-23B2-47CD-85AF-093926C3A526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2" name="타원 109">
              <a:extLst>
                <a:ext uri="{FF2B5EF4-FFF2-40B4-BE49-F238E27FC236}">
                  <a16:creationId xmlns:a16="http://schemas.microsoft.com/office/drawing/2014/main" id="{0967948B-D8A9-46BC-BB11-7501B58B09A3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3" name="타원 110">
              <a:extLst>
                <a:ext uri="{FF2B5EF4-FFF2-40B4-BE49-F238E27FC236}">
                  <a16:creationId xmlns:a16="http://schemas.microsoft.com/office/drawing/2014/main" id="{4FBCD96B-DF89-480D-A698-57581A4D7868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14" name="그룹 111">
            <a:extLst>
              <a:ext uri="{FF2B5EF4-FFF2-40B4-BE49-F238E27FC236}">
                <a16:creationId xmlns:a16="http://schemas.microsoft.com/office/drawing/2014/main" id="{6DC8E22D-1709-4EE5-9E2E-AD2EC055FD64}"/>
              </a:ext>
            </a:extLst>
          </p:cNvPr>
          <p:cNvGrpSpPr/>
          <p:nvPr/>
        </p:nvGrpSpPr>
        <p:grpSpPr>
          <a:xfrm>
            <a:off x="3487773" y="3539885"/>
            <a:ext cx="279751" cy="431537"/>
            <a:chOff x="7916612" y="1510288"/>
            <a:chExt cx="1809747" cy="2791671"/>
          </a:xfrm>
        </p:grpSpPr>
        <p:sp>
          <p:nvSpPr>
            <p:cNvPr id="415" name="사각형: 둥근 모서리 105">
              <a:extLst>
                <a:ext uri="{FF2B5EF4-FFF2-40B4-BE49-F238E27FC236}">
                  <a16:creationId xmlns:a16="http://schemas.microsoft.com/office/drawing/2014/main" id="{AE9E4362-54F1-4A27-8925-0A543806B7F3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6" name="직사각형 106">
              <a:extLst>
                <a:ext uri="{FF2B5EF4-FFF2-40B4-BE49-F238E27FC236}">
                  <a16:creationId xmlns:a16="http://schemas.microsoft.com/office/drawing/2014/main" id="{7DE45C42-5EEF-4B50-8B2A-8D30BF329FE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7" name="사각형: 둥근 모서리 107">
              <a:extLst>
                <a:ext uri="{FF2B5EF4-FFF2-40B4-BE49-F238E27FC236}">
                  <a16:creationId xmlns:a16="http://schemas.microsoft.com/office/drawing/2014/main" id="{14724ACB-8F29-4CC0-8F4E-490FEC85786F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8" name="타원 108">
              <a:extLst>
                <a:ext uri="{FF2B5EF4-FFF2-40B4-BE49-F238E27FC236}">
                  <a16:creationId xmlns:a16="http://schemas.microsoft.com/office/drawing/2014/main" id="{8F75F232-2391-4608-83D5-6B895A059B54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9" name="타원 109">
              <a:extLst>
                <a:ext uri="{FF2B5EF4-FFF2-40B4-BE49-F238E27FC236}">
                  <a16:creationId xmlns:a16="http://schemas.microsoft.com/office/drawing/2014/main" id="{6EEE107D-8BD3-4BB1-A463-EBF52A490707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0" name="타원 110">
              <a:extLst>
                <a:ext uri="{FF2B5EF4-FFF2-40B4-BE49-F238E27FC236}">
                  <a16:creationId xmlns:a16="http://schemas.microsoft.com/office/drawing/2014/main" id="{506EAD34-3192-4B67-BC46-D5FB6860522C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1" name="그룹 111">
            <a:extLst>
              <a:ext uri="{FF2B5EF4-FFF2-40B4-BE49-F238E27FC236}">
                <a16:creationId xmlns:a16="http://schemas.microsoft.com/office/drawing/2014/main" id="{47E19EBB-5820-475B-B135-AA394F4E04AB}"/>
              </a:ext>
            </a:extLst>
          </p:cNvPr>
          <p:cNvGrpSpPr/>
          <p:nvPr/>
        </p:nvGrpSpPr>
        <p:grpSpPr>
          <a:xfrm>
            <a:off x="3101404" y="2858624"/>
            <a:ext cx="279751" cy="431537"/>
            <a:chOff x="7916612" y="1510288"/>
            <a:chExt cx="1809747" cy="2791671"/>
          </a:xfrm>
        </p:grpSpPr>
        <p:sp>
          <p:nvSpPr>
            <p:cNvPr id="422" name="사각형: 둥근 모서리 105">
              <a:extLst>
                <a:ext uri="{FF2B5EF4-FFF2-40B4-BE49-F238E27FC236}">
                  <a16:creationId xmlns:a16="http://schemas.microsoft.com/office/drawing/2014/main" id="{BB067AFA-3D60-4E55-B962-30C8734244BB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3" name="직사각형 106">
              <a:extLst>
                <a:ext uri="{FF2B5EF4-FFF2-40B4-BE49-F238E27FC236}">
                  <a16:creationId xmlns:a16="http://schemas.microsoft.com/office/drawing/2014/main" id="{7A8D68AB-6D65-4C8A-B02B-B3F0E769F386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4" name="사각형: 둥근 모서리 107">
              <a:extLst>
                <a:ext uri="{FF2B5EF4-FFF2-40B4-BE49-F238E27FC236}">
                  <a16:creationId xmlns:a16="http://schemas.microsoft.com/office/drawing/2014/main" id="{0E8B07D3-888F-465A-83DE-355945282506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5" name="타원 108">
              <a:extLst>
                <a:ext uri="{FF2B5EF4-FFF2-40B4-BE49-F238E27FC236}">
                  <a16:creationId xmlns:a16="http://schemas.microsoft.com/office/drawing/2014/main" id="{A1ED6ACF-0A46-445C-A999-C0A70E52709D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6" name="타원 109">
              <a:extLst>
                <a:ext uri="{FF2B5EF4-FFF2-40B4-BE49-F238E27FC236}">
                  <a16:creationId xmlns:a16="http://schemas.microsoft.com/office/drawing/2014/main" id="{62684DB6-860F-46FD-84F2-782AA657C1C9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7" name="타원 110">
              <a:extLst>
                <a:ext uri="{FF2B5EF4-FFF2-40B4-BE49-F238E27FC236}">
                  <a16:creationId xmlns:a16="http://schemas.microsoft.com/office/drawing/2014/main" id="{1FD2CC2E-A141-41BB-BEDD-39946B0B6614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8" name="그룹 111">
            <a:extLst>
              <a:ext uri="{FF2B5EF4-FFF2-40B4-BE49-F238E27FC236}">
                <a16:creationId xmlns:a16="http://schemas.microsoft.com/office/drawing/2014/main" id="{B93FFED0-F224-4B2A-B213-09F17768A5D6}"/>
              </a:ext>
            </a:extLst>
          </p:cNvPr>
          <p:cNvGrpSpPr/>
          <p:nvPr/>
        </p:nvGrpSpPr>
        <p:grpSpPr>
          <a:xfrm>
            <a:off x="1756668" y="2864522"/>
            <a:ext cx="279751" cy="431537"/>
            <a:chOff x="7916612" y="1510288"/>
            <a:chExt cx="1809747" cy="2791671"/>
          </a:xfrm>
        </p:grpSpPr>
        <p:sp>
          <p:nvSpPr>
            <p:cNvPr id="429" name="사각형: 둥근 모서리 105">
              <a:extLst>
                <a:ext uri="{FF2B5EF4-FFF2-40B4-BE49-F238E27FC236}">
                  <a16:creationId xmlns:a16="http://schemas.microsoft.com/office/drawing/2014/main" id="{81796E7C-1C7C-44DA-99BB-C74087451DCB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0" name="직사각형 106">
              <a:extLst>
                <a:ext uri="{FF2B5EF4-FFF2-40B4-BE49-F238E27FC236}">
                  <a16:creationId xmlns:a16="http://schemas.microsoft.com/office/drawing/2014/main" id="{F9324BDE-66BE-4A71-852C-E3BD11AE6B70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1" name="사각형: 둥근 모서리 107">
              <a:extLst>
                <a:ext uri="{FF2B5EF4-FFF2-40B4-BE49-F238E27FC236}">
                  <a16:creationId xmlns:a16="http://schemas.microsoft.com/office/drawing/2014/main" id="{3F05C5F1-9BA3-4167-9D63-264F5027BB8D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2" name="타원 108">
              <a:extLst>
                <a:ext uri="{FF2B5EF4-FFF2-40B4-BE49-F238E27FC236}">
                  <a16:creationId xmlns:a16="http://schemas.microsoft.com/office/drawing/2014/main" id="{B169D7F2-EBAE-4B87-B77A-5EE491A32485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3" name="타원 109">
              <a:extLst>
                <a:ext uri="{FF2B5EF4-FFF2-40B4-BE49-F238E27FC236}">
                  <a16:creationId xmlns:a16="http://schemas.microsoft.com/office/drawing/2014/main" id="{C59A03CF-4036-461D-A03D-4ECECB43BCFF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4" name="타원 110">
              <a:extLst>
                <a:ext uri="{FF2B5EF4-FFF2-40B4-BE49-F238E27FC236}">
                  <a16:creationId xmlns:a16="http://schemas.microsoft.com/office/drawing/2014/main" id="{9B0E1795-A214-4C20-9B8A-09CC88DEA22A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5" name="그룹 111">
            <a:extLst>
              <a:ext uri="{FF2B5EF4-FFF2-40B4-BE49-F238E27FC236}">
                <a16:creationId xmlns:a16="http://schemas.microsoft.com/office/drawing/2014/main" id="{6AEF1CAE-18D1-4259-95BB-C2F54F754F7C}"/>
              </a:ext>
            </a:extLst>
          </p:cNvPr>
          <p:cNvGrpSpPr/>
          <p:nvPr/>
        </p:nvGrpSpPr>
        <p:grpSpPr>
          <a:xfrm>
            <a:off x="2558340" y="3525154"/>
            <a:ext cx="279751" cy="431537"/>
            <a:chOff x="7916612" y="1510288"/>
            <a:chExt cx="1809747" cy="2791671"/>
          </a:xfrm>
        </p:grpSpPr>
        <p:sp>
          <p:nvSpPr>
            <p:cNvPr id="436" name="사각형: 둥근 모서리 105">
              <a:extLst>
                <a:ext uri="{FF2B5EF4-FFF2-40B4-BE49-F238E27FC236}">
                  <a16:creationId xmlns:a16="http://schemas.microsoft.com/office/drawing/2014/main" id="{B4A08549-4D57-49CF-8307-250631F880DA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7" name="직사각형 106">
              <a:extLst>
                <a:ext uri="{FF2B5EF4-FFF2-40B4-BE49-F238E27FC236}">
                  <a16:creationId xmlns:a16="http://schemas.microsoft.com/office/drawing/2014/main" id="{47D6C15C-A68A-4EE4-A556-22EF1053AD37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8" name="사각형: 둥근 모서리 107">
              <a:extLst>
                <a:ext uri="{FF2B5EF4-FFF2-40B4-BE49-F238E27FC236}">
                  <a16:creationId xmlns:a16="http://schemas.microsoft.com/office/drawing/2014/main" id="{8E475193-C805-4854-B994-7371E4F43D20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9" name="타원 108">
              <a:extLst>
                <a:ext uri="{FF2B5EF4-FFF2-40B4-BE49-F238E27FC236}">
                  <a16:creationId xmlns:a16="http://schemas.microsoft.com/office/drawing/2014/main" id="{D50B05E9-FC0C-4936-9D42-FE46CE46FCE8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0" name="타원 109">
              <a:extLst>
                <a:ext uri="{FF2B5EF4-FFF2-40B4-BE49-F238E27FC236}">
                  <a16:creationId xmlns:a16="http://schemas.microsoft.com/office/drawing/2014/main" id="{D788CDFF-3987-4FBD-A5EC-E882A2D8A600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1" name="타원 110">
              <a:extLst>
                <a:ext uri="{FF2B5EF4-FFF2-40B4-BE49-F238E27FC236}">
                  <a16:creationId xmlns:a16="http://schemas.microsoft.com/office/drawing/2014/main" id="{F05BEF0D-1137-45A3-B3D1-4986B925035B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2" name="그룹 89">
            <a:extLst>
              <a:ext uri="{FF2B5EF4-FFF2-40B4-BE49-F238E27FC236}">
                <a16:creationId xmlns:a16="http://schemas.microsoft.com/office/drawing/2014/main" id="{E9FC650F-00A4-4E8E-A081-FA7CCC1FFC13}"/>
              </a:ext>
            </a:extLst>
          </p:cNvPr>
          <p:cNvGrpSpPr/>
          <p:nvPr/>
        </p:nvGrpSpPr>
        <p:grpSpPr>
          <a:xfrm rot="19781003">
            <a:off x="3734637" y="3327197"/>
            <a:ext cx="778864" cy="97828"/>
            <a:chOff x="6087494" y="883216"/>
            <a:chExt cx="4981461" cy="748145"/>
          </a:xfrm>
        </p:grpSpPr>
        <p:grpSp>
          <p:nvGrpSpPr>
            <p:cNvPr id="443" name="그룹 90">
              <a:extLst>
                <a:ext uri="{FF2B5EF4-FFF2-40B4-BE49-F238E27FC236}">
                  <a16:creationId xmlns:a16="http://schemas.microsoft.com/office/drawing/2014/main" id="{85F3A18D-81B9-4929-ABF3-7554C1110885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45" name="이등변 삼각형 92">
                <a:extLst>
                  <a:ext uri="{FF2B5EF4-FFF2-40B4-BE49-F238E27FC236}">
                    <a16:creationId xmlns:a16="http://schemas.microsoft.com/office/drawing/2014/main" id="{6B1976E7-7D71-428C-B826-87063391D9E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6" name="타원 93">
                <a:extLst>
                  <a:ext uri="{FF2B5EF4-FFF2-40B4-BE49-F238E27FC236}">
                    <a16:creationId xmlns:a16="http://schemas.microsoft.com/office/drawing/2014/main" id="{0DAAC1BA-EA10-4267-8E65-4A725E236811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44" name="타원 91">
              <a:extLst>
                <a:ext uri="{FF2B5EF4-FFF2-40B4-BE49-F238E27FC236}">
                  <a16:creationId xmlns:a16="http://schemas.microsoft.com/office/drawing/2014/main" id="{7688CD7B-0CCD-4E2F-8B88-510108882284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7" name="그룹 89">
            <a:extLst>
              <a:ext uri="{FF2B5EF4-FFF2-40B4-BE49-F238E27FC236}">
                <a16:creationId xmlns:a16="http://schemas.microsoft.com/office/drawing/2014/main" id="{67B4DECD-91C5-40C2-97BF-F05A60281414}"/>
              </a:ext>
            </a:extLst>
          </p:cNvPr>
          <p:cNvGrpSpPr/>
          <p:nvPr/>
        </p:nvGrpSpPr>
        <p:grpSpPr>
          <a:xfrm rot="477418">
            <a:off x="3419724" y="2988073"/>
            <a:ext cx="977305" cy="69802"/>
            <a:chOff x="6087494" y="883216"/>
            <a:chExt cx="4981461" cy="748145"/>
          </a:xfrm>
        </p:grpSpPr>
        <p:grpSp>
          <p:nvGrpSpPr>
            <p:cNvPr id="448" name="그룹 90">
              <a:extLst>
                <a:ext uri="{FF2B5EF4-FFF2-40B4-BE49-F238E27FC236}">
                  <a16:creationId xmlns:a16="http://schemas.microsoft.com/office/drawing/2014/main" id="{1DAC2E44-ACA8-487A-B9B7-B046C19FD1E1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50" name="이등변 삼각형 92">
                <a:extLst>
                  <a:ext uri="{FF2B5EF4-FFF2-40B4-BE49-F238E27FC236}">
                    <a16:creationId xmlns:a16="http://schemas.microsoft.com/office/drawing/2014/main" id="{FC5A20C9-2981-4D58-AE21-AD008E893D2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타원 93">
                <a:extLst>
                  <a:ext uri="{FF2B5EF4-FFF2-40B4-BE49-F238E27FC236}">
                    <a16:creationId xmlns:a16="http://schemas.microsoft.com/office/drawing/2014/main" id="{2C4DF6AA-D36D-432E-8DAD-1CAD9BCF4C73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49" name="타원 91">
              <a:extLst>
                <a:ext uri="{FF2B5EF4-FFF2-40B4-BE49-F238E27FC236}">
                  <a16:creationId xmlns:a16="http://schemas.microsoft.com/office/drawing/2014/main" id="{73D30A00-400C-4040-AEC5-7320E82E1B3E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2" name="그룹 89">
            <a:extLst>
              <a:ext uri="{FF2B5EF4-FFF2-40B4-BE49-F238E27FC236}">
                <a16:creationId xmlns:a16="http://schemas.microsoft.com/office/drawing/2014/main" id="{301357E2-9734-4559-A2E9-E74DB8B2DE47}"/>
              </a:ext>
            </a:extLst>
          </p:cNvPr>
          <p:cNvGrpSpPr/>
          <p:nvPr/>
        </p:nvGrpSpPr>
        <p:grpSpPr>
          <a:xfrm rot="14721339">
            <a:off x="2586188" y="2439612"/>
            <a:ext cx="745044" cy="80665"/>
            <a:chOff x="6087494" y="883216"/>
            <a:chExt cx="4981461" cy="748145"/>
          </a:xfrm>
        </p:grpSpPr>
        <p:grpSp>
          <p:nvGrpSpPr>
            <p:cNvPr id="453" name="그룹 90">
              <a:extLst>
                <a:ext uri="{FF2B5EF4-FFF2-40B4-BE49-F238E27FC236}">
                  <a16:creationId xmlns:a16="http://schemas.microsoft.com/office/drawing/2014/main" id="{FB7A33D8-5B36-4453-A65A-047F88AE6955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55" name="이등변 삼각형 92">
                <a:extLst>
                  <a:ext uri="{FF2B5EF4-FFF2-40B4-BE49-F238E27FC236}">
                    <a16:creationId xmlns:a16="http://schemas.microsoft.com/office/drawing/2014/main" id="{319E9D17-DFA1-4F4F-8EC1-7382FC134F48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6" name="타원 93">
                <a:extLst>
                  <a:ext uri="{FF2B5EF4-FFF2-40B4-BE49-F238E27FC236}">
                    <a16:creationId xmlns:a16="http://schemas.microsoft.com/office/drawing/2014/main" id="{CFBF632A-BAFE-4A03-903E-09AF460E34B6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4" name="타원 91">
              <a:extLst>
                <a:ext uri="{FF2B5EF4-FFF2-40B4-BE49-F238E27FC236}">
                  <a16:creationId xmlns:a16="http://schemas.microsoft.com/office/drawing/2014/main" id="{B1F57217-2769-48B6-9A4F-FEDA7C67C54F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7" name="그룹 89">
            <a:extLst>
              <a:ext uri="{FF2B5EF4-FFF2-40B4-BE49-F238E27FC236}">
                <a16:creationId xmlns:a16="http://schemas.microsoft.com/office/drawing/2014/main" id="{ADF21E24-294A-4C6F-B474-781B491688BA}"/>
              </a:ext>
            </a:extLst>
          </p:cNvPr>
          <p:cNvGrpSpPr/>
          <p:nvPr/>
        </p:nvGrpSpPr>
        <p:grpSpPr>
          <a:xfrm rot="15958120">
            <a:off x="1979464" y="2788821"/>
            <a:ext cx="1276764" cy="116886"/>
            <a:chOff x="6087494" y="883216"/>
            <a:chExt cx="4981461" cy="748145"/>
          </a:xfrm>
        </p:grpSpPr>
        <p:grpSp>
          <p:nvGrpSpPr>
            <p:cNvPr id="458" name="그룹 90">
              <a:extLst>
                <a:ext uri="{FF2B5EF4-FFF2-40B4-BE49-F238E27FC236}">
                  <a16:creationId xmlns:a16="http://schemas.microsoft.com/office/drawing/2014/main" id="{84F24E0F-617C-4530-A60A-FD8CAEFB2403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60" name="이등변 삼각형 92">
                <a:extLst>
                  <a:ext uri="{FF2B5EF4-FFF2-40B4-BE49-F238E27FC236}">
                    <a16:creationId xmlns:a16="http://schemas.microsoft.com/office/drawing/2014/main" id="{EA9EE929-6E98-48C1-B818-21812A17D43E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1" name="타원 93">
                <a:extLst>
                  <a:ext uri="{FF2B5EF4-FFF2-40B4-BE49-F238E27FC236}">
                    <a16:creationId xmlns:a16="http://schemas.microsoft.com/office/drawing/2014/main" id="{8A10B939-CBD1-4B33-B8F7-E6629CC7FAA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9" name="타원 91">
              <a:extLst>
                <a:ext uri="{FF2B5EF4-FFF2-40B4-BE49-F238E27FC236}">
                  <a16:creationId xmlns:a16="http://schemas.microsoft.com/office/drawing/2014/main" id="{7B5B154E-ED4F-40B9-BE94-42F92BF24157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2" name="그룹 89">
            <a:extLst>
              <a:ext uri="{FF2B5EF4-FFF2-40B4-BE49-F238E27FC236}">
                <a16:creationId xmlns:a16="http://schemas.microsoft.com/office/drawing/2014/main" id="{F13E8BC8-09F4-43E1-89FA-1E1739C00E4E}"/>
              </a:ext>
            </a:extLst>
          </p:cNvPr>
          <p:cNvGrpSpPr/>
          <p:nvPr/>
        </p:nvGrpSpPr>
        <p:grpSpPr>
          <a:xfrm rot="17989259">
            <a:off x="1761166" y="2435130"/>
            <a:ext cx="791796" cy="116886"/>
            <a:chOff x="6087494" y="883216"/>
            <a:chExt cx="4981461" cy="748145"/>
          </a:xfrm>
        </p:grpSpPr>
        <p:grpSp>
          <p:nvGrpSpPr>
            <p:cNvPr id="463" name="그룹 90">
              <a:extLst>
                <a:ext uri="{FF2B5EF4-FFF2-40B4-BE49-F238E27FC236}">
                  <a16:creationId xmlns:a16="http://schemas.microsoft.com/office/drawing/2014/main" id="{A8D3744C-873C-46CD-B4AD-6AE1A061B990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65" name="이등변 삼각형 92">
                <a:extLst>
                  <a:ext uri="{FF2B5EF4-FFF2-40B4-BE49-F238E27FC236}">
                    <a16:creationId xmlns:a16="http://schemas.microsoft.com/office/drawing/2014/main" id="{D3285737-6938-4216-980D-E6EDC7E3E39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6" name="타원 93">
                <a:extLst>
                  <a:ext uri="{FF2B5EF4-FFF2-40B4-BE49-F238E27FC236}">
                    <a16:creationId xmlns:a16="http://schemas.microsoft.com/office/drawing/2014/main" id="{05614F19-9C8C-410E-A2BA-FC08E3A3047C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4" name="타원 91">
              <a:extLst>
                <a:ext uri="{FF2B5EF4-FFF2-40B4-BE49-F238E27FC236}">
                  <a16:creationId xmlns:a16="http://schemas.microsoft.com/office/drawing/2014/main" id="{BD1E0114-ECF4-4EA5-9364-6D292D36B40A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7" name="그룹 89">
            <a:extLst>
              <a:ext uri="{FF2B5EF4-FFF2-40B4-BE49-F238E27FC236}">
                <a16:creationId xmlns:a16="http://schemas.microsoft.com/office/drawing/2014/main" id="{4023EC32-DBE1-4173-A492-A8A49B19ABE7}"/>
              </a:ext>
            </a:extLst>
          </p:cNvPr>
          <p:cNvGrpSpPr/>
          <p:nvPr/>
        </p:nvGrpSpPr>
        <p:grpSpPr>
          <a:xfrm rot="10800000">
            <a:off x="900215" y="3002662"/>
            <a:ext cx="858939" cy="116886"/>
            <a:chOff x="6087494" y="883216"/>
            <a:chExt cx="4981461" cy="748145"/>
          </a:xfrm>
        </p:grpSpPr>
        <p:grpSp>
          <p:nvGrpSpPr>
            <p:cNvPr id="468" name="그룹 90">
              <a:extLst>
                <a:ext uri="{FF2B5EF4-FFF2-40B4-BE49-F238E27FC236}">
                  <a16:creationId xmlns:a16="http://schemas.microsoft.com/office/drawing/2014/main" id="{CC3A5A30-E226-4C3F-A047-78C69D6567EC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70" name="이등변 삼각형 92">
                <a:extLst>
                  <a:ext uri="{FF2B5EF4-FFF2-40B4-BE49-F238E27FC236}">
                    <a16:creationId xmlns:a16="http://schemas.microsoft.com/office/drawing/2014/main" id="{E1CAAD31-AB33-4817-B010-E57375B0334D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1" name="타원 93">
                <a:extLst>
                  <a:ext uri="{FF2B5EF4-FFF2-40B4-BE49-F238E27FC236}">
                    <a16:creationId xmlns:a16="http://schemas.microsoft.com/office/drawing/2014/main" id="{EFD87B3B-23D8-41CA-B935-4F169D131A5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9" name="타원 91">
              <a:extLst>
                <a:ext uri="{FF2B5EF4-FFF2-40B4-BE49-F238E27FC236}">
                  <a16:creationId xmlns:a16="http://schemas.microsoft.com/office/drawing/2014/main" id="{07244E62-FE0A-4AFD-B34F-9521CE44B4D8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77" name="그룹 89">
            <a:extLst>
              <a:ext uri="{FF2B5EF4-FFF2-40B4-BE49-F238E27FC236}">
                <a16:creationId xmlns:a16="http://schemas.microsoft.com/office/drawing/2014/main" id="{37D7DED9-860C-4726-997C-34E1D5EA4DA3}"/>
              </a:ext>
            </a:extLst>
          </p:cNvPr>
          <p:cNvGrpSpPr/>
          <p:nvPr/>
        </p:nvGrpSpPr>
        <p:grpSpPr>
          <a:xfrm rot="12385539">
            <a:off x="865856" y="3312199"/>
            <a:ext cx="721552" cy="83860"/>
            <a:chOff x="6087494" y="883216"/>
            <a:chExt cx="4981461" cy="748145"/>
          </a:xfrm>
        </p:grpSpPr>
        <p:grpSp>
          <p:nvGrpSpPr>
            <p:cNvPr id="478" name="그룹 90">
              <a:extLst>
                <a:ext uri="{FF2B5EF4-FFF2-40B4-BE49-F238E27FC236}">
                  <a16:creationId xmlns:a16="http://schemas.microsoft.com/office/drawing/2014/main" id="{9A9D264A-0F17-4CE7-89AF-685BFAD59246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80" name="이등변 삼각형 92">
                <a:extLst>
                  <a:ext uri="{FF2B5EF4-FFF2-40B4-BE49-F238E27FC236}">
                    <a16:creationId xmlns:a16="http://schemas.microsoft.com/office/drawing/2014/main" id="{793B8BFE-815C-4B55-83D6-DBCCF6546F88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1" name="타원 93">
                <a:extLst>
                  <a:ext uri="{FF2B5EF4-FFF2-40B4-BE49-F238E27FC236}">
                    <a16:creationId xmlns:a16="http://schemas.microsoft.com/office/drawing/2014/main" id="{D99824D0-DB19-4C12-BD50-E0BC4246766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79" name="타원 91">
              <a:extLst>
                <a:ext uri="{FF2B5EF4-FFF2-40B4-BE49-F238E27FC236}">
                  <a16:creationId xmlns:a16="http://schemas.microsoft.com/office/drawing/2014/main" id="{9D4E1D18-7BE9-4F2C-A5B7-81B9473DDBDE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2" name="Trapezoid 481">
            <a:extLst>
              <a:ext uri="{FF2B5EF4-FFF2-40B4-BE49-F238E27FC236}">
                <a16:creationId xmlns:a16="http://schemas.microsoft.com/office/drawing/2014/main" id="{19220D8C-EEB8-49DC-9E77-EB6C173A8264}"/>
              </a:ext>
            </a:extLst>
          </p:cNvPr>
          <p:cNvSpPr/>
          <p:nvPr/>
        </p:nvSpPr>
        <p:spPr>
          <a:xfrm rot="17395370">
            <a:off x="825989" y="2110350"/>
            <a:ext cx="2059085" cy="2333934"/>
          </a:xfrm>
          <a:prstGeom prst="trapezoid">
            <a:avLst>
              <a:gd name="adj" fmla="val 4703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Trapezoid 482">
            <a:extLst>
              <a:ext uri="{FF2B5EF4-FFF2-40B4-BE49-F238E27FC236}">
                <a16:creationId xmlns:a16="http://schemas.microsoft.com/office/drawing/2014/main" id="{BE81C09E-8607-4715-BAB1-D7CDBE481F2D}"/>
              </a:ext>
            </a:extLst>
          </p:cNvPr>
          <p:cNvSpPr/>
          <p:nvPr/>
        </p:nvSpPr>
        <p:spPr>
          <a:xfrm>
            <a:off x="1607845" y="1848053"/>
            <a:ext cx="2059085" cy="1890400"/>
          </a:xfrm>
          <a:prstGeom prst="trapezoid">
            <a:avLst>
              <a:gd name="adj" fmla="val 4703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Trapezoid 483">
            <a:extLst>
              <a:ext uri="{FF2B5EF4-FFF2-40B4-BE49-F238E27FC236}">
                <a16:creationId xmlns:a16="http://schemas.microsoft.com/office/drawing/2014/main" id="{2A9AECAD-9FE6-4295-858B-6733C980E99B}"/>
              </a:ext>
            </a:extLst>
          </p:cNvPr>
          <p:cNvSpPr/>
          <p:nvPr/>
        </p:nvSpPr>
        <p:spPr>
          <a:xfrm rot="4135768">
            <a:off x="2316880" y="2594570"/>
            <a:ext cx="2059085" cy="1890400"/>
          </a:xfrm>
          <a:prstGeom prst="trapezoid">
            <a:avLst>
              <a:gd name="adj" fmla="val 4703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: Rounded Corners 486">
            <a:extLst>
              <a:ext uri="{FF2B5EF4-FFF2-40B4-BE49-F238E27FC236}">
                <a16:creationId xmlns:a16="http://schemas.microsoft.com/office/drawing/2014/main" id="{B925856A-C3BD-4B93-ADBE-D88511134B8A}"/>
              </a:ext>
            </a:extLst>
          </p:cNvPr>
          <p:cNvSpPr/>
          <p:nvPr/>
        </p:nvSpPr>
        <p:spPr>
          <a:xfrm>
            <a:off x="9135921" y="1597614"/>
            <a:ext cx="3270333" cy="3251185"/>
          </a:xfrm>
          <a:prstGeom prst="roundRect">
            <a:avLst>
              <a:gd name="adj" fmla="val 616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5C13B333-F32D-47F9-8D7D-C11BE4419238}"/>
              </a:ext>
            </a:extLst>
          </p:cNvPr>
          <p:cNvSpPr/>
          <p:nvPr/>
        </p:nvSpPr>
        <p:spPr>
          <a:xfrm>
            <a:off x="9472767" y="1822057"/>
            <a:ext cx="2416677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object detector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472CD182-A06B-4E79-8447-36BFD88EE605}"/>
              </a:ext>
            </a:extLst>
          </p:cNvPr>
          <p:cNvSpPr txBox="1"/>
          <p:nvPr/>
        </p:nvSpPr>
        <p:spPr>
          <a:xfrm>
            <a:off x="589308" y="951284"/>
            <a:ext cx="391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Input data acquisition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(Image acquisition &amp; feature extraction)</a:t>
            </a:r>
          </a:p>
        </p:txBody>
      </p:sp>
      <p:sp>
        <p:nvSpPr>
          <p:cNvPr id="491" name="Arrow: Right 490">
            <a:extLst>
              <a:ext uri="{FF2B5EF4-FFF2-40B4-BE49-F238E27FC236}">
                <a16:creationId xmlns:a16="http://schemas.microsoft.com/office/drawing/2014/main" id="{AD19602A-D273-48BB-B335-F93A57556483}"/>
              </a:ext>
            </a:extLst>
          </p:cNvPr>
          <p:cNvSpPr/>
          <p:nvPr/>
        </p:nvSpPr>
        <p:spPr>
          <a:xfrm>
            <a:off x="5073488" y="2089328"/>
            <a:ext cx="4360844" cy="38326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Arrow: Right 491">
            <a:extLst>
              <a:ext uri="{FF2B5EF4-FFF2-40B4-BE49-F238E27FC236}">
                <a16:creationId xmlns:a16="http://schemas.microsoft.com/office/drawing/2014/main" id="{8EC1CC70-9A0C-4FF6-A85D-965E68346774}"/>
              </a:ext>
            </a:extLst>
          </p:cNvPr>
          <p:cNvSpPr/>
          <p:nvPr/>
        </p:nvSpPr>
        <p:spPr>
          <a:xfrm flipH="1">
            <a:off x="5073488" y="3919168"/>
            <a:ext cx="4360843" cy="38326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7C2E7D36-73FA-4F00-B460-7B7C8F165680}"/>
              </a:ext>
            </a:extLst>
          </p:cNvPr>
          <p:cNvSpPr txBox="1"/>
          <p:nvPr/>
        </p:nvSpPr>
        <p:spPr>
          <a:xfrm>
            <a:off x="5712675" y="1838041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Input data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02674487-3A9C-4077-98CE-457CEEB657C2}"/>
                  </a:ext>
                </a:extLst>
              </p:cNvPr>
              <p:cNvSpPr txBox="1"/>
              <p:nvPr/>
            </p:nvSpPr>
            <p:spPr>
              <a:xfrm>
                <a:off x="5996380" y="2376662"/>
                <a:ext cx="1770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Visual features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02674487-3A9C-4077-98CE-457CEEB65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380" y="2376662"/>
                <a:ext cx="1770036" cy="369332"/>
              </a:xfrm>
              <a:prstGeom prst="rect">
                <a:avLst/>
              </a:prstGeom>
              <a:blipFill>
                <a:blip r:embed="rId5"/>
                <a:stretch>
                  <a:fillRect l="-310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7" name="TextBox 496">
            <a:extLst>
              <a:ext uri="{FF2B5EF4-FFF2-40B4-BE49-F238E27FC236}">
                <a16:creationId xmlns:a16="http://schemas.microsoft.com/office/drawing/2014/main" id="{DE021C8A-1CAE-446E-B592-906BDDB0D4DB}"/>
              </a:ext>
            </a:extLst>
          </p:cNvPr>
          <p:cNvSpPr txBox="1"/>
          <p:nvPr/>
        </p:nvSpPr>
        <p:spPr>
          <a:xfrm>
            <a:off x="5985193" y="367531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Control signaling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C88F9266-EF71-45B7-B6D9-C05FDE6669AD}"/>
              </a:ext>
            </a:extLst>
          </p:cNvPr>
          <p:cNvSpPr txBox="1"/>
          <p:nvPr/>
        </p:nvSpPr>
        <p:spPr>
          <a:xfrm>
            <a:off x="9159210" y="1228282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Cell association decision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E35DE2DF-FF46-4F0A-A14D-861CC9811813}"/>
                  </a:ext>
                </a:extLst>
              </p:cNvPr>
              <p:cNvSpPr txBox="1"/>
              <p:nvPr/>
            </p:nvSpPr>
            <p:spPr>
              <a:xfrm>
                <a:off x="5781721" y="4235621"/>
                <a:ext cx="2458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 association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E35DE2DF-FF46-4F0A-A14D-861CC9811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721" y="4235621"/>
                <a:ext cx="2458622" cy="369332"/>
              </a:xfrm>
              <a:prstGeom prst="rect">
                <a:avLst/>
              </a:prstGeom>
              <a:blipFill>
                <a:blip r:embed="rId6"/>
                <a:stretch>
                  <a:fillRect l="-173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2" name="TextBox 501">
            <a:extLst>
              <a:ext uri="{FF2B5EF4-FFF2-40B4-BE49-F238E27FC236}">
                <a16:creationId xmlns:a16="http://schemas.microsoft.com/office/drawing/2014/main" id="{8CCF3E90-5561-41D6-BDD1-907F4D06669D}"/>
              </a:ext>
            </a:extLst>
          </p:cNvPr>
          <p:cNvSpPr txBox="1"/>
          <p:nvPr/>
        </p:nvSpPr>
        <p:spPr>
          <a:xfrm>
            <a:off x="1641186" y="4710107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UDN environment</a:t>
            </a: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7A312081-C395-4B6D-ACBB-C10500DBDEAE}"/>
              </a:ext>
            </a:extLst>
          </p:cNvPr>
          <p:cNvSpPr/>
          <p:nvPr/>
        </p:nvSpPr>
        <p:spPr>
          <a:xfrm>
            <a:off x="9478956" y="3665567"/>
            <a:ext cx="2404694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Transformer-based cell associator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(TCAN)</a:t>
            </a:r>
          </a:p>
        </p:txBody>
      </p:sp>
      <p:sp>
        <p:nvSpPr>
          <p:cNvPr id="495" name="Arrow: Right 494">
            <a:extLst>
              <a:ext uri="{FF2B5EF4-FFF2-40B4-BE49-F238E27FC236}">
                <a16:creationId xmlns:a16="http://schemas.microsoft.com/office/drawing/2014/main" id="{8B7096F2-5645-4B05-B75E-752C122258DF}"/>
              </a:ext>
            </a:extLst>
          </p:cNvPr>
          <p:cNvSpPr/>
          <p:nvPr/>
        </p:nvSpPr>
        <p:spPr>
          <a:xfrm rot="5400000">
            <a:off x="10089056" y="3006527"/>
            <a:ext cx="833508" cy="38326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C5FC5A90-D4F8-4DD9-8531-E020AF4A19AD}"/>
              </a:ext>
            </a:extLst>
          </p:cNvPr>
          <p:cNvSpPr txBox="1"/>
          <p:nvPr/>
        </p:nvSpPr>
        <p:spPr>
          <a:xfrm>
            <a:off x="10633351" y="275237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 position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12057746-6D58-4226-9A8B-F8FC5D8E0E42}"/>
              </a:ext>
            </a:extLst>
          </p:cNvPr>
          <p:cNvSpPr txBox="1"/>
          <p:nvPr/>
        </p:nvSpPr>
        <p:spPr>
          <a:xfrm>
            <a:off x="10685896" y="3137355"/>
            <a:ext cx="169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Voxel features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1480869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Rectangle: Rounded Corners 721">
            <a:extLst>
              <a:ext uri="{FF2B5EF4-FFF2-40B4-BE49-F238E27FC236}">
                <a16:creationId xmlns:a16="http://schemas.microsoft.com/office/drawing/2014/main" id="{A7BCA149-0B57-4872-A432-8EEEE02B7CAD}"/>
              </a:ext>
            </a:extLst>
          </p:cNvPr>
          <p:cNvSpPr/>
          <p:nvPr/>
        </p:nvSpPr>
        <p:spPr>
          <a:xfrm>
            <a:off x="-127000" y="1149899"/>
            <a:ext cx="5560605" cy="4032957"/>
          </a:xfrm>
          <a:prstGeom prst="roundRect">
            <a:avLst>
              <a:gd name="adj" fmla="val 616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A6C205-8893-4B77-8581-62ED5FE26397}"/>
              </a:ext>
            </a:extLst>
          </p:cNvPr>
          <p:cNvSpPr/>
          <p:nvPr/>
        </p:nvSpPr>
        <p:spPr>
          <a:xfrm>
            <a:off x="0" y="2394218"/>
            <a:ext cx="5281613" cy="22972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336">
            <a:extLst>
              <a:ext uri="{FF2B5EF4-FFF2-40B4-BE49-F238E27FC236}">
                <a16:creationId xmlns:a16="http://schemas.microsoft.com/office/drawing/2014/main" id="{F210E7DD-CE96-4CD1-8057-231357D40E4D}"/>
              </a:ext>
            </a:extLst>
          </p:cNvPr>
          <p:cNvGrpSpPr/>
          <p:nvPr/>
        </p:nvGrpSpPr>
        <p:grpSpPr>
          <a:xfrm>
            <a:off x="772869" y="3208707"/>
            <a:ext cx="461846" cy="878004"/>
            <a:chOff x="4242743" y="0"/>
            <a:chExt cx="3164666" cy="6016272"/>
          </a:xfrm>
        </p:grpSpPr>
        <p:sp>
          <p:nvSpPr>
            <p:cNvPr id="6" name="직사각형 337">
              <a:extLst>
                <a:ext uri="{FF2B5EF4-FFF2-40B4-BE49-F238E27FC236}">
                  <a16:creationId xmlns:a16="http://schemas.microsoft.com/office/drawing/2014/main" id="{BCC67CF9-44C5-42DE-BB0E-C03679A51AF1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338">
              <a:extLst>
                <a:ext uri="{FF2B5EF4-FFF2-40B4-BE49-F238E27FC236}">
                  <a16:creationId xmlns:a16="http://schemas.microsoft.com/office/drawing/2014/main" id="{274A3302-1670-4626-9D02-F2ACD7E1CD7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339">
              <a:extLst>
                <a:ext uri="{FF2B5EF4-FFF2-40B4-BE49-F238E27FC236}">
                  <a16:creationId xmlns:a16="http://schemas.microsoft.com/office/drawing/2014/main" id="{9AFDE6CC-7EE5-43A8-A7A4-603D2713C453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이등변 삼각형 340">
              <a:extLst>
                <a:ext uri="{FF2B5EF4-FFF2-40B4-BE49-F238E27FC236}">
                  <a16:creationId xmlns:a16="http://schemas.microsoft.com/office/drawing/2014/main" id="{71D484C0-683B-40D9-91A4-F5C8B6ADCA8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341">
              <a:extLst>
                <a:ext uri="{FF2B5EF4-FFF2-40B4-BE49-F238E27FC236}">
                  <a16:creationId xmlns:a16="http://schemas.microsoft.com/office/drawing/2014/main" id="{396B276E-A5EF-46E0-9AEE-4B6F910572F3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342">
              <a:extLst>
                <a:ext uri="{FF2B5EF4-FFF2-40B4-BE49-F238E27FC236}">
                  <a16:creationId xmlns:a16="http://schemas.microsoft.com/office/drawing/2014/main" id="{C7756106-9999-48A6-92C1-04345F1369A1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이등변 삼각형 343">
              <a:extLst>
                <a:ext uri="{FF2B5EF4-FFF2-40B4-BE49-F238E27FC236}">
                  <a16:creationId xmlns:a16="http://schemas.microsoft.com/office/drawing/2014/main" id="{D7A5E7EE-6F84-4A31-B000-D346FDDEB9E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344">
              <a:extLst>
                <a:ext uri="{FF2B5EF4-FFF2-40B4-BE49-F238E27FC236}">
                  <a16:creationId xmlns:a16="http://schemas.microsoft.com/office/drawing/2014/main" id="{B6DB28DE-E88C-426D-8FAE-94A27008BDA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이등변 삼각형 345">
              <a:extLst>
                <a:ext uri="{FF2B5EF4-FFF2-40B4-BE49-F238E27FC236}">
                  <a16:creationId xmlns:a16="http://schemas.microsoft.com/office/drawing/2014/main" id="{2522AE5D-4A20-4A98-9F14-148C0889D7F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이등변 삼각형 346">
              <a:extLst>
                <a:ext uri="{FF2B5EF4-FFF2-40B4-BE49-F238E27FC236}">
                  <a16:creationId xmlns:a16="http://schemas.microsoft.com/office/drawing/2014/main" id="{A752A3AA-12ED-44EE-8111-C8C5A5CEC32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347">
              <a:extLst>
                <a:ext uri="{FF2B5EF4-FFF2-40B4-BE49-F238E27FC236}">
                  <a16:creationId xmlns:a16="http://schemas.microsoft.com/office/drawing/2014/main" id="{2521E356-BE6D-4EB1-B81A-3C0ECCE98418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348">
              <a:extLst>
                <a:ext uri="{FF2B5EF4-FFF2-40B4-BE49-F238E27FC236}">
                  <a16:creationId xmlns:a16="http://schemas.microsoft.com/office/drawing/2014/main" id="{6D212741-A69A-4387-B30C-2C9F40157005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" name="그룹 349">
              <a:extLst>
                <a:ext uri="{FF2B5EF4-FFF2-40B4-BE49-F238E27FC236}">
                  <a16:creationId xmlns:a16="http://schemas.microsoft.com/office/drawing/2014/main" id="{A8ECE5E0-7FF1-4854-AD30-FD9C6161F276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83" name="이등변 삼각형 414">
                <a:extLst>
                  <a:ext uri="{FF2B5EF4-FFF2-40B4-BE49-F238E27FC236}">
                    <a16:creationId xmlns:a16="http://schemas.microsoft.com/office/drawing/2014/main" id="{CB28AE66-F991-4FC4-84A7-0267783F800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이등변 삼각형 415">
                <a:extLst>
                  <a:ext uri="{FF2B5EF4-FFF2-40B4-BE49-F238E27FC236}">
                    <a16:creationId xmlns:a16="http://schemas.microsoft.com/office/drawing/2014/main" id="{1D2BBB2E-8288-4D02-87A4-CA9E5C6DAC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" name="직사각형 350">
              <a:extLst>
                <a:ext uri="{FF2B5EF4-FFF2-40B4-BE49-F238E27FC236}">
                  <a16:creationId xmlns:a16="http://schemas.microsoft.com/office/drawing/2014/main" id="{AB1B7262-F3FE-4D80-9DDC-2ABA615115B2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이등변 삼각형 351">
              <a:extLst>
                <a:ext uri="{FF2B5EF4-FFF2-40B4-BE49-F238E27FC236}">
                  <a16:creationId xmlns:a16="http://schemas.microsoft.com/office/drawing/2014/main" id="{46EC9902-DFF4-4564-A158-281854EDA7F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352">
              <a:extLst>
                <a:ext uri="{FF2B5EF4-FFF2-40B4-BE49-F238E27FC236}">
                  <a16:creationId xmlns:a16="http://schemas.microsoft.com/office/drawing/2014/main" id="{ECF82C90-8448-4F76-83CA-A0AA14E0AE4E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이등변 삼각형 353">
              <a:extLst>
                <a:ext uri="{FF2B5EF4-FFF2-40B4-BE49-F238E27FC236}">
                  <a16:creationId xmlns:a16="http://schemas.microsoft.com/office/drawing/2014/main" id="{1722D72D-4A07-45B9-9AB0-257E3F6338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이등변 삼각형 354">
              <a:extLst>
                <a:ext uri="{FF2B5EF4-FFF2-40B4-BE49-F238E27FC236}">
                  <a16:creationId xmlns:a16="http://schemas.microsoft.com/office/drawing/2014/main" id="{F336E89A-178D-471F-8FC6-D83E9691EEF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이등변 삼각형 355">
              <a:extLst>
                <a:ext uri="{FF2B5EF4-FFF2-40B4-BE49-F238E27FC236}">
                  <a16:creationId xmlns:a16="http://schemas.microsoft.com/office/drawing/2014/main" id="{FA608806-8621-4A5F-8446-B6B3251C6EB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356">
              <a:extLst>
                <a:ext uri="{FF2B5EF4-FFF2-40B4-BE49-F238E27FC236}">
                  <a16:creationId xmlns:a16="http://schemas.microsoft.com/office/drawing/2014/main" id="{1AFC1D5F-3198-4AE4-8962-85A6D3DA2832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357">
              <a:extLst>
                <a:ext uri="{FF2B5EF4-FFF2-40B4-BE49-F238E27FC236}">
                  <a16:creationId xmlns:a16="http://schemas.microsoft.com/office/drawing/2014/main" id="{0F536E26-90E4-422E-8FAA-A97329D8C6D8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이등변 삼각형 358">
              <a:extLst>
                <a:ext uri="{FF2B5EF4-FFF2-40B4-BE49-F238E27FC236}">
                  <a16:creationId xmlns:a16="http://schemas.microsoft.com/office/drawing/2014/main" id="{D2989600-7B50-4330-ABF9-57B70CA7C25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이등변 삼각형 359">
              <a:extLst>
                <a:ext uri="{FF2B5EF4-FFF2-40B4-BE49-F238E27FC236}">
                  <a16:creationId xmlns:a16="http://schemas.microsoft.com/office/drawing/2014/main" id="{3C380D88-320E-4AD2-958A-6EA5AE7B6BB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이등변 삼각형 360">
              <a:extLst>
                <a:ext uri="{FF2B5EF4-FFF2-40B4-BE49-F238E27FC236}">
                  <a16:creationId xmlns:a16="http://schemas.microsoft.com/office/drawing/2014/main" id="{67D9913E-76D9-429D-B15C-293601412ED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이등변 삼각형 361">
              <a:extLst>
                <a:ext uri="{FF2B5EF4-FFF2-40B4-BE49-F238E27FC236}">
                  <a16:creationId xmlns:a16="http://schemas.microsoft.com/office/drawing/2014/main" id="{B8605039-3C1F-4E0D-B8D1-FDF85D6AEE8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62">
              <a:extLst>
                <a:ext uri="{FF2B5EF4-FFF2-40B4-BE49-F238E27FC236}">
                  <a16:creationId xmlns:a16="http://schemas.microsoft.com/office/drawing/2014/main" id="{138C9BED-EE3D-439A-8CF2-8E386AE9DDA5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이등변 삼각형 363">
              <a:extLst>
                <a:ext uri="{FF2B5EF4-FFF2-40B4-BE49-F238E27FC236}">
                  <a16:creationId xmlns:a16="http://schemas.microsoft.com/office/drawing/2014/main" id="{04CB4386-D6D8-47B4-BA45-63AC4A83D28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64">
              <a:extLst>
                <a:ext uri="{FF2B5EF4-FFF2-40B4-BE49-F238E27FC236}">
                  <a16:creationId xmlns:a16="http://schemas.microsoft.com/office/drawing/2014/main" id="{708F1E2D-9E38-44CA-BBB5-2EECD181BD83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이등변 삼각형 365">
              <a:extLst>
                <a:ext uri="{FF2B5EF4-FFF2-40B4-BE49-F238E27FC236}">
                  <a16:creationId xmlns:a16="http://schemas.microsoft.com/office/drawing/2014/main" id="{53EDDB69-D53A-4208-9570-03BAEB431CA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이등변 삼각형 366">
              <a:extLst>
                <a:ext uri="{FF2B5EF4-FFF2-40B4-BE49-F238E27FC236}">
                  <a16:creationId xmlns:a16="http://schemas.microsoft.com/office/drawing/2014/main" id="{6E4C24F0-02C4-47EA-9A49-8ED76DE67AB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이등변 삼각형 367">
              <a:extLst>
                <a:ext uri="{FF2B5EF4-FFF2-40B4-BE49-F238E27FC236}">
                  <a16:creationId xmlns:a16="http://schemas.microsoft.com/office/drawing/2014/main" id="{F1FCDCC0-8CD8-4C54-844D-6DD472947DC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8">
              <a:extLst>
                <a:ext uri="{FF2B5EF4-FFF2-40B4-BE49-F238E27FC236}">
                  <a16:creationId xmlns:a16="http://schemas.microsoft.com/office/drawing/2014/main" id="{978B535A-444C-4B4F-AA2C-2E519238940F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69">
              <a:extLst>
                <a:ext uri="{FF2B5EF4-FFF2-40B4-BE49-F238E27FC236}">
                  <a16:creationId xmlns:a16="http://schemas.microsoft.com/office/drawing/2014/main" id="{D5FDDA9B-7F52-42C6-B646-29FF54789469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이등변 삼각형 370">
              <a:extLst>
                <a:ext uri="{FF2B5EF4-FFF2-40B4-BE49-F238E27FC236}">
                  <a16:creationId xmlns:a16="http://schemas.microsoft.com/office/drawing/2014/main" id="{23A25E2A-00F0-42BF-8A64-5EF0228EC8C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이등변 삼각형 371">
              <a:extLst>
                <a:ext uri="{FF2B5EF4-FFF2-40B4-BE49-F238E27FC236}">
                  <a16:creationId xmlns:a16="http://schemas.microsoft.com/office/drawing/2014/main" id="{1CC31A0F-F472-403E-8260-14931D596FB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이등변 삼각형 372">
              <a:extLst>
                <a:ext uri="{FF2B5EF4-FFF2-40B4-BE49-F238E27FC236}">
                  <a16:creationId xmlns:a16="http://schemas.microsoft.com/office/drawing/2014/main" id="{97F21C81-F5C8-44AC-8038-209CFB0740E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이등변 삼각형 373">
              <a:extLst>
                <a:ext uri="{FF2B5EF4-FFF2-40B4-BE49-F238E27FC236}">
                  <a16:creationId xmlns:a16="http://schemas.microsoft.com/office/drawing/2014/main" id="{EA2746DC-1203-4059-8E7F-A60C2141CCA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374">
              <a:extLst>
                <a:ext uri="{FF2B5EF4-FFF2-40B4-BE49-F238E27FC236}">
                  <a16:creationId xmlns:a16="http://schemas.microsoft.com/office/drawing/2014/main" id="{EE83597E-558D-419B-99D6-22FDB3ABDC0F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이등변 삼각형 375">
              <a:extLst>
                <a:ext uri="{FF2B5EF4-FFF2-40B4-BE49-F238E27FC236}">
                  <a16:creationId xmlns:a16="http://schemas.microsoft.com/office/drawing/2014/main" id="{F6E3EB7B-9AC4-420B-BEEF-9B13294C952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376">
              <a:extLst>
                <a:ext uri="{FF2B5EF4-FFF2-40B4-BE49-F238E27FC236}">
                  <a16:creationId xmlns:a16="http://schemas.microsoft.com/office/drawing/2014/main" id="{19305424-26B1-4A55-AA95-6B482FF0F3B1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이등변 삼각형 377">
              <a:extLst>
                <a:ext uri="{FF2B5EF4-FFF2-40B4-BE49-F238E27FC236}">
                  <a16:creationId xmlns:a16="http://schemas.microsoft.com/office/drawing/2014/main" id="{1C7E18DE-314E-4DE0-AA61-EB703641EC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이등변 삼각형 378">
              <a:extLst>
                <a:ext uri="{FF2B5EF4-FFF2-40B4-BE49-F238E27FC236}">
                  <a16:creationId xmlns:a16="http://schemas.microsoft.com/office/drawing/2014/main" id="{CA969EE3-1A04-4817-A762-23CCCBEE2B7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이등변 삼각형 379">
              <a:extLst>
                <a:ext uri="{FF2B5EF4-FFF2-40B4-BE49-F238E27FC236}">
                  <a16:creationId xmlns:a16="http://schemas.microsoft.com/office/drawing/2014/main" id="{1B81FFE5-08F5-4619-9E4E-9E57A0BF8D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380">
              <a:extLst>
                <a:ext uri="{FF2B5EF4-FFF2-40B4-BE49-F238E27FC236}">
                  <a16:creationId xmlns:a16="http://schemas.microsoft.com/office/drawing/2014/main" id="{A2013307-A4DE-43E0-BA28-48594DA2DF7D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381">
              <a:extLst>
                <a:ext uri="{FF2B5EF4-FFF2-40B4-BE49-F238E27FC236}">
                  <a16:creationId xmlns:a16="http://schemas.microsoft.com/office/drawing/2014/main" id="{DCE29742-B0CC-4A2E-93F4-9112219F1396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이등변 삼각형 382">
              <a:extLst>
                <a:ext uri="{FF2B5EF4-FFF2-40B4-BE49-F238E27FC236}">
                  <a16:creationId xmlns:a16="http://schemas.microsoft.com/office/drawing/2014/main" id="{B36AF564-593E-4510-A7EC-771454AD5B0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383">
              <a:extLst>
                <a:ext uri="{FF2B5EF4-FFF2-40B4-BE49-F238E27FC236}">
                  <a16:creationId xmlns:a16="http://schemas.microsoft.com/office/drawing/2014/main" id="{D60EF2DE-0D8B-44D9-8460-36BA82EF39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이등변 삼각형 384">
              <a:extLst>
                <a:ext uri="{FF2B5EF4-FFF2-40B4-BE49-F238E27FC236}">
                  <a16:creationId xmlns:a16="http://schemas.microsoft.com/office/drawing/2014/main" id="{20E358FF-19E9-432D-A6A4-358E50533B5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이등변 삼각형 385">
              <a:extLst>
                <a:ext uri="{FF2B5EF4-FFF2-40B4-BE49-F238E27FC236}">
                  <a16:creationId xmlns:a16="http://schemas.microsoft.com/office/drawing/2014/main" id="{895F2D87-C0BC-4B78-A594-F71114C5E84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5" name="그룹 386">
              <a:extLst>
                <a:ext uri="{FF2B5EF4-FFF2-40B4-BE49-F238E27FC236}">
                  <a16:creationId xmlns:a16="http://schemas.microsoft.com/office/drawing/2014/main" id="{229E29C6-4A6B-42C3-96D6-7024824DFF34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73" name="직사각형 404">
                <a:extLst>
                  <a:ext uri="{FF2B5EF4-FFF2-40B4-BE49-F238E27FC236}">
                    <a16:creationId xmlns:a16="http://schemas.microsoft.com/office/drawing/2014/main" id="{8D35BF68-5A3D-40CB-BD87-F115CA10F585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이등변 삼각형 405">
                <a:extLst>
                  <a:ext uri="{FF2B5EF4-FFF2-40B4-BE49-F238E27FC236}">
                    <a16:creationId xmlns:a16="http://schemas.microsoft.com/office/drawing/2014/main" id="{52090BE8-90FB-4155-B771-48047C9CC22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직사각형 406">
                <a:extLst>
                  <a:ext uri="{FF2B5EF4-FFF2-40B4-BE49-F238E27FC236}">
                    <a16:creationId xmlns:a16="http://schemas.microsoft.com/office/drawing/2014/main" id="{C34F3AF8-7D79-44E1-88ED-90D3E0CEF0C8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이등변 삼각형 407">
                <a:extLst>
                  <a:ext uri="{FF2B5EF4-FFF2-40B4-BE49-F238E27FC236}">
                    <a16:creationId xmlns:a16="http://schemas.microsoft.com/office/drawing/2014/main" id="{2B50316E-9CF5-4C8C-AC78-E2F2D02E053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이등변 삼각형 408">
                <a:extLst>
                  <a:ext uri="{FF2B5EF4-FFF2-40B4-BE49-F238E27FC236}">
                    <a16:creationId xmlns:a16="http://schemas.microsoft.com/office/drawing/2014/main" id="{E5D029BD-0212-4CCD-BD96-1C03CC81AF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이등변 삼각형 409">
                <a:extLst>
                  <a:ext uri="{FF2B5EF4-FFF2-40B4-BE49-F238E27FC236}">
                    <a16:creationId xmlns:a16="http://schemas.microsoft.com/office/drawing/2014/main" id="{6B869CA3-B3B6-4D4C-81FD-B1AD7B83421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이등변 삼각형 410">
                <a:extLst>
                  <a:ext uri="{FF2B5EF4-FFF2-40B4-BE49-F238E27FC236}">
                    <a16:creationId xmlns:a16="http://schemas.microsoft.com/office/drawing/2014/main" id="{5EE84D75-28BB-4FC8-A00A-33C5493C9DA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이등변 삼각형 411">
                <a:extLst>
                  <a:ext uri="{FF2B5EF4-FFF2-40B4-BE49-F238E27FC236}">
                    <a16:creationId xmlns:a16="http://schemas.microsoft.com/office/drawing/2014/main" id="{D2FA2359-046F-4EB8-9529-944F0E6FBBE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412">
                <a:extLst>
                  <a:ext uri="{FF2B5EF4-FFF2-40B4-BE49-F238E27FC236}">
                    <a16:creationId xmlns:a16="http://schemas.microsoft.com/office/drawing/2014/main" id="{5EBCC7C6-FB28-4C8D-9D56-9B7F733965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이등변 삼각형 413">
                <a:extLst>
                  <a:ext uri="{FF2B5EF4-FFF2-40B4-BE49-F238E27FC236}">
                    <a16:creationId xmlns:a16="http://schemas.microsoft.com/office/drawing/2014/main" id="{199F251B-42F5-4EAE-B72E-BB217B5149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56" name="직선 연결선 387">
              <a:extLst>
                <a:ext uri="{FF2B5EF4-FFF2-40B4-BE49-F238E27FC236}">
                  <a16:creationId xmlns:a16="http://schemas.microsoft.com/office/drawing/2014/main" id="{4216BE03-8866-44B1-9092-A64FBCC18E26}"/>
                </a:ext>
              </a:extLst>
            </p:cNvPr>
            <p:cNvCxnSpPr>
              <a:cxnSpLocks/>
              <a:stCxn id="74" idx="2"/>
              <a:endCxn id="84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388">
              <a:extLst>
                <a:ext uri="{FF2B5EF4-FFF2-40B4-BE49-F238E27FC236}">
                  <a16:creationId xmlns:a16="http://schemas.microsoft.com/office/drawing/2014/main" id="{57802A78-3281-4ADD-848A-1DA5E58C6E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389">
              <a:extLst>
                <a:ext uri="{FF2B5EF4-FFF2-40B4-BE49-F238E27FC236}">
                  <a16:creationId xmlns:a16="http://schemas.microsoft.com/office/drawing/2014/main" id="{DD531B16-ED26-4B0C-9087-D86D630862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390">
              <a:extLst>
                <a:ext uri="{FF2B5EF4-FFF2-40B4-BE49-F238E27FC236}">
                  <a16:creationId xmlns:a16="http://schemas.microsoft.com/office/drawing/2014/main" id="{D22805DC-E631-4FDF-86BA-0C75FEDB5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391">
              <a:extLst>
                <a:ext uri="{FF2B5EF4-FFF2-40B4-BE49-F238E27FC236}">
                  <a16:creationId xmlns:a16="http://schemas.microsoft.com/office/drawing/2014/main" id="{C1695907-48A5-4E42-806E-21C661D0BE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392">
              <a:extLst>
                <a:ext uri="{FF2B5EF4-FFF2-40B4-BE49-F238E27FC236}">
                  <a16:creationId xmlns:a16="http://schemas.microsoft.com/office/drawing/2014/main" id="{A701AF32-B705-4688-8526-6EBC097A6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393">
              <a:extLst>
                <a:ext uri="{FF2B5EF4-FFF2-40B4-BE49-F238E27FC236}">
                  <a16:creationId xmlns:a16="http://schemas.microsoft.com/office/drawing/2014/main" id="{02FDF5F6-38AC-48F7-B2C9-770ADF4CF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394">
              <a:extLst>
                <a:ext uri="{FF2B5EF4-FFF2-40B4-BE49-F238E27FC236}">
                  <a16:creationId xmlns:a16="http://schemas.microsoft.com/office/drawing/2014/main" id="{AC1469E2-97FB-40E5-9944-077716F48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395">
              <a:extLst>
                <a:ext uri="{FF2B5EF4-FFF2-40B4-BE49-F238E27FC236}">
                  <a16:creationId xmlns:a16="http://schemas.microsoft.com/office/drawing/2014/main" id="{E97909EA-7AE5-4198-A141-EC067D5E0B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그룹 396">
              <a:extLst>
                <a:ext uri="{FF2B5EF4-FFF2-40B4-BE49-F238E27FC236}">
                  <a16:creationId xmlns:a16="http://schemas.microsoft.com/office/drawing/2014/main" id="{9DBEC2A7-C68E-473F-B308-AAEDE34E08CC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66" name="그룹 397">
                <a:extLst>
                  <a:ext uri="{FF2B5EF4-FFF2-40B4-BE49-F238E27FC236}">
                    <a16:creationId xmlns:a16="http://schemas.microsoft.com/office/drawing/2014/main" id="{911C614B-BB1C-41BE-9CED-76877E8F61C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71" name="이등변 삼각형 402">
                  <a:extLst>
                    <a:ext uri="{FF2B5EF4-FFF2-40B4-BE49-F238E27FC236}">
                      <a16:creationId xmlns:a16="http://schemas.microsoft.com/office/drawing/2014/main" id="{C8F8CDC8-70C1-4927-98CE-27D6F174BC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이등변 삼각형 403">
                  <a:extLst>
                    <a:ext uri="{FF2B5EF4-FFF2-40B4-BE49-F238E27FC236}">
                      <a16:creationId xmlns:a16="http://schemas.microsoft.com/office/drawing/2014/main" id="{C124A1A1-88CB-4B1A-9385-4086130EAB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7" name="그룹 398">
                <a:extLst>
                  <a:ext uri="{FF2B5EF4-FFF2-40B4-BE49-F238E27FC236}">
                    <a16:creationId xmlns:a16="http://schemas.microsoft.com/office/drawing/2014/main" id="{740A7F44-A69F-4555-B36C-96683FD331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69" name="이등변 삼각형 400">
                  <a:extLst>
                    <a:ext uri="{FF2B5EF4-FFF2-40B4-BE49-F238E27FC236}">
                      <a16:creationId xmlns:a16="http://schemas.microsoft.com/office/drawing/2014/main" id="{1A8715D9-3776-43B4-AD63-263AC35818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이등변 삼각형 401">
                  <a:extLst>
                    <a:ext uri="{FF2B5EF4-FFF2-40B4-BE49-F238E27FC236}">
                      <a16:creationId xmlns:a16="http://schemas.microsoft.com/office/drawing/2014/main" id="{D0F0C8D4-0426-428C-96A9-011C2B5392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8" name="직선 연결선 399">
                <a:extLst>
                  <a:ext uri="{FF2B5EF4-FFF2-40B4-BE49-F238E27FC236}">
                    <a16:creationId xmlns:a16="http://schemas.microsoft.com/office/drawing/2014/main" id="{80C90C71-5C8C-479C-B016-511D2D950DF4}"/>
                  </a:ext>
                </a:extLst>
              </p:cNvPr>
              <p:cNvCxnSpPr>
                <a:cxnSpLocks/>
                <a:stCxn id="70" idx="1"/>
                <a:endCxn id="69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그룹 336">
            <a:extLst>
              <a:ext uri="{FF2B5EF4-FFF2-40B4-BE49-F238E27FC236}">
                <a16:creationId xmlns:a16="http://schemas.microsoft.com/office/drawing/2014/main" id="{1EEA94DE-5CA9-46BE-B801-140A868ECA36}"/>
              </a:ext>
            </a:extLst>
          </p:cNvPr>
          <p:cNvGrpSpPr/>
          <p:nvPr/>
        </p:nvGrpSpPr>
        <p:grpSpPr>
          <a:xfrm>
            <a:off x="2359292" y="2116549"/>
            <a:ext cx="461846" cy="878004"/>
            <a:chOff x="4242743" y="0"/>
            <a:chExt cx="3164666" cy="6016272"/>
          </a:xfrm>
        </p:grpSpPr>
        <p:sp>
          <p:nvSpPr>
            <p:cNvPr id="140" name="직사각형 337">
              <a:extLst>
                <a:ext uri="{FF2B5EF4-FFF2-40B4-BE49-F238E27FC236}">
                  <a16:creationId xmlns:a16="http://schemas.microsoft.com/office/drawing/2014/main" id="{4C94CC7C-E235-4334-8C96-F997E8F98E12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이등변 삼각형 338">
              <a:extLst>
                <a:ext uri="{FF2B5EF4-FFF2-40B4-BE49-F238E27FC236}">
                  <a16:creationId xmlns:a16="http://schemas.microsoft.com/office/drawing/2014/main" id="{4A9F3EA5-1684-4393-A930-C81A944BBF7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직사각형 339">
              <a:extLst>
                <a:ext uri="{FF2B5EF4-FFF2-40B4-BE49-F238E27FC236}">
                  <a16:creationId xmlns:a16="http://schemas.microsoft.com/office/drawing/2014/main" id="{F62D022E-D7C8-4293-9E78-3434060FEF96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이등변 삼각형 340">
              <a:extLst>
                <a:ext uri="{FF2B5EF4-FFF2-40B4-BE49-F238E27FC236}">
                  <a16:creationId xmlns:a16="http://schemas.microsoft.com/office/drawing/2014/main" id="{AA294625-31D4-4B94-8BE4-6B329CCFAF6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직사각형 341">
              <a:extLst>
                <a:ext uri="{FF2B5EF4-FFF2-40B4-BE49-F238E27FC236}">
                  <a16:creationId xmlns:a16="http://schemas.microsoft.com/office/drawing/2014/main" id="{916CAE94-DB57-4A93-9A9C-802C97B55DC8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직사각형 342">
              <a:extLst>
                <a:ext uri="{FF2B5EF4-FFF2-40B4-BE49-F238E27FC236}">
                  <a16:creationId xmlns:a16="http://schemas.microsoft.com/office/drawing/2014/main" id="{3425F4BC-909F-4835-B8B4-2E33853E0004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이등변 삼각형 343">
              <a:extLst>
                <a:ext uri="{FF2B5EF4-FFF2-40B4-BE49-F238E27FC236}">
                  <a16:creationId xmlns:a16="http://schemas.microsoft.com/office/drawing/2014/main" id="{7F8A5C3D-62C6-4C7D-A9D3-99A94BB9E8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이등변 삼각형 344">
              <a:extLst>
                <a:ext uri="{FF2B5EF4-FFF2-40B4-BE49-F238E27FC236}">
                  <a16:creationId xmlns:a16="http://schemas.microsoft.com/office/drawing/2014/main" id="{3D4806E9-B14D-441A-B00A-FE57BCA8226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이등변 삼각형 345">
              <a:extLst>
                <a:ext uri="{FF2B5EF4-FFF2-40B4-BE49-F238E27FC236}">
                  <a16:creationId xmlns:a16="http://schemas.microsoft.com/office/drawing/2014/main" id="{5AB9BA8E-D255-49B0-8FD6-5116450899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" name="이등변 삼각형 346">
              <a:extLst>
                <a:ext uri="{FF2B5EF4-FFF2-40B4-BE49-F238E27FC236}">
                  <a16:creationId xmlns:a16="http://schemas.microsoft.com/office/drawing/2014/main" id="{E09569E6-4C4F-49F5-AF04-EF3ECD04399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직사각형 347">
              <a:extLst>
                <a:ext uri="{FF2B5EF4-FFF2-40B4-BE49-F238E27FC236}">
                  <a16:creationId xmlns:a16="http://schemas.microsoft.com/office/drawing/2014/main" id="{2C63A472-E211-4E3A-B4E2-3DCCC1D839A3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직사각형 348">
              <a:extLst>
                <a:ext uri="{FF2B5EF4-FFF2-40B4-BE49-F238E27FC236}">
                  <a16:creationId xmlns:a16="http://schemas.microsoft.com/office/drawing/2014/main" id="{9DADF3DE-EC13-47B5-B9F6-103D1BFC9811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2" name="그룹 349">
              <a:extLst>
                <a:ext uri="{FF2B5EF4-FFF2-40B4-BE49-F238E27FC236}">
                  <a16:creationId xmlns:a16="http://schemas.microsoft.com/office/drawing/2014/main" id="{1C849D4B-6B2F-4F14-A72B-A58642C53ECA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217" name="이등변 삼각형 414">
                <a:extLst>
                  <a:ext uri="{FF2B5EF4-FFF2-40B4-BE49-F238E27FC236}">
                    <a16:creationId xmlns:a16="http://schemas.microsoft.com/office/drawing/2014/main" id="{67431D20-DF5B-48BE-87CC-5957C301416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8" name="이등변 삼각형 415">
                <a:extLst>
                  <a:ext uri="{FF2B5EF4-FFF2-40B4-BE49-F238E27FC236}">
                    <a16:creationId xmlns:a16="http://schemas.microsoft.com/office/drawing/2014/main" id="{5B68F970-9262-4D75-A996-BA111925DBD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3" name="직사각형 350">
              <a:extLst>
                <a:ext uri="{FF2B5EF4-FFF2-40B4-BE49-F238E27FC236}">
                  <a16:creationId xmlns:a16="http://schemas.microsoft.com/office/drawing/2014/main" id="{0EABB3EE-C7C3-45FA-925A-97CEB49B5F9E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이등변 삼각형 351">
              <a:extLst>
                <a:ext uri="{FF2B5EF4-FFF2-40B4-BE49-F238E27FC236}">
                  <a16:creationId xmlns:a16="http://schemas.microsoft.com/office/drawing/2014/main" id="{4BEF33DC-E5B6-4055-9085-9D2DD00B6CC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직사각형 352">
              <a:extLst>
                <a:ext uri="{FF2B5EF4-FFF2-40B4-BE49-F238E27FC236}">
                  <a16:creationId xmlns:a16="http://schemas.microsoft.com/office/drawing/2014/main" id="{7195D21B-0CCF-4778-A4D0-C38F70493AB1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이등변 삼각형 353">
              <a:extLst>
                <a:ext uri="{FF2B5EF4-FFF2-40B4-BE49-F238E27FC236}">
                  <a16:creationId xmlns:a16="http://schemas.microsoft.com/office/drawing/2014/main" id="{38D36321-CA9A-48AF-B328-226E79B0BB2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7" name="이등변 삼각형 354">
              <a:extLst>
                <a:ext uri="{FF2B5EF4-FFF2-40B4-BE49-F238E27FC236}">
                  <a16:creationId xmlns:a16="http://schemas.microsoft.com/office/drawing/2014/main" id="{7B04066C-1349-4E8D-8544-A9BA483DF7E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8" name="이등변 삼각형 355">
              <a:extLst>
                <a:ext uri="{FF2B5EF4-FFF2-40B4-BE49-F238E27FC236}">
                  <a16:creationId xmlns:a16="http://schemas.microsoft.com/office/drawing/2014/main" id="{28D05163-B69A-4BF4-9F41-F2669037389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9" name="직사각형 356">
              <a:extLst>
                <a:ext uri="{FF2B5EF4-FFF2-40B4-BE49-F238E27FC236}">
                  <a16:creationId xmlns:a16="http://schemas.microsoft.com/office/drawing/2014/main" id="{2B76B48A-783A-4D23-AF59-F10B47BF3330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직사각형 357">
              <a:extLst>
                <a:ext uri="{FF2B5EF4-FFF2-40B4-BE49-F238E27FC236}">
                  <a16:creationId xmlns:a16="http://schemas.microsoft.com/office/drawing/2014/main" id="{38DE5648-2B03-4119-B100-46280B05AFDC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이등변 삼각형 358">
              <a:extLst>
                <a:ext uri="{FF2B5EF4-FFF2-40B4-BE49-F238E27FC236}">
                  <a16:creationId xmlns:a16="http://schemas.microsoft.com/office/drawing/2014/main" id="{BC9392D7-D3DA-4C6B-9497-D05D7820E78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2" name="이등변 삼각형 359">
              <a:extLst>
                <a:ext uri="{FF2B5EF4-FFF2-40B4-BE49-F238E27FC236}">
                  <a16:creationId xmlns:a16="http://schemas.microsoft.com/office/drawing/2014/main" id="{5506E667-B4D2-40B3-88AD-494D36BE038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이등변 삼각형 360">
              <a:extLst>
                <a:ext uri="{FF2B5EF4-FFF2-40B4-BE49-F238E27FC236}">
                  <a16:creationId xmlns:a16="http://schemas.microsoft.com/office/drawing/2014/main" id="{8C9D0AFA-360A-43AC-8A25-22567830AC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이등변 삼각형 361">
              <a:extLst>
                <a:ext uri="{FF2B5EF4-FFF2-40B4-BE49-F238E27FC236}">
                  <a16:creationId xmlns:a16="http://schemas.microsoft.com/office/drawing/2014/main" id="{C4102C4E-6050-4891-A636-2D0DA134242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직사각형 362">
              <a:extLst>
                <a:ext uri="{FF2B5EF4-FFF2-40B4-BE49-F238E27FC236}">
                  <a16:creationId xmlns:a16="http://schemas.microsoft.com/office/drawing/2014/main" id="{3553C5D7-D15B-431A-9317-7DF388FA481B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6" name="이등변 삼각형 363">
              <a:extLst>
                <a:ext uri="{FF2B5EF4-FFF2-40B4-BE49-F238E27FC236}">
                  <a16:creationId xmlns:a16="http://schemas.microsoft.com/office/drawing/2014/main" id="{D41E12BE-022A-48A1-89BD-1CEE425D8E8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7" name="직사각형 364">
              <a:extLst>
                <a:ext uri="{FF2B5EF4-FFF2-40B4-BE49-F238E27FC236}">
                  <a16:creationId xmlns:a16="http://schemas.microsoft.com/office/drawing/2014/main" id="{B1C35294-3524-4D77-A81F-1CF262C2EA85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이등변 삼각형 365">
              <a:extLst>
                <a:ext uri="{FF2B5EF4-FFF2-40B4-BE49-F238E27FC236}">
                  <a16:creationId xmlns:a16="http://schemas.microsoft.com/office/drawing/2014/main" id="{3C61A0F4-1187-4AA3-BC6E-FD8FF72FF39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이등변 삼각형 366">
              <a:extLst>
                <a:ext uri="{FF2B5EF4-FFF2-40B4-BE49-F238E27FC236}">
                  <a16:creationId xmlns:a16="http://schemas.microsoft.com/office/drawing/2014/main" id="{928E8D7B-54F1-4B01-9252-325FA077967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이등변 삼각형 367">
              <a:extLst>
                <a:ext uri="{FF2B5EF4-FFF2-40B4-BE49-F238E27FC236}">
                  <a16:creationId xmlns:a16="http://schemas.microsoft.com/office/drawing/2014/main" id="{7D4C3845-CCF7-4026-9C08-1DDE76E4B0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직사각형 368">
              <a:extLst>
                <a:ext uri="{FF2B5EF4-FFF2-40B4-BE49-F238E27FC236}">
                  <a16:creationId xmlns:a16="http://schemas.microsoft.com/office/drawing/2014/main" id="{2EC6BD4A-C862-4C8C-A84B-D6674A784A85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2" name="직사각형 369">
              <a:extLst>
                <a:ext uri="{FF2B5EF4-FFF2-40B4-BE49-F238E27FC236}">
                  <a16:creationId xmlns:a16="http://schemas.microsoft.com/office/drawing/2014/main" id="{D85FD29A-7626-45AF-A8B1-865A2916A042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이등변 삼각형 370">
              <a:extLst>
                <a:ext uri="{FF2B5EF4-FFF2-40B4-BE49-F238E27FC236}">
                  <a16:creationId xmlns:a16="http://schemas.microsoft.com/office/drawing/2014/main" id="{3185C44B-B047-4FA8-9A3A-85DDC9FD6DD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이등변 삼각형 371">
              <a:extLst>
                <a:ext uri="{FF2B5EF4-FFF2-40B4-BE49-F238E27FC236}">
                  <a16:creationId xmlns:a16="http://schemas.microsoft.com/office/drawing/2014/main" id="{A5828AFD-2D6B-4621-9FD9-A340F6F64AC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5" name="이등변 삼각형 372">
              <a:extLst>
                <a:ext uri="{FF2B5EF4-FFF2-40B4-BE49-F238E27FC236}">
                  <a16:creationId xmlns:a16="http://schemas.microsoft.com/office/drawing/2014/main" id="{65254203-C9A2-4569-BF34-A8DFAD72A66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6" name="이등변 삼각형 373">
              <a:extLst>
                <a:ext uri="{FF2B5EF4-FFF2-40B4-BE49-F238E27FC236}">
                  <a16:creationId xmlns:a16="http://schemas.microsoft.com/office/drawing/2014/main" id="{3EC001E0-58C3-4561-A89B-4C2D5C83435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374">
              <a:extLst>
                <a:ext uri="{FF2B5EF4-FFF2-40B4-BE49-F238E27FC236}">
                  <a16:creationId xmlns:a16="http://schemas.microsoft.com/office/drawing/2014/main" id="{8AB42BA2-C688-4288-AEBC-1DA7DA61CE2D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이등변 삼각형 375">
              <a:extLst>
                <a:ext uri="{FF2B5EF4-FFF2-40B4-BE49-F238E27FC236}">
                  <a16:creationId xmlns:a16="http://schemas.microsoft.com/office/drawing/2014/main" id="{54A347ED-B1C7-4929-A46D-EC89F261074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직사각형 376">
              <a:extLst>
                <a:ext uri="{FF2B5EF4-FFF2-40B4-BE49-F238E27FC236}">
                  <a16:creationId xmlns:a16="http://schemas.microsoft.com/office/drawing/2014/main" id="{A18ACC5A-4487-4630-B6C7-E4E2FD891A42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이등변 삼각형 377">
              <a:extLst>
                <a:ext uri="{FF2B5EF4-FFF2-40B4-BE49-F238E27FC236}">
                  <a16:creationId xmlns:a16="http://schemas.microsoft.com/office/drawing/2014/main" id="{EE48E2C0-E8D1-4CB4-A18A-2E81BE545B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이등변 삼각형 378">
              <a:extLst>
                <a:ext uri="{FF2B5EF4-FFF2-40B4-BE49-F238E27FC236}">
                  <a16:creationId xmlns:a16="http://schemas.microsoft.com/office/drawing/2014/main" id="{AE657ADC-2344-45B5-A2E0-B8B3ED92D9E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이등변 삼각형 379">
              <a:extLst>
                <a:ext uri="{FF2B5EF4-FFF2-40B4-BE49-F238E27FC236}">
                  <a16:creationId xmlns:a16="http://schemas.microsoft.com/office/drawing/2014/main" id="{C71791FC-D56A-4207-B135-EB01D4A0784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직사각형 380">
              <a:extLst>
                <a:ext uri="{FF2B5EF4-FFF2-40B4-BE49-F238E27FC236}">
                  <a16:creationId xmlns:a16="http://schemas.microsoft.com/office/drawing/2014/main" id="{7FD6458D-BCA0-4E23-8A3C-D5F2DF6E4A0F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직사각형 381">
              <a:extLst>
                <a:ext uri="{FF2B5EF4-FFF2-40B4-BE49-F238E27FC236}">
                  <a16:creationId xmlns:a16="http://schemas.microsoft.com/office/drawing/2014/main" id="{725D59BB-62BC-47FE-BAF9-74D4680DED6F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이등변 삼각형 382">
              <a:extLst>
                <a:ext uri="{FF2B5EF4-FFF2-40B4-BE49-F238E27FC236}">
                  <a16:creationId xmlns:a16="http://schemas.microsoft.com/office/drawing/2014/main" id="{44CE7AF5-E578-49A4-9420-7CB5976BF3A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이등변 삼각형 383">
              <a:extLst>
                <a:ext uri="{FF2B5EF4-FFF2-40B4-BE49-F238E27FC236}">
                  <a16:creationId xmlns:a16="http://schemas.microsoft.com/office/drawing/2014/main" id="{C2EBD194-167F-4D23-8A7D-8011E26977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이등변 삼각형 384">
              <a:extLst>
                <a:ext uri="{FF2B5EF4-FFF2-40B4-BE49-F238E27FC236}">
                  <a16:creationId xmlns:a16="http://schemas.microsoft.com/office/drawing/2014/main" id="{486194CC-8D3B-4764-8F76-BDAE4F44F64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이등변 삼각형 385">
              <a:extLst>
                <a:ext uri="{FF2B5EF4-FFF2-40B4-BE49-F238E27FC236}">
                  <a16:creationId xmlns:a16="http://schemas.microsoft.com/office/drawing/2014/main" id="{E0129CA4-7D5F-439C-A74A-0B8592B13A3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9" name="그룹 386">
              <a:extLst>
                <a:ext uri="{FF2B5EF4-FFF2-40B4-BE49-F238E27FC236}">
                  <a16:creationId xmlns:a16="http://schemas.microsoft.com/office/drawing/2014/main" id="{689B9017-9D04-47B8-9130-582C8C359583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207" name="직사각형 404">
                <a:extLst>
                  <a:ext uri="{FF2B5EF4-FFF2-40B4-BE49-F238E27FC236}">
                    <a16:creationId xmlns:a16="http://schemas.microsoft.com/office/drawing/2014/main" id="{7456B1CC-7A8A-4420-8F2B-9534D151C09D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8" name="이등변 삼각형 405">
                <a:extLst>
                  <a:ext uri="{FF2B5EF4-FFF2-40B4-BE49-F238E27FC236}">
                    <a16:creationId xmlns:a16="http://schemas.microsoft.com/office/drawing/2014/main" id="{08F67A64-6B67-4C73-9571-E7621908D5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9" name="직사각형 406">
                <a:extLst>
                  <a:ext uri="{FF2B5EF4-FFF2-40B4-BE49-F238E27FC236}">
                    <a16:creationId xmlns:a16="http://schemas.microsoft.com/office/drawing/2014/main" id="{24EC17BA-2D63-4726-99FE-EAC4E9FDA0A3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0" name="이등변 삼각형 407">
                <a:extLst>
                  <a:ext uri="{FF2B5EF4-FFF2-40B4-BE49-F238E27FC236}">
                    <a16:creationId xmlns:a16="http://schemas.microsoft.com/office/drawing/2014/main" id="{6889F86E-1982-438D-8E14-F5357FB0CD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1" name="이등변 삼각형 408">
                <a:extLst>
                  <a:ext uri="{FF2B5EF4-FFF2-40B4-BE49-F238E27FC236}">
                    <a16:creationId xmlns:a16="http://schemas.microsoft.com/office/drawing/2014/main" id="{12EAC4C4-4B1B-422A-8C01-92AA4B1AB6E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2" name="이등변 삼각형 409">
                <a:extLst>
                  <a:ext uri="{FF2B5EF4-FFF2-40B4-BE49-F238E27FC236}">
                    <a16:creationId xmlns:a16="http://schemas.microsoft.com/office/drawing/2014/main" id="{81D1FBF9-B4ED-4974-8A8A-32685B8BE25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3" name="이등변 삼각형 410">
                <a:extLst>
                  <a:ext uri="{FF2B5EF4-FFF2-40B4-BE49-F238E27FC236}">
                    <a16:creationId xmlns:a16="http://schemas.microsoft.com/office/drawing/2014/main" id="{0BEBABA1-ED44-4B07-98FE-91FCC88774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4" name="이등변 삼각형 411">
                <a:extLst>
                  <a:ext uri="{FF2B5EF4-FFF2-40B4-BE49-F238E27FC236}">
                    <a16:creationId xmlns:a16="http://schemas.microsoft.com/office/drawing/2014/main" id="{40C44229-007B-413F-ABF0-E1EB995B59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5" name="이등변 삼각형 412">
                <a:extLst>
                  <a:ext uri="{FF2B5EF4-FFF2-40B4-BE49-F238E27FC236}">
                    <a16:creationId xmlns:a16="http://schemas.microsoft.com/office/drawing/2014/main" id="{6CC0473A-29B6-4567-BCD3-C24C984E06E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6" name="이등변 삼각형 413">
                <a:extLst>
                  <a:ext uri="{FF2B5EF4-FFF2-40B4-BE49-F238E27FC236}">
                    <a16:creationId xmlns:a16="http://schemas.microsoft.com/office/drawing/2014/main" id="{E298AF6D-C47E-416B-AA79-99DDAB0C1A9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90" name="직선 연결선 387">
              <a:extLst>
                <a:ext uri="{FF2B5EF4-FFF2-40B4-BE49-F238E27FC236}">
                  <a16:creationId xmlns:a16="http://schemas.microsoft.com/office/drawing/2014/main" id="{3F56D0ED-6CFE-4CC4-B012-02CE606ED446}"/>
                </a:ext>
              </a:extLst>
            </p:cNvPr>
            <p:cNvCxnSpPr>
              <a:cxnSpLocks/>
              <a:stCxn id="208" idx="2"/>
              <a:endCxn id="218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388">
              <a:extLst>
                <a:ext uri="{FF2B5EF4-FFF2-40B4-BE49-F238E27FC236}">
                  <a16:creationId xmlns:a16="http://schemas.microsoft.com/office/drawing/2014/main" id="{72A11C53-4893-49D6-9640-A46E850CC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389">
              <a:extLst>
                <a:ext uri="{FF2B5EF4-FFF2-40B4-BE49-F238E27FC236}">
                  <a16:creationId xmlns:a16="http://schemas.microsoft.com/office/drawing/2014/main" id="{F41C12A9-A520-4033-B592-989C977882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390">
              <a:extLst>
                <a:ext uri="{FF2B5EF4-FFF2-40B4-BE49-F238E27FC236}">
                  <a16:creationId xmlns:a16="http://schemas.microsoft.com/office/drawing/2014/main" id="{09E90F83-83FC-420A-A559-4788C0AAB3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391">
              <a:extLst>
                <a:ext uri="{FF2B5EF4-FFF2-40B4-BE49-F238E27FC236}">
                  <a16:creationId xmlns:a16="http://schemas.microsoft.com/office/drawing/2014/main" id="{1F033D2B-FD33-43F9-88F5-1E3BD85D2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392">
              <a:extLst>
                <a:ext uri="{FF2B5EF4-FFF2-40B4-BE49-F238E27FC236}">
                  <a16:creationId xmlns:a16="http://schemas.microsoft.com/office/drawing/2014/main" id="{23591CA9-E7C2-42B7-BFDC-6D1178335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393">
              <a:extLst>
                <a:ext uri="{FF2B5EF4-FFF2-40B4-BE49-F238E27FC236}">
                  <a16:creationId xmlns:a16="http://schemas.microsoft.com/office/drawing/2014/main" id="{12C0B3F0-F46F-43C3-B783-1312FAF63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394">
              <a:extLst>
                <a:ext uri="{FF2B5EF4-FFF2-40B4-BE49-F238E27FC236}">
                  <a16:creationId xmlns:a16="http://schemas.microsoft.com/office/drawing/2014/main" id="{8593759F-6C1D-4712-ACE9-3F347C3D0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395">
              <a:extLst>
                <a:ext uri="{FF2B5EF4-FFF2-40B4-BE49-F238E27FC236}">
                  <a16:creationId xmlns:a16="http://schemas.microsoft.com/office/drawing/2014/main" id="{37AB092F-C0A4-49B9-A2C2-7FF30B673E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9" name="그룹 396">
              <a:extLst>
                <a:ext uri="{FF2B5EF4-FFF2-40B4-BE49-F238E27FC236}">
                  <a16:creationId xmlns:a16="http://schemas.microsoft.com/office/drawing/2014/main" id="{8DED8620-B31F-4C75-979B-0BB59507B023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200" name="그룹 397">
                <a:extLst>
                  <a:ext uri="{FF2B5EF4-FFF2-40B4-BE49-F238E27FC236}">
                    <a16:creationId xmlns:a16="http://schemas.microsoft.com/office/drawing/2014/main" id="{1F6C212E-1611-4061-AB5F-0E46A45C12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205" name="이등변 삼각형 402">
                  <a:extLst>
                    <a:ext uri="{FF2B5EF4-FFF2-40B4-BE49-F238E27FC236}">
                      <a16:creationId xmlns:a16="http://schemas.microsoft.com/office/drawing/2014/main" id="{28DBD3D9-6518-4FA6-BA61-986F4423F6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6" name="이등변 삼각형 403">
                  <a:extLst>
                    <a:ext uri="{FF2B5EF4-FFF2-40B4-BE49-F238E27FC236}">
                      <a16:creationId xmlns:a16="http://schemas.microsoft.com/office/drawing/2014/main" id="{F18305E2-DEC7-4C5B-8506-10713B1596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01" name="그룹 398">
                <a:extLst>
                  <a:ext uri="{FF2B5EF4-FFF2-40B4-BE49-F238E27FC236}">
                    <a16:creationId xmlns:a16="http://schemas.microsoft.com/office/drawing/2014/main" id="{E8153C3D-2F29-4771-97C6-D80FDAE5680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203" name="이등변 삼각형 400">
                  <a:extLst>
                    <a:ext uri="{FF2B5EF4-FFF2-40B4-BE49-F238E27FC236}">
                      <a16:creationId xmlns:a16="http://schemas.microsoft.com/office/drawing/2014/main" id="{490331A0-9441-46E9-99AB-C9BAB5F060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4" name="이등변 삼각형 401">
                  <a:extLst>
                    <a:ext uri="{FF2B5EF4-FFF2-40B4-BE49-F238E27FC236}">
                      <a16:creationId xmlns:a16="http://schemas.microsoft.com/office/drawing/2014/main" id="{DBEE7BE1-BD9F-44F3-8243-F3971F068A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02" name="직선 연결선 399">
                <a:extLst>
                  <a:ext uri="{FF2B5EF4-FFF2-40B4-BE49-F238E27FC236}">
                    <a16:creationId xmlns:a16="http://schemas.microsoft.com/office/drawing/2014/main" id="{B8E4DFF9-31CC-4F98-9FB7-E7A4E63FA5A7}"/>
                  </a:ext>
                </a:extLst>
              </p:cNvPr>
              <p:cNvCxnSpPr>
                <a:cxnSpLocks/>
                <a:stCxn id="204" idx="1"/>
                <a:endCxn id="203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3" name="그룹 336">
            <a:extLst>
              <a:ext uri="{FF2B5EF4-FFF2-40B4-BE49-F238E27FC236}">
                <a16:creationId xmlns:a16="http://schemas.microsoft.com/office/drawing/2014/main" id="{FBA29807-7465-4A67-9C7E-916252532F6D}"/>
              </a:ext>
            </a:extLst>
          </p:cNvPr>
          <p:cNvGrpSpPr/>
          <p:nvPr/>
        </p:nvGrpSpPr>
        <p:grpSpPr>
          <a:xfrm>
            <a:off x="4450936" y="3121977"/>
            <a:ext cx="461846" cy="878004"/>
            <a:chOff x="4242743" y="0"/>
            <a:chExt cx="3164666" cy="6016272"/>
          </a:xfrm>
        </p:grpSpPr>
        <p:sp>
          <p:nvSpPr>
            <p:cNvPr id="274" name="직사각형 337">
              <a:extLst>
                <a:ext uri="{FF2B5EF4-FFF2-40B4-BE49-F238E27FC236}">
                  <a16:creationId xmlns:a16="http://schemas.microsoft.com/office/drawing/2014/main" id="{D0CCEFFC-468E-4565-AF83-82A81902A797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5" name="이등변 삼각형 338">
              <a:extLst>
                <a:ext uri="{FF2B5EF4-FFF2-40B4-BE49-F238E27FC236}">
                  <a16:creationId xmlns:a16="http://schemas.microsoft.com/office/drawing/2014/main" id="{CB2FAD76-FAC0-4EC3-B61A-72A51FEC3DA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직사각형 339">
              <a:extLst>
                <a:ext uri="{FF2B5EF4-FFF2-40B4-BE49-F238E27FC236}">
                  <a16:creationId xmlns:a16="http://schemas.microsoft.com/office/drawing/2014/main" id="{483900C5-02C1-47F9-83CF-26EB1B99E640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이등변 삼각형 340">
              <a:extLst>
                <a:ext uri="{FF2B5EF4-FFF2-40B4-BE49-F238E27FC236}">
                  <a16:creationId xmlns:a16="http://schemas.microsoft.com/office/drawing/2014/main" id="{3C5CA0A1-97A7-4717-8E76-A019F2CB45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직사각형 341">
              <a:extLst>
                <a:ext uri="{FF2B5EF4-FFF2-40B4-BE49-F238E27FC236}">
                  <a16:creationId xmlns:a16="http://schemas.microsoft.com/office/drawing/2014/main" id="{ED2ED79F-37FE-4F99-840F-DEEFF1E197D1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직사각형 342">
              <a:extLst>
                <a:ext uri="{FF2B5EF4-FFF2-40B4-BE49-F238E27FC236}">
                  <a16:creationId xmlns:a16="http://schemas.microsoft.com/office/drawing/2014/main" id="{264787AB-80E1-417E-AA99-AC987A28AF56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0" name="이등변 삼각형 343">
              <a:extLst>
                <a:ext uri="{FF2B5EF4-FFF2-40B4-BE49-F238E27FC236}">
                  <a16:creationId xmlns:a16="http://schemas.microsoft.com/office/drawing/2014/main" id="{3DD33BF3-4E2C-45B4-9730-9AA4B571D3C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1" name="이등변 삼각형 344">
              <a:extLst>
                <a:ext uri="{FF2B5EF4-FFF2-40B4-BE49-F238E27FC236}">
                  <a16:creationId xmlns:a16="http://schemas.microsoft.com/office/drawing/2014/main" id="{AFC91187-FD75-4149-A2EA-F89F330A373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2" name="이등변 삼각형 345">
              <a:extLst>
                <a:ext uri="{FF2B5EF4-FFF2-40B4-BE49-F238E27FC236}">
                  <a16:creationId xmlns:a16="http://schemas.microsoft.com/office/drawing/2014/main" id="{D5B73833-85FF-4958-AD6B-03B8AFED198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이등변 삼각형 346">
              <a:extLst>
                <a:ext uri="{FF2B5EF4-FFF2-40B4-BE49-F238E27FC236}">
                  <a16:creationId xmlns:a16="http://schemas.microsoft.com/office/drawing/2014/main" id="{3D206E95-ACBE-4F84-BB42-BC34ED2A6A0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4" name="직사각형 347">
              <a:extLst>
                <a:ext uri="{FF2B5EF4-FFF2-40B4-BE49-F238E27FC236}">
                  <a16:creationId xmlns:a16="http://schemas.microsoft.com/office/drawing/2014/main" id="{90B52098-956E-4B81-8175-879656C8A112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직사각형 348">
              <a:extLst>
                <a:ext uri="{FF2B5EF4-FFF2-40B4-BE49-F238E27FC236}">
                  <a16:creationId xmlns:a16="http://schemas.microsoft.com/office/drawing/2014/main" id="{E38F25D6-8C9C-4886-ADC5-C26111015F15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6" name="그룹 349">
              <a:extLst>
                <a:ext uri="{FF2B5EF4-FFF2-40B4-BE49-F238E27FC236}">
                  <a16:creationId xmlns:a16="http://schemas.microsoft.com/office/drawing/2014/main" id="{40E5E286-5176-488F-B365-9BE945D07480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351" name="이등변 삼각형 414">
                <a:extLst>
                  <a:ext uri="{FF2B5EF4-FFF2-40B4-BE49-F238E27FC236}">
                    <a16:creationId xmlns:a16="http://schemas.microsoft.com/office/drawing/2014/main" id="{900A8D6C-D868-4E40-987B-C8684C4F4AC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2" name="이등변 삼각형 415">
                <a:extLst>
                  <a:ext uri="{FF2B5EF4-FFF2-40B4-BE49-F238E27FC236}">
                    <a16:creationId xmlns:a16="http://schemas.microsoft.com/office/drawing/2014/main" id="{35A8E4E7-70B4-4E10-983F-CC76DED1644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7" name="직사각형 350">
              <a:extLst>
                <a:ext uri="{FF2B5EF4-FFF2-40B4-BE49-F238E27FC236}">
                  <a16:creationId xmlns:a16="http://schemas.microsoft.com/office/drawing/2014/main" id="{5C5425DA-2A2B-4989-A5A4-FBE1AE071E08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이등변 삼각형 351">
              <a:extLst>
                <a:ext uri="{FF2B5EF4-FFF2-40B4-BE49-F238E27FC236}">
                  <a16:creationId xmlns:a16="http://schemas.microsoft.com/office/drawing/2014/main" id="{CC1CED34-D013-4E00-80AA-1F534289CBA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직사각형 352">
              <a:extLst>
                <a:ext uri="{FF2B5EF4-FFF2-40B4-BE49-F238E27FC236}">
                  <a16:creationId xmlns:a16="http://schemas.microsoft.com/office/drawing/2014/main" id="{024CA1BC-1E7E-4ECC-B2C6-C0A0FA482341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이등변 삼각형 353">
              <a:extLst>
                <a:ext uri="{FF2B5EF4-FFF2-40B4-BE49-F238E27FC236}">
                  <a16:creationId xmlns:a16="http://schemas.microsoft.com/office/drawing/2014/main" id="{8175D686-CB2E-48EE-8CF4-EAD578A38DB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이등변 삼각형 354">
              <a:extLst>
                <a:ext uri="{FF2B5EF4-FFF2-40B4-BE49-F238E27FC236}">
                  <a16:creationId xmlns:a16="http://schemas.microsoft.com/office/drawing/2014/main" id="{85D3BB58-1E8E-4FC4-83B7-37FF9F92388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2" name="이등변 삼각형 355">
              <a:extLst>
                <a:ext uri="{FF2B5EF4-FFF2-40B4-BE49-F238E27FC236}">
                  <a16:creationId xmlns:a16="http://schemas.microsoft.com/office/drawing/2014/main" id="{08223D08-312C-4D62-A22D-287AED6573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직사각형 356">
              <a:extLst>
                <a:ext uri="{FF2B5EF4-FFF2-40B4-BE49-F238E27FC236}">
                  <a16:creationId xmlns:a16="http://schemas.microsoft.com/office/drawing/2014/main" id="{7714D57E-099F-4ACC-8AC6-FA463C5550DA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4" name="직사각형 357">
              <a:extLst>
                <a:ext uri="{FF2B5EF4-FFF2-40B4-BE49-F238E27FC236}">
                  <a16:creationId xmlns:a16="http://schemas.microsoft.com/office/drawing/2014/main" id="{34006314-BF42-4168-AEE5-6B97D8800605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5" name="이등변 삼각형 358">
              <a:extLst>
                <a:ext uri="{FF2B5EF4-FFF2-40B4-BE49-F238E27FC236}">
                  <a16:creationId xmlns:a16="http://schemas.microsoft.com/office/drawing/2014/main" id="{9EAB6F80-D712-44FD-B878-96AECC6D1D8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6" name="이등변 삼각형 359">
              <a:extLst>
                <a:ext uri="{FF2B5EF4-FFF2-40B4-BE49-F238E27FC236}">
                  <a16:creationId xmlns:a16="http://schemas.microsoft.com/office/drawing/2014/main" id="{439DFD2E-22FB-470B-97A3-2DA10B84EA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7" name="이등변 삼각형 360">
              <a:extLst>
                <a:ext uri="{FF2B5EF4-FFF2-40B4-BE49-F238E27FC236}">
                  <a16:creationId xmlns:a16="http://schemas.microsoft.com/office/drawing/2014/main" id="{0EF21740-1174-4AFE-BE76-C9126BECEF2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8" name="이등변 삼각형 361">
              <a:extLst>
                <a:ext uri="{FF2B5EF4-FFF2-40B4-BE49-F238E27FC236}">
                  <a16:creationId xmlns:a16="http://schemas.microsoft.com/office/drawing/2014/main" id="{88C00E4A-0F2C-47C8-BFD8-612E935944F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9" name="직사각형 362">
              <a:extLst>
                <a:ext uri="{FF2B5EF4-FFF2-40B4-BE49-F238E27FC236}">
                  <a16:creationId xmlns:a16="http://schemas.microsoft.com/office/drawing/2014/main" id="{0B731522-12A3-4339-9EB8-C4F21C80CF38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0" name="이등변 삼각형 363">
              <a:extLst>
                <a:ext uri="{FF2B5EF4-FFF2-40B4-BE49-F238E27FC236}">
                  <a16:creationId xmlns:a16="http://schemas.microsoft.com/office/drawing/2014/main" id="{65AB9884-245D-4BA9-B0D0-48C74B17F91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1" name="직사각형 364">
              <a:extLst>
                <a:ext uri="{FF2B5EF4-FFF2-40B4-BE49-F238E27FC236}">
                  <a16:creationId xmlns:a16="http://schemas.microsoft.com/office/drawing/2014/main" id="{3207C518-8C21-4311-BB42-C663464AD47F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이등변 삼각형 365">
              <a:extLst>
                <a:ext uri="{FF2B5EF4-FFF2-40B4-BE49-F238E27FC236}">
                  <a16:creationId xmlns:a16="http://schemas.microsoft.com/office/drawing/2014/main" id="{DD5E8746-589F-47CE-AB61-E1CE86F873D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3" name="이등변 삼각형 366">
              <a:extLst>
                <a:ext uri="{FF2B5EF4-FFF2-40B4-BE49-F238E27FC236}">
                  <a16:creationId xmlns:a16="http://schemas.microsoft.com/office/drawing/2014/main" id="{ABBAA5B5-B3DD-49D1-8F76-2EA1BEC4798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4" name="이등변 삼각형 367">
              <a:extLst>
                <a:ext uri="{FF2B5EF4-FFF2-40B4-BE49-F238E27FC236}">
                  <a16:creationId xmlns:a16="http://schemas.microsoft.com/office/drawing/2014/main" id="{62D4EE13-EC7F-4F93-BA52-46953A13ACC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5" name="직사각형 368">
              <a:extLst>
                <a:ext uri="{FF2B5EF4-FFF2-40B4-BE49-F238E27FC236}">
                  <a16:creationId xmlns:a16="http://schemas.microsoft.com/office/drawing/2014/main" id="{97C2EBD0-B9F6-4CAC-95AD-819AD925B002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6" name="직사각형 369">
              <a:extLst>
                <a:ext uri="{FF2B5EF4-FFF2-40B4-BE49-F238E27FC236}">
                  <a16:creationId xmlns:a16="http://schemas.microsoft.com/office/drawing/2014/main" id="{50EE2E04-CC73-4DAD-AA4A-1ED0970EDCD4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" name="이등변 삼각형 370">
              <a:extLst>
                <a:ext uri="{FF2B5EF4-FFF2-40B4-BE49-F238E27FC236}">
                  <a16:creationId xmlns:a16="http://schemas.microsoft.com/office/drawing/2014/main" id="{E57C98EC-0DCC-499C-9F5E-4C4D2361409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8" name="이등변 삼각형 371">
              <a:extLst>
                <a:ext uri="{FF2B5EF4-FFF2-40B4-BE49-F238E27FC236}">
                  <a16:creationId xmlns:a16="http://schemas.microsoft.com/office/drawing/2014/main" id="{423673FD-1367-4D05-BF61-BC2BA2BEC0E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9" name="이등변 삼각형 372">
              <a:extLst>
                <a:ext uri="{FF2B5EF4-FFF2-40B4-BE49-F238E27FC236}">
                  <a16:creationId xmlns:a16="http://schemas.microsoft.com/office/drawing/2014/main" id="{C69BF79C-A269-4A7F-9B4B-F6887832FA7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0" name="이등변 삼각형 373">
              <a:extLst>
                <a:ext uri="{FF2B5EF4-FFF2-40B4-BE49-F238E27FC236}">
                  <a16:creationId xmlns:a16="http://schemas.microsoft.com/office/drawing/2014/main" id="{C2AA5350-ADFC-4793-A50A-41080832CD8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1" name="직사각형 374">
              <a:extLst>
                <a:ext uri="{FF2B5EF4-FFF2-40B4-BE49-F238E27FC236}">
                  <a16:creationId xmlns:a16="http://schemas.microsoft.com/office/drawing/2014/main" id="{5DCB73F6-265D-4D8E-8978-528CD79EF9C5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이등변 삼각형 375">
              <a:extLst>
                <a:ext uri="{FF2B5EF4-FFF2-40B4-BE49-F238E27FC236}">
                  <a16:creationId xmlns:a16="http://schemas.microsoft.com/office/drawing/2014/main" id="{691AFF4F-7D8C-43A1-A125-F88766DB802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3" name="직사각형 376">
              <a:extLst>
                <a:ext uri="{FF2B5EF4-FFF2-40B4-BE49-F238E27FC236}">
                  <a16:creationId xmlns:a16="http://schemas.microsoft.com/office/drawing/2014/main" id="{FA3116A0-A152-424E-AE5E-CA53E7E4682F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4" name="이등변 삼각형 377">
              <a:extLst>
                <a:ext uri="{FF2B5EF4-FFF2-40B4-BE49-F238E27FC236}">
                  <a16:creationId xmlns:a16="http://schemas.microsoft.com/office/drawing/2014/main" id="{C5569BC2-352E-4800-A523-8F688A29B59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5" name="이등변 삼각형 378">
              <a:extLst>
                <a:ext uri="{FF2B5EF4-FFF2-40B4-BE49-F238E27FC236}">
                  <a16:creationId xmlns:a16="http://schemas.microsoft.com/office/drawing/2014/main" id="{6E6A98C2-B592-47DE-89A6-C417023F02D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" name="이등변 삼각형 379">
              <a:extLst>
                <a:ext uri="{FF2B5EF4-FFF2-40B4-BE49-F238E27FC236}">
                  <a16:creationId xmlns:a16="http://schemas.microsoft.com/office/drawing/2014/main" id="{14B14453-F5F3-40A2-B064-1EC7B8BABC4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7" name="직사각형 380">
              <a:extLst>
                <a:ext uri="{FF2B5EF4-FFF2-40B4-BE49-F238E27FC236}">
                  <a16:creationId xmlns:a16="http://schemas.microsoft.com/office/drawing/2014/main" id="{7E868DE4-9392-467D-B6CB-6DDF80D727DE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8" name="직사각형 381">
              <a:extLst>
                <a:ext uri="{FF2B5EF4-FFF2-40B4-BE49-F238E27FC236}">
                  <a16:creationId xmlns:a16="http://schemas.microsoft.com/office/drawing/2014/main" id="{F3F37C40-21E9-4CFE-BB43-3A303F5F8DE3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9" name="이등변 삼각형 382">
              <a:extLst>
                <a:ext uri="{FF2B5EF4-FFF2-40B4-BE49-F238E27FC236}">
                  <a16:creationId xmlns:a16="http://schemas.microsoft.com/office/drawing/2014/main" id="{CEE6DA91-15F5-48DE-A112-AB58F8C60F8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0" name="이등변 삼각형 383">
              <a:extLst>
                <a:ext uri="{FF2B5EF4-FFF2-40B4-BE49-F238E27FC236}">
                  <a16:creationId xmlns:a16="http://schemas.microsoft.com/office/drawing/2014/main" id="{E98018DF-F33E-47EC-B3DC-4771B4C097C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1" name="이등변 삼각형 384">
              <a:extLst>
                <a:ext uri="{FF2B5EF4-FFF2-40B4-BE49-F238E27FC236}">
                  <a16:creationId xmlns:a16="http://schemas.microsoft.com/office/drawing/2014/main" id="{A2D1F0B5-0130-4B41-9CAE-B6F8333414E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2" name="이등변 삼각형 385">
              <a:extLst>
                <a:ext uri="{FF2B5EF4-FFF2-40B4-BE49-F238E27FC236}">
                  <a16:creationId xmlns:a16="http://schemas.microsoft.com/office/drawing/2014/main" id="{BF2D065B-C775-47B3-8152-D7FB5EB75CE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3" name="그룹 386">
              <a:extLst>
                <a:ext uri="{FF2B5EF4-FFF2-40B4-BE49-F238E27FC236}">
                  <a16:creationId xmlns:a16="http://schemas.microsoft.com/office/drawing/2014/main" id="{1B361AAE-0874-4A94-A867-7B8DC19F69E7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341" name="직사각형 404">
                <a:extLst>
                  <a:ext uri="{FF2B5EF4-FFF2-40B4-BE49-F238E27FC236}">
                    <a16:creationId xmlns:a16="http://schemas.microsoft.com/office/drawing/2014/main" id="{2B47B023-93E3-422D-B785-D822CA18125C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2" name="이등변 삼각형 405">
                <a:extLst>
                  <a:ext uri="{FF2B5EF4-FFF2-40B4-BE49-F238E27FC236}">
                    <a16:creationId xmlns:a16="http://schemas.microsoft.com/office/drawing/2014/main" id="{6EB18F40-5F14-41D9-A6BC-81D1363B6DC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3" name="직사각형 406">
                <a:extLst>
                  <a:ext uri="{FF2B5EF4-FFF2-40B4-BE49-F238E27FC236}">
                    <a16:creationId xmlns:a16="http://schemas.microsoft.com/office/drawing/2014/main" id="{4BC10DC9-85AD-494E-B9DC-3DA64AF10789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4" name="이등변 삼각형 407">
                <a:extLst>
                  <a:ext uri="{FF2B5EF4-FFF2-40B4-BE49-F238E27FC236}">
                    <a16:creationId xmlns:a16="http://schemas.microsoft.com/office/drawing/2014/main" id="{0641991C-43FF-4112-A443-0CBD468640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5" name="이등변 삼각형 408">
                <a:extLst>
                  <a:ext uri="{FF2B5EF4-FFF2-40B4-BE49-F238E27FC236}">
                    <a16:creationId xmlns:a16="http://schemas.microsoft.com/office/drawing/2014/main" id="{AE2F8C22-A967-44B8-8B44-28308CF798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6" name="이등변 삼각형 409">
                <a:extLst>
                  <a:ext uri="{FF2B5EF4-FFF2-40B4-BE49-F238E27FC236}">
                    <a16:creationId xmlns:a16="http://schemas.microsoft.com/office/drawing/2014/main" id="{43200A55-EC24-4D92-B66D-34F1C755C2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7" name="이등변 삼각형 410">
                <a:extLst>
                  <a:ext uri="{FF2B5EF4-FFF2-40B4-BE49-F238E27FC236}">
                    <a16:creationId xmlns:a16="http://schemas.microsoft.com/office/drawing/2014/main" id="{BDFD8017-8018-45E8-9EDF-01797A91B26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8" name="이등변 삼각형 411">
                <a:extLst>
                  <a:ext uri="{FF2B5EF4-FFF2-40B4-BE49-F238E27FC236}">
                    <a16:creationId xmlns:a16="http://schemas.microsoft.com/office/drawing/2014/main" id="{B8B6D453-7B70-4FC4-8257-3EB33CCD70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9" name="이등변 삼각형 412">
                <a:extLst>
                  <a:ext uri="{FF2B5EF4-FFF2-40B4-BE49-F238E27FC236}">
                    <a16:creationId xmlns:a16="http://schemas.microsoft.com/office/drawing/2014/main" id="{1C003FC7-E570-4CF5-AE89-671C82A282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0" name="이등변 삼각형 413">
                <a:extLst>
                  <a:ext uri="{FF2B5EF4-FFF2-40B4-BE49-F238E27FC236}">
                    <a16:creationId xmlns:a16="http://schemas.microsoft.com/office/drawing/2014/main" id="{AD278D03-8FF8-4802-92C4-D190013BB2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324" name="직선 연결선 387">
              <a:extLst>
                <a:ext uri="{FF2B5EF4-FFF2-40B4-BE49-F238E27FC236}">
                  <a16:creationId xmlns:a16="http://schemas.microsoft.com/office/drawing/2014/main" id="{C2A0D357-39CB-49B5-9337-6D045E3E72F9}"/>
                </a:ext>
              </a:extLst>
            </p:cNvPr>
            <p:cNvCxnSpPr>
              <a:cxnSpLocks/>
              <a:stCxn id="342" idx="2"/>
              <a:endCxn id="352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연결선 388">
              <a:extLst>
                <a:ext uri="{FF2B5EF4-FFF2-40B4-BE49-F238E27FC236}">
                  <a16:creationId xmlns:a16="http://schemas.microsoft.com/office/drawing/2014/main" id="{5DCF1170-659D-430F-90C2-BBA8441D16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연결선 389">
              <a:extLst>
                <a:ext uri="{FF2B5EF4-FFF2-40B4-BE49-F238E27FC236}">
                  <a16:creationId xmlns:a16="http://schemas.microsoft.com/office/drawing/2014/main" id="{DAF3D4B5-4612-43BD-AA8C-AA4A7561D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연결선 390">
              <a:extLst>
                <a:ext uri="{FF2B5EF4-FFF2-40B4-BE49-F238E27FC236}">
                  <a16:creationId xmlns:a16="http://schemas.microsoft.com/office/drawing/2014/main" id="{4AEC6101-795F-4DAC-AA27-D43E18C2D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직선 연결선 391">
              <a:extLst>
                <a:ext uri="{FF2B5EF4-FFF2-40B4-BE49-F238E27FC236}">
                  <a16:creationId xmlns:a16="http://schemas.microsoft.com/office/drawing/2014/main" id="{E9459B6A-2FC0-4094-9FB7-0B8712A47A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직선 연결선 392">
              <a:extLst>
                <a:ext uri="{FF2B5EF4-FFF2-40B4-BE49-F238E27FC236}">
                  <a16:creationId xmlns:a16="http://schemas.microsoft.com/office/drawing/2014/main" id="{C45C8271-7EE7-44E0-8121-4C2827D07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93">
              <a:extLst>
                <a:ext uri="{FF2B5EF4-FFF2-40B4-BE49-F238E27FC236}">
                  <a16:creationId xmlns:a16="http://schemas.microsoft.com/office/drawing/2014/main" id="{51F9EBE8-4404-4416-9F28-804A067BA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94">
              <a:extLst>
                <a:ext uri="{FF2B5EF4-FFF2-40B4-BE49-F238E27FC236}">
                  <a16:creationId xmlns:a16="http://schemas.microsoft.com/office/drawing/2014/main" id="{9E74D904-507D-4A7D-AEF1-B9A3E80089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95">
              <a:extLst>
                <a:ext uri="{FF2B5EF4-FFF2-40B4-BE49-F238E27FC236}">
                  <a16:creationId xmlns:a16="http://schemas.microsoft.com/office/drawing/2014/main" id="{07B16C85-3727-452A-BE74-2AFBB1865E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3" name="그룹 396">
              <a:extLst>
                <a:ext uri="{FF2B5EF4-FFF2-40B4-BE49-F238E27FC236}">
                  <a16:creationId xmlns:a16="http://schemas.microsoft.com/office/drawing/2014/main" id="{58D48BB1-D5EA-4934-8E1C-532746C91ACC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334" name="그룹 397">
                <a:extLst>
                  <a:ext uri="{FF2B5EF4-FFF2-40B4-BE49-F238E27FC236}">
                    <a16:creationId xmlns:a16="http://schemas.microsoft.com/office/drawing/2014/main" id="{8F42820C-1805-445F-B668-E72BB247E3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339" name="이등변 삼각형 402">
                  <a:extLst>
                    <a:ext uri="{FF2B5EF4-FFF2-40B4-BE49-F238E27FC236}">
                      <a16:creationId xmlns:a16="http://schemas.microsoft.com/office/drawing/2014/main" id="{AC4AA5C7-A8DA-47A5-B344-2E49437237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0" name="이등변 삼각형 403">
                  <a:extLst>
                    <a:ext uri="{FF2B5EF4-FFF2-40B4-BE49-F238E27FC236}">
                      <a16:creationId xmlns:a16="http://schemas.microsoft.com/office/drawing/2014/main" id="{8BAFB201-D7FD-4745-B0E1-18C3AB5EFD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35" name="그룹 398">
                <a:extLst>
                  <a:ext uri="{FF2B5EF4-FFF2-40B4-BE49-F238E27FC236}">
                    <a16:creationId xmlns:a16="http://schemas.microsoft.com/office/drawing/2014/main" id="{57D773AF-83DD-45D2-817E-D14CDA1EC9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337" name="이등변 삼각형 400">
                  <a:extLst>
                    <a:ext uri="{FF2B5EF4-FFF2-40B4-BE49-F238E27FC236}">
                      <a16:creationId xmlns:a16="http://schemas.microsoft.com/office/drawing/2014/main" id="{4EB6DFF1-3B1E-45C6-B6FB-F80401D086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8" name="이등변 삼각형 401">
                  <a:extLst>
                    <a:ext uri="{FF2B5EF4-FFF2-40B4-BE49-F238E27FC236}">
                      <a16:creationId xmlns:a16="http://schemas.microsoft.com/office/drawing/2014/main" id="{1ADE3EEF-248D-49F6-A13E-9358935618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36" name="직선 연결선 399">
                <a:extLst>
                  <a:ext uri="{FF2B5EF4-FFF2-40B4-BE49-F238E27FC236}">
                    <a16:creationId xmlns:a16="http://schemas.microsoft.com/office/drawing/2014/main" id="{7CD6C198-A3D8-428C-A374-F3B2C939364B}"/>
                  </a:ext>
                </a:extLst>
              </p:cNvPr>
              <p:cNvCxnSpPr>
                <a:cxnSpLocks/>
                <a:stCxn id="338" idx="1"/>
                <a:endCxn id="337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7" name="그룹 111">
            <a:extLst>
              <a:ext uri="{FF2B5EF4-FFF2-40B4-BE49-F238E27FC236}">
                <a16:creationId xmlns:a16="http://schemas.microsoft.com/office/drawing/2014/main" id="{7FBDD04D-368E-49AB-B2BC-6577BAB76997}"/>
              </a:ext>
            </a:extLst>
          </p:cNvPr>
          <p:cNvGrpSpPr/>
          <p:nvPr/>
        </p:nvGrpSpPr>
        <p:grpSpPr>
          <a:xfrm>
            <a:off x="1970838" y="4024826"/>
            <a:ext cx="279751" cy="431537"/>
            <a:chOff x="7916612" y="1510288"/>
            <a:chExt cx="1809747" cy="2791671"/>
          </a:xfrm>
        </p:grpSpPr>
        <p:sp>
          <p:nvSpPr>
            <p:cNvPr id="408" name="사각형: 둥근 모서리 105">
              <a:extLst>
                <a:ext uri="{FF2B5EF4-FFF2-40B4-BE49-F238E27FC236}">
                  <a16:creationId xmlns:a16="http://schemas.microsoft.com/office/drawing/2014/main" id="{41E68FFB-B5CB-4372-A839-F8FA9C8A40C8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9" name="직사각형 106">
              <a:extLst>
                <a:ext uri="{FF2B5EF4-FFF2-40B4-BE49-F238E27FC236}">
                  <a16:creationId xmlns:a16="http://schemas.microsoft.com/office/drawing/2014/main" id="{65E0A54F-B9D0-4075-94D2-20A8B86A6E9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0" name="사각형: 둥근 모서리 107">
              <a:extLst>
                <a:ext uri="{FF2B5EF4-FFF2-40B4-BE49-F238E27FC236}">
                  <a16:creationId xmlns:a16="http://schemas.microsoft.com/office/drawing/2014/main" id="{9FAEE528-94FB-47D8-BB75-119625665CBC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1" name="타원 108">
              <a:extLst>
                <a:ext uri="{FF2B5EF4-FFF2-40B4-BE49-F238E27FC236}">
                  <a16:creationId xmlns:a16="http://schemas.microsoft.com/office/drawing/2014/main" id="{9AED45ED-23B2-47CD-85AF-093926C3A526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2" name="타원 109">
              <a:extLst>
                <a:ext uri="{FF2B5EF4-FFF2-40B4-BE49-F238E27FC236}">
                  <a16:creationId xmlns:a16="http://schemas.microsoft.com/office/drawing/2014/main" id="{0967948B-D8A9-46BC-BB11-7501B58B09A3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3" name="타원 110">
              <a:extLst>
                <a:ext uri="{FF2B5EF4-FFF2-40B4-BE49-F238E27FC236}">
                  <a16:creationId xmlns:a16="http://schemas.microsoft.com/office/drawing/2014/main" id="{4FBCD96B-DF89-480D-A698-57581A4D7868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14" name="그룹 111">
            <a:extLst>
              <a:ext uri="{FF2B5EF4-FFF2-40B4-BE49-F238E27FC236}">
                <a16:creationId xmlns:a16="http://schemas.microsoft.com/office/drawing/2014/main" id="{6DC8E22D-1709-4EE5-9E2E-AD2EC055FD64}"/>
              </a:ext>
            </a:extLst>
          </p:cNvPr>
          <p:cNvGrpSpPr/>
          <p:nvPr/>
        </p:nvGrpSpPr>
        <p:grpSpPr>
          <a:xfrm>
            <a:off x="3120942" y="4020357"/>
            <a:ext cx="279751" cy="431537"/>
            <a:chOff x="7916612" y="1510288"/>
            <a:chExt cx="1809747" cy="2791671"/>
          </a:xfrm>
        </p:grpSpPr>
        <p:sp>
          <p:nvSpPr>
            <p:cNvPr id="415" name="사각형: 둥근 모서리 105">
              <a:extLst>
                <a:ext uri="{FF2B5EF4-FFF2-40B4-BE49-F238E27FC236}">
                  <a16:creationId xmlns:a16="http://schemas.microsoft.com/office/drawing/2014/main" id="{AE9E4362-54F1-4A27-8925-0A543806B7F3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6" name="직사각형 106">
              <a:extLst>
                <a:ext uri="{FF2B5EF4-FFF2-40B4-BE49-F238E27FC236}">
                  <a16:creationId xmlns:a16="http://schemas.microsoft.com/office/drawing/2014/main" id="{7DE45C42-5EEF-4B50-8B2A-8D30BF329FE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7" name="사각형: 둥근 모서리 107">
              <a:extLst>
                <a:ext uri="{FF2B5EF4-FFF2-40B4-BE49-F238E27FC236}">
                  <a16:creationId xmlns:a16="http://schemas.microsoft.com/office/drawing/2014/main" id="{14724ACB-8F29-4CC0-8F4E-490FEC85786F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8" name="타원 108">
              <a:extLst>
                <a:ext uri="{FF2B5EF4-FFF2-40B4-BE49-F238E27FC236}">
                  <a16:creationId xmlns:a16="http://schemas.microsoft.com/office/drawing/2014/main" id="{8F75F232-2391-4608-83D5-6B895A059B54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9" name="타원 109">
              <a:extLst>
                <a:ext uri="{FF2B5EF4-FFF2-40B4-BE49-F238E27FC236}">
                  <a16:creationId xmlns:a16="http://schemas.microsoft.com/office/drawing/2014/main" id="{6EEE107D-8BD3-4BB1-A463-EBF52A490707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0" name="타원 110">
              <a:extLst>
                <a:ext uri="{FF2B5EF4-FFF2-40B4-BE49-F238E27FC236}">
                  <a16:creationId xmlns:a16="http://schemas.microsoft.com/office/drawing/2014/main" id="{506EAD34-3192-4B67-BC46-D5FB6860522C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1" name="그룹 111">
            <a:extLst>
              <a:ext uri="{FF2B5EF4-FFF2-40B4-BE49-F238E27FC236}">
                <a16:creationId xmlns:a16="http://schemas.microsoft.com/office/drawing/2014/main" id="{47E19EBB-5820-475B-B135-AA394F4E04AB}"/>
              </a:ext>
            </a:extLst>
          </p:cNvPr>
          <p:cNvGrpSpPr/>
          <p:nvPr/>
        </p:nvGrpSpPr>
        <p:grpSpPr>
          <a:xfrm>
            <a:off x="3101404" y="2858624"/>
            <a:ext cx="279751" cy="431537"/>
            <a:chOff x="7916612" y="1510288"/>
            <a:chExt cx="1809747" cy="2791671"/>
          </a:xfrm>
        </p:grpSpPr>
        <p:sp>
          <p:nvSpPr>
            <p:cNvPr id="422" name="사각형: 둥근 모서리 105">
              <a:extLst>
                <a:ext uri="{FF2B5EF4-FFF2-40B4-BE49-F238E27FC236}">
                  <a16:creationId xmlns:a16="http://schemas.microsoft.com/office/drawing/2014/main" id="{BB067AFA-3D60-4E55-B962-30C8734244BB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3" name="직사각형 106">
              <a:extLst>
                <a:ext uri="{FF2B5EF4-FFF2-40B4-BE49-F238E27FC236}">
                  <a16:creationId xmlns:a16="http://schemas.microsoft.com/office/drawing/2014/main" id="{7A8D68AB-6D65-4C8A-B02B-B3F0E769F386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4" name="사각형: 둥근 모서리 107">
              <a:extLst>
                <a:ext uri="{FF2B5EF4-FFF2-40B4-BE49-F238E27FC236}">
                  <a16:creationId xmlns:a16="http://schemas.microsoft.com/office/drawing/2014/main" id="{0E8B07D3-888F-465A-83DE-355945282506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5" name="타원 108">
              <a:extLst>
                <a:ext uri="{FF2B5EF4-FFF2-40B4-BE49-F238E27FC236}">
                  <a16:creationId xmlns:a16="http://schemas.microsoft.com/office/drawing/2014/main" id="{A1ED6ACF-0A46-445C-A999-C0A70E52709D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6" name="타원 109">
              <a:extLst>
                <a:ext uri="{FF2B5EF4-FFF2-40B4-BE49-F238E27FC236}">
                  <a16:creationId xmlns:a16="http://schemas.microsoft.com/office/drawing/2014/main" id="{62684DB6-860F-46FD-84F2-782AA657C1C9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7" name="타원 110">
              <a:extLst>
                <a:ext uri="{FF2B5EF4-FFF2-40B4-BE49-F238E27FC236}">
                  <a16:creationId xmlns:a16="http://schemas.microsoft.com/office/drawing/2014/main" id="{1FD2CC2E-A141-41BB-BEDD-39946B0B6614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8" name="그룹 111">
            <a:extLst>
              <a:ext uri="{FF2B5EF4-FFF2-40B4-BE49-F238E27FC236}">
                <a16:creationId xmlns:a16="http://schemas.microsoft.com/office/drawing/2014/main" id="{B93FFED0-F224-4B2A-B213-09F17768A5D6}"/>
              </a:ext>
            </a:extLst>
          </p:cNvPr>
          <p:cNvGrpSpPr/>
          <p:nvPr/>
        </p:nvGrpSpPr>
        <p:grpSpPr>
          <a:xfrm>
            <a:off x="1756668" y="2864522"/>
            <a:ext cx="279751" cy="431537"/>
            <a:chOff x="7916612" y="1510288"/>
            <a:chExt cx="1809747" cy="2791671"/>
          </a:xfrm>
        </p:grpSpPr>
        <p:sp>
          <p:nvSpPr>
            <p:cNvPr id="429" name="사각형: 둥근 모서리 105">
              <a:extLst>
                <a:ext uri="{FF2B5EF4-FFF2-40B4-BE49-F238E27FC236}">
                  <a16:creationId xmlns:a16="http://schemas.microsoft.com/office/drawing/2014/main" id="{81796E7C-1C7C-44DA-99BB-C74087451DCB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0" name="직사각형 106">
              <a:extLst>
                <a:ext uri="{FF2B5EF4-FFF2-40B4-BE49-F238E27FC236}">
                  <a16:creationId xmlns:a16="http://schemas.microsoft.com/office/drawing/2014/main" id="{F9324BDE-66BE-4A71-852C-E3BD11AE6B70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1" name="사각형: 둥근 모서리 107">
              <a:extLst>
                <a:ext uri="{FF2B5EF4-FFF2-40B4-BE49-F238E27FC236}">
                  <a16:creationId xmlns:a16="http://schemas.microsoft.com/office/drawing/2014/main" id="{3F05C5F1-9BA3-4167-9D63-264F5027BB8D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2" name="타원 108">
              <a:extLst>
                <a:ext uri="{FF2B5EF4-FFF2-40B4-BE49-F238E27FC236}">
                  <a16:creationId xmlns:a16="http://schemas.microsoft.com/office/drawing/2014/main" id="{B169D7F2-EBAE-4B87-B77A-5EE491A32485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3" name="타원 109">
              <a:extLst>
                <a:ext uri="{FF2B5EF4-FFF2-40B4-BE49-F238E27FC236}">
                  <a16:creationId xmlns:a16="http://schemas.microsoft.com/office/drawing/2014/main" id="{C59A03CF-4036-461D-A03D-4ECECB43BCFF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4" name="타원 110">
              <a:extLst>
                <a:ext uri="{FF2B5EF4-FFF2-40B4-BE49-F238E27FC236}">
                  <a16:creationId xmlns:a16="http://schemas.microsoft.com/office/drawing/2014/main" id="{9B0E1795-A214-4C20-9B8A-09CC88DEA22A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5" name="그룹 111">
            <a:extLst>
              <a:ext uri="{FF2B5EF4-FFF2-40B4-BE49-F238E27FC236}">
                <a16:creationId xmlns:a16="http://schemas.microsoft.com/office/drawing/2014/main" id="{6AEF1CAE-18D1-4259-95BB-C2F54F754F7C}"/>
              </a:ext>
            </a:extLst>
          </p:cNvPr>
          <p:cNvGrpSpPr/>
          <p:nvPr/>
        </p:nvGrpSpPr>
        <p:grpSpPr>
          <a:xfrm>
            <a:off x="2558340" y="3525154"/>
            <a:ext cx="279751" cy="431537"/>
            <a:chOff x="7916612" y="1510288"/>
            <a:chExt cx="1809747" cy="2791671"/>
          </a:xfrm>
        </p:grpSpPr>
        <p:sp>
          <p:nvSpPr>
            <p:cNvPr id="436" name="사각형: 둥근 모서리 105">
              <a:extLst>
                <a:ext uri="{FF2B5EF4-FFF2-40B4-BE49-F238E27FC236}">
                  <a16:creationId xmlns:a16="http://schemas.microsoft.com/office/drawing/2014/main" id="{B4A08549-4D57-49CF-8307-250631F880DA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7" name="직사각형 106">
              <a:extLst>
                <a:ext uri="{FF2B5EF4-FFF2-40B4-BE49-F238E27FC236}">
                  <a16:creationId xmlns:a16="http://schemas.microsoft.com/office/drawing/2014/main" id="{47D6C15C-A68A-4EE4-A556-22EF1053AD37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8" name="사각형: 둥근 모서리 107">
              <a:extLst>
                <a:ext uri="{FF2B5EF4-FFF2-40B4-BE49-F238E27FC236}">
                  <a16:creationId xmlns:a16="http://schemas.microsoft.com/office/drawing/2014/main" id="{8E475193-C805-4854-B994-7371E4F43D20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9" name="타원 108">
              <a:extLst>
                <a:ext uri="{FF2B5EF4-FFF2-40B4-BE49-F238E27FC236}">
                  <a16:creationId xmlns:a16="http://schemas.microsoft.com/office/drawing/2014/main" id="{D50B05E9-FC0C-4936-9D42-FE46CE46FCE8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0" name="타원 109">
              <a:extLst>
                <a:ext uri="{FF2B5EF4-FFF2-40B4-BE49-F238E27FC236}">
                  <a16:creationId xmlns:a16="http://schemas.microsoft.com/office/drawing/2014/main" id="{D788CDFF-3987-4FBD-A5EC-E882A2D8A600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1" name="타원 110">
              <a:extLst>
                <a:ext uri="{FF2B5EF4-FFF2-40B4-BE49-F238E27FC236}">
                  <a16:creationId xmlns:a16="http://schemas.microsoft.com/office/drawing/2014/main" id="{F05BEF0D-1137-45A3-B3D1-4986B925035B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2" name="그룹 89">
            <a:extLst>
              <a:ext uri="{FF2B5EF4-FFF2-40B4-BE49-F238E27FC236}">
                <a16:creationId xmlns:a16="http://schemas.microsoft.com/office/drawing/2014/main" id="{E9FC650F-00A4-4E8E-A081-FA7CCC1FFC13}"/>
              </a:ext>
            </a:extLst>
          </p:cNvPr>
          <p:cNvGrpSpPr/>
          <p:nvPr/>
        </p:nvGrpSpPr>
        <p:grpSpPr>
          <a:xfrm rot="19305867">
            <a:off x="3200607" y="3404275"/>
            <a:ext cx="1470971" cy="191278"/>
            <a:chOff x="6087494" y="883216"/>
            <a:chExt cx="4981461" cy="748145"/>
          </a:xfrm>
        </p:grpSpPr>
        <p:grpSp>
          <p:nvGrpSpPr>
            <p:cNvPr id="443" name="그룹 90">
              <a:extLst>
                <a:ext uri="{FF2B5EF4-FFF2-40B4-BE49-F238E27FC236}">
                  <a16:creationId xmlns:a16="http://schemas.microsoft.com/office/drawing/2014/main" id="{85F3A18D-81B9-4929-ABF3-7554C1110885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45" name="이등변 삼각형 92">
                <a:extLst>
                  <a:ext uri="{FF2B5EF4-FFF2-40B4-BE49-F238E27FC236}">
                    <a16:creationId xmlns:a16="http://schemas.microsoft.com/office/drawing/2014/main" id="{6B1976E7-7D71-428C-B826-87063391D9E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6" name="타원 93">
                <a:extLst>
                  <a:ext uri="{FF2B5EF4-FFF2-40B4-BE49-F238E27FC236}">
                    <a16:creationId xmlns:a16="http://schemas.microsoft.com/office/drawing/2014/main" id="{0DAAC1BA-EA10-4267-8E65-4A725E236811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44" name="타원 91">
              <a:extLst>
                <a:ext uri="{FF2B5EF4-FFF2-40B4-BE49-F238E27FC236}">
                  <a16:creationId xmlns:a16="http://schemas.microsoft.com/office/drawing/2014/main" id="{7688CD7B-0CCD-4E2F-8B88-510108882284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7" name="그룹 89">
            <a:extLst>
              <a:ext uri="{FF2B5EF4-FFF2-40B4-BE49-F238E27FC236}">
                <a16:creationId xmlns:a16="http://schemas.microsoft.com/office/drawing/2014/main" id="{67B4DECD-91C5-40C2-97BF-F05A60281414}"/>
              </a:ext>
            </a:extLst>
          </p:cNvPr>
          <p:cNvGrpSpPr/>
          <p:nvPr/>
        </p:nvGrpSpPr>
        <p:grpSpPr>
          <a:xfrm rot="20718680">
            <a:off x="3368474" y="2834894"/>
            <a:ext cx="977305" cy="69802"/>
            <a:chOff x="6087494" y="883216"/>
            <a:chExt cx="4981461" cy="748145"/>
          </a:xfrm>
        </p:grpSpPr>
        <p:grpSp>
          <p:nvGrpSpPr>
            <p:cNvPr id="448" name="그룹 90">
              <a:extLst>
                <a:ext uri="{FF2B5EF4-FFF2-40B4-BE49-F238E27FC236}">
                  <a16:creationId xmlns:a16="http://schemas.microsoft.com/office/drawing/2014/main" id="{1DAC2E44-ACA8-487A-B9B7-B046C19FD1E1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50" name="이등변 삼각형 92">
                <a:extLst>
                  <a:ext uri="{FF2B5EF4-FFF2-40B4-BE49-F238E27FC236}">
                    <a16:creationId xmlns:a16="http://schemas.microsoft.com/office/drawing/2014/main" id="{FC5A20C9-2981-4D58-AE21-AD008E893D2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타원 93">
                <a:extLst>
                  <a:ext uri="{FF2B5EF4-FFF2-40B4-BE49-F238E27FC236}">
                    <a16:creationId xmlns:a16="http://schemas.microsoft.com/office/drawing/2014/main" id="{2C4DF6AA-D36D-432E-8DAD-1CAD9BCF4C73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49" name="타원 91">
              <a:extLst>
                <a:ext uri="{FF2B5EF4-FFF2-40B4-BE49-F238E27FC236}">
                  <a16:creationId xmlns:a16="http://schemas.microsoft.com/office/drawing/2014/main" id="{73D30A00-400C-4040-AEC5-7320E82E1B3E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2" name="그룹 89">
            <a:extLst>
              <a:ext uri="{FF2B5EF4-FFF2-40B4-BE49-F238E27FC236}">
                <a16:creationId xmlns:a16="http://schemas.microsoft.com/office/drawing/2014/main" id="{301357E2-9734-4559-A2E9-E74DB8B2DE47}"/>
              </a:ext>
            </a:extLst>
          </p:cNvPr>
          <p:cNvGrpSpPr/>
          <p:nvPr/>
        </p:nvGrpSpPr>
        <p:grpSpPr>
          <a:xfrm rot="14721339">
            <a:off x="2586188" y="2439612"/>
            <a:ext cx="745044" cy="80665"/>
            <a:chOff x="6087494" y="883216"/>
            <a:chExt cx="4981461" cy="748145"/>
          </a:xfrm>
        </p:grpSpPr>
        <p:grpSp>
          <p:nvGrpSpPr>
            <p:cNvPr id="453" name="그룹 90">
              <a:extLst>
                <a:ext uri="{FF2B5EF4-FFF2-40B4-BE49-F238E27FC236}">
                  <a16:creationId xmlns:a16="http://schemas.microsoft.com/office/drawing/2014/main" id="{FB7A33D8-5B36-4453-A65A-047F88AE6955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55" name="이등변 삼각형 92">
                <a:extLst>
                  <a:ext uri="{FF2B5EF4-FFF2-40B4-BE49-F238E27FC236}">
                    <a16:creationId xmlns:a16="http://schemas.microsoft.com/office/drawing/2014/main" id="{319E9D17-DFA1-4F4F-8EC1-7382FC134F48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6" name="타원 93">
                <a:extLst>
                  <a:ext uri="{FF2B5EF4-FFF2-40B4-BE49-F238E27FC236}">
                    <a16:creationId xmlns:a16="http://schemas.microsoft.com/office/drawing/2014/main" id="{CFBF632A-BAFE-4A03-903E-09AF460E34B6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4" name="타원 91">
              <a:extLst>
                <a:ext uri="{FF2B5EF4-FFF2-40B4-BE49-F238E27FC236}">
                  <a16:creationId xmlns:a16="http://schemas.microsoft.com/office/drawing/2014/main" id="{B1F57217-2769-48B6-9A4F-FEDA7C67C54F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7" name="그룹 89">
            <a:extLst>
              <a:ext uri="{FF2B5EF4-FFF2-40B4-BE49-F238E27FC236}">
                <a16:creationId xmlns:a16="http://schemas.microsoft.com/office/drawing/2014/main" id="{ADF21E24-294A-4C6F-B474-781B491688BA}"/>
              </a:ext>
            </a:extLst>
          </p:cNvPr>
          <p:cNvGrpSpPr/>
          <p:nvPr/>
        </p:nvGrpSpPr>
        <p:grpSpPr>
          <a:xfrm rot="15958120">
            <a:off x="1979464" y="2788821"/>
            <a:ext cx="1276764" cy="116886"/>
            <a:chOff x="6087494" y="883216"/>
            <a:chExt cx="4981461" cy="748145"/>
          </a:xfrm>
        </p:grpSpPr>
        <p:grpSp>
          <p:nvGrpSpPr>
            <p:cNvPr id="458" name="그룹 90">
              <a:extLst>
                <a:ext uri="{FF2B5EF4-FFF2-40B4-BE49-F238E27FC236}">
                  <a16:creationId xmlns:a16="http://schemas.microsoft.com/office/drawing/2014/main" id="{84F24E0F-617C-4530-A60A-FD8CAEFB2403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60" name="이등변 삼각형 92">
                <a:extLst>
                  <a:ext uri="{FF2B5EF4-FFF2-40B4-BE49-F238E27FC236}">
                    <a16:creationId xmlns:a16="http://schemas.microsoft.com/office/drawing/2014/main" id="{EA9EE929-6E98-48C1-B818-21812A17D43E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1" name="타원 93">
                <a:extLst>
                  <a:ext uri="{FF2B5EF4-FFF2-40B4-BE49-F238E27FC236}">
                    <a16:creationId xmlns:a16="http://schemas.microsoft.com/office/drawing/2014/main" id="{8A10B939-CBD1-4B33-B8F7-E6629CC7FAA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9" name="타원 91">
              <a:extLst>
                <a:ext uri="{FF2B5EF4-FFF2-40B4-BE49-F238E27FC236}">
                  <a16:creationId xmlns:a16="http://schemas.microsoft.com/office/drawing/2014/main" id="{7B5B154E-ED4F-40B9-BE94-42F92BF24157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2" name="그룹 89">
            <a:extLst>
              <a:ext uri="{FF2B5EF4-FFF2-40B4-BE49-F238E27FC236}">
                <a16:creationId xmlns:a16="http://schemas.microsoft.com/office/drawing/2014/main" id="{F13E8BC8-09F4-43E1-89FA-1E1739C00E4E}"/>
              </a:ext>
            </a:extLst>
          </p:cNvPr>
          <p:cNvGrpSpPr/>
          <p:nvPr/>
        </p:nvGrpSpPr>
        <p:grpSpPr>
          <a:xfrm rot="17989259">
            <a:off x="1761166" y="2435130"/>
            <a:ext cx="791796" cy="116886"/>
            <a:chOff x="6087494" y="883216"/>
            <a:chExt cx="4981461" cy="748145"/>
          </a:xfrm>
        </p:grpSpPr>
        <p:grpSp>
          <p:nvGrpSpPr>
            <p:cNvPr id="463" name="그룹 90">
              <a:extLst>
                <a:ext uri="{FF2B5EF4-FFF2-40B4-BE49-F238E27FC236}">
                  <a16:creationId xmlns:a16="http://schemas.microsoft.com/office/drawing/2014/main" id="{A8D3744C-873C-46CD-B4AD-6AE1A061B990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65" name="이등변 삼각형 92">
                <a:extLst>
                  <a:ext uri="{FF2B5EF4-FFF2-40B4-BE49-F238E27FC236}">
                    <a16:creationId xmlns:a16="http://schemas.microsoft.com/office/drawing/2014/main" id="{D3285737-6938-4216-980D-E6EDC7E3E39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6" name="타원 93">
                <a:extLst>
                  <a:ext uri="{FF2B5EF4-FFF2-40B4-BE49-F238E27FC236}">
                    <a16:creationId xmlns:a16="http://schemas.microsoft.com/office/drawing/2014/main" id="{05614F19-9C8C-410E-A2BA-FC08E3A3047C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4" name="타원 91">
              <a:extLst>
                <a:ext uri="{FF2B5EF4-FFF2-40B4-BE49-F238E27FC236}">
                  <a16:creationId xmlns:a16="http://schemas.microsoft.com/office/drawing/2014/main" id="{BD1E0114-ECF4-4EA5-9364-6D292D36B40A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77" name="그룹 89">
            <a:extLst>
              <a:ext uri="{FF2B5EF4-FFF2-40B4-BE49-F238E27FC236}">
                <a16:creationId xmlns:a16="http://schemas.microsoft.com/office/drawing/2014/main" id="{37D7DED9-860C-4726-997C-34E1D5EA4DA3}"/>
              </a:ext>
            </a:extLst>
          </p:cNvPr>
          <p:cNvGrpSpPr/>
          <p:nvPr/>
        </p:nvGrpSpPr>
        <p:grpSpPr>
          <a:xfrm rot="13939010">
            <a:off x="959245" y="3458059"/>
            <a:ext cx="1274349" cy="145764"/>
            <a:chOff x="6087494" y="883216"/>
            <a:chExt cx="4981461" cy="748145"/>
          </a:xfrm>
        </p:grpSpPr>
        <p:grpSp>
          <p:nvGrpSpPr>
            <p:cNvPr id="478" name="그룹 90">
              <a:extLst>
                <a:ext uri="{FF2B5EF4-FFF2-40B4-BE49-F238E27FC236}">
                  <a16:creationId xmlns:a16="http://schemas.microsoft.com/office/drawing/2014/main" id="{9A9D264A-0F17-4CE7-89AF-685BFAD59246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80" name="이등변 삼각형 92">
                <a:extLst>
                  <a:ext uri="{FF2B5EF4-FFF2-40B4-BE49-F238E27FC236}">
                    <a16:creationId xmlns:a16="http://schemas.microsoft.com/office/drawing/2014/main" id="{793B8BFE-815C-4B55-83D6-DBCCF6546F88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1" name="타원 93">
                <a:extLst>
                  <a:ext uri="{FF2B5EF4-FFF2-40B4-BE49-F238E27FC236}">
                    <a16:creationId xmlns:a16="http://schemas.microsoft.com/office/drawing/2014/main" id="{D99824D0-DB19-4C12-BD50-E0BC4246766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79" name="타원 91">
              <a:extLst>
                <a:ext uri="{FF2B5EF4-FFF2-40B4-BE49-F238E27FC236}">
                  <a16:creationId xmlns:a16="http://schemas.microsoft.com/office/drawing/2014/main" id="{9D4E1D18-7BE9-4F2C-A5B7-81B9473DDBDE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7" name="Rectangle: Rounded Corners 486">
            <a:extLst>
              <a:ext uri="{FF2B5EF4-FFF2-40B4-BE49-F238E27FC236}">
                <a16:creationId xmlns:a16="http://schemas.microsoft.com/office/drawing/2014/main" id="{B925856A-C3BD-4B93-ADBE-D88511134B8A}"/>
              </a:ext>
            </a:extLst>
          </p:cNvPr>
          <p:cNvSpPr/>
          <p:nvPr/>
        </p:nvSpPr>
        <p:spPr>
          <a:xfrm>
            <a:off x="9135921" y="706647"/>
            <a:ext cx="3270333" cy="4467799"/>
          </a:xfrm>
          <a:prstGeom prst="roundRect">
            <a:avLst>
              <a:gd name="adj" fmla="val 6169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5C13B333-F32D-47F9-8D7D-C11BE4419238}"/>
              </a:ext>
            </a:extLst>
          </p:cNvPr>
          <p:cNvSpPr/>
          <p:nvPr/>
        </p:nvSpPr>
        <p:spPr>
          <a:xfrm>
            <a:off x="9472767" y="2465082"/>
            <a:ext cx="2593911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Transformer-based</a:t>
            </a:r>
          </a:p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indication network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(T-LIN)</a:t>
            </a:r>
          </a:p>
        </p:txBody>
      </p:sp>
      <p:sp>
        <p:nvSpPr>
          <p:cNvPr id="491" name="Arrow: Right 490">
            <a:extLst>
              <a:ext uri="{FF2B5EF4-FFF2-40B4-BE49-F238E27FC236}">
                <a16:creationId xmlns:a16="http://schemas.microsoft.com/office/drawing/2014/main" id="{AD19602A-D273-48BB-B335-F93A57556483}"/>
              </a:ext>
            </a:extLst>
          </p:cNvPr>
          <p:cNvSpPr/>
          <p:nvPr/>
        </p:nvSpPr>
        <p:spPr>
          <a:xfrm>
            <a:off x="5514830" y="2759493"/>
            <a:ext cx="3919501" cy="38326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Arrow: Right 491">
            <a:extLst>
              <a:ext uri="{FF2B5EF4-FFF2-40B4-BE49-F238E27FC236}">
                <a16:creationId xmlns:a16="http://schemas.microsoft.com/office/drawing/2014/main" id="{8EC1CC70-9A0C-4FF6-A85D-965E68346774}"/>
              </a:ext>
            </a:extLst>
          </p:cNvPr>
          <p:cNvSpPr/>
          <p:nvPr/>
        </p:nvSpPr>
        <p:spPr>
          <a:xfrm flipH="1">
            <a:off x="5502076" y="4244815"/>
            <a:ext cx="3918298" cy="38326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7C2E7D36-73FA-4F00-B460-7B7C8F165680}"/>
              </a:ext>
            </a:extLst>
          </p:cNvPr>
          <p:cNvSpPr txBox="1"/>
          <p:nvPr/>
        </p:nvSpPr>
        <p:spPr>
          <a:xfrm>
            <a:off x="6101357" y="2481711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Data rate request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02674487-3A9C-4077-98CE-457CEEB657C2}"/>
                  </a:ext>
                </a:extLst>
              </p:cNvPr>
              <p:cNvSpPr txBox="1"/>
              <p:nvPr/>
            </p:nvSpPr>
            <p:spPr>
              <a:xfrm>
                <a:off x="5664767" y="3046827"/>
                <a:ext cx="3343992" cy="405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 requirement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𝑚𝑖𝑛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𝑚𝑖𝑛</m:t>
                            </m:r>
                          </m:sup>
                        </m:sSubSup>
                      </m:e>
                    </m:d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02674487-3A9C-4077-98CE-457CEEB65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767" y="3046827"/>
                <a:ext cx="3343992" cy="405688"/>
              </a:xfrm>
              <a:prstGeom prst="rect">
                <a:avLst/>
              </a:prstGeom>
              <a:blipFill>
                <a:blip r:embed="rId2"/>
                <a:stretch>
                  <a:fillRect l="-1457" t="-4545" b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7" name="TextBox 496">
            <a:extLst>
              <a:ext uri="{FF2B5EF4-FFF2-40B4-BE49-F238E27FC236}">
                <a16:creationId xmlns:a16="http://schemas.microsoft.com/office/drawing/2014/main" id="{DE021C8A-1CAE-446E-B592-906BDDB0D4DB}"/>
              </a:ext>
            </a:extLst>
          </p:cNvPr>
          <p:cNvSpPr txBox="1"/>
          <p:nvPr/>
        </p:nvSpPr>
        <p:spPr>
          <a:xfrm>
            <a:off x="5985193" y="396202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Control signaling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C88F9266-EF71-45B7-B6D9-C05FDE6669AD}"/>
              </a:ext>
            </a:extLst>
          </p:cNvPr>
          <p:cNvSpPr txBox="1"/>
          <p:nvPr/>
        </p:nvSpPr>
        <p:spPr>
          <a:xfrm>
            <a:off x="9405969" y="285361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Cell association decision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E35DE2DF-FF46-4F0A-A14D-861CC9811813}"/>
                  </a:ext>
                </a:extLst>
              </p:cNvPr>
              <p:cNvSpPr txBox="1"/>
              <p:nvPr/>
            </p:nvSpPr>
            <p:spPr>
              <a:xfrm>
                <a:off x="5895655" y="4561268"/>
                <a:ext cx="2736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Beamforming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E35DE2DF-FF46-4F0A-A14D-861CC9811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655" y="4561268"/>
                <a:ext cx="2736327" cy="369332"/>
              </a:xfrm>
              <a:prstGeom prst="rect">
                <a:avLst/>
              </a:prstGeom>
              <a:blipFill>
                <a:blip r:embed="rId3"/>
                <a:stretch>
                  <a:fillRect l="-133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2" name="TextBox 501">
            <a:extLst>
              <a:ext uri="{FF2B5EF4-FFF2-40B4-BE49-F238E27FC236}">
                <a16:creationId xmlns:a16="http://schemas.microsoft.com/office/drawing/2014/main" id="{8CCF3E90-5561-41D6-BDD1-907F4D06669D}"/>
              </a:ext>
            </a:extLst>
          </p:cNvPr>
          <p:cNvSpPr txBox="1"/>
          <p:nvPr/>
        </p:nvSpPr>
        <p:spPr>
          <a:xfrm>
            <a:off x="1641186" y="4710107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UDN environment</a:t>
            </a: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7A312081-C395-4B6D-ACBB-C10500DBDEAE}"/>
              </a:ext>
            </a:extLst>
          </p:cNvPr>
          <p:cNvSpPr/>
          <p:nvPr/>
        </p:nvSpPr>
        <p:spPr>
          <a:xfrm>
            <a:off x="9478955" y="3991214"/>
            <a:ext cx="2581049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Transformer-based 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 network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(T-CAN)</a:t>
            </a:r>
          </a:p>
        </p:txBody>
      </p:sp>
      <p:sp>
        <p:nvSpPr>
          <p:cNvPr id="495" name="Arrow: Right 494">
            <a:extLst>
              <a:ext uri="{FF2B5EF4-FFF2-40B4-BE49-F238E27FC236}">
                <a16:creationId xmlns:a16="http://schemas.microsoft.com/office/drawing/2014/main" id="{8B7096F2-5645-4B05-B75E-752C122258DF}"/>
              </a:ext>
            </a:extLst>
          </p:cNvPr>
          <p:cNvSpPr/>
          <p:nvPr/>
        </p:nvSpPr>
        <p:spPr>
          <a:xfrm rot="5400000">
            <a:off x="10250469" y="3493587"/>
            <a:ext cx="510682" cy="38326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C5FC5A90-D4F8-4DD9-8531-E020AF4A19AD}"/>
              </a:ext>
            </a:extLst>
          </p:cNvPr>
          <p:cNvSpPr txBox="1"/>
          <p:nvPr/>
        </p:nvSpPr>
        <p:spPr>
          <a:xfrm>
            <a:off x="10633351" y="3431436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29FE1AAE-7BB0-43A3-B9A9-D16E01780E59}"/>
              </a:ext>
            </a:extLst>
          </p:cNvPr>
          <p:cNvGrpSpPr/>
          <p:nvPr/>
        </p:nvGrpSpPr>
        <p:grpSpPr>
          <a:xfrm>
            <a:off x="519835" y="2436507"/>
            <a:ext cx="937462" cy="903426"/>
            <a:chOff x="8421595" y="2021768"/>
            <a:chExt cx="1188783" cy="1145623"/>
          </a:xfrm>
        </p:grpSpPr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70B00717-CEBD-467D-85EB-5F0D25005188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553" name="Rectangle 552">
                <a:extLst>
                  <a:ext uri="{FF2B5EF4-FFF2-40B4-BE49-F238E27FC236}">
                    <a16:creationId xmlns:a16="http://schemas.microsoft.com/office/drawing/2014/main" id="{7D0B5D0C-57A8-4F35-8FD7-937A5F2D9831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54" name="Group 553">
                <a:extLst>
                  <a:ext uri="{FF2B5EF4-FFF2-40B4-BE49-F238E27FC236}">
                    <a16:creationId xmlns:a16="http://schemas.microsoft.com/office/drawing/2014/main" id="{66CABE3F-CBFA-4908-8A4E-7DFCDE9280AB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570" name="Rectangle 569">
                  <a:extLst>
                    <a:ext uri="{FF2B5EF4-FFF2-40B4-BE49-F238E27FC236}">
                      <a16:creationId xmlns:a16="http://schemas.microsoft.com/office/drawing/2014/main" id="{C8A5D847-FB13-4749-A20B-11AD5DA43508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42682E7A-D339-430B-8B10-6D1BC118CB50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06BE23AB-1F03-43BC-BFD6-3FD9F3F8C130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A9516E79-7025-4D91-8161-EB47F1D4C4E0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5" name="Group 554">
                <a:extLst>
                  <a:ext uri="{FF2B5EF4-FFF2-40B4-BE49-F238E27FC236}">
                    <a16:creationId xmlns:a16="http://schemas.microsoft.com/office/drawing/2014/main" id="{01A7F94D-AB11-4685-97B2-86857EDCB6ED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566" name="Rectangle 565">
                  <a:extLst>
                    <a:ext uri="{FF2B5EF4-FFF2-40B4-BE49-F238E27FC236}">
                      <a16:creationId xmlns:a16="http://schemas.microsoft.com/office/drawing/2014/main" id="{C5A1F151-75C0-4A6F-8582-F98A1473D30D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>
                  <a:extLst>
                    <a:ext uri="{FF2B5EF4-FFF2-40B4-BE49-F238E27FC236}">
                      <a16:creationId xmlns:a16="http://schemas.microsoft.com/office/drawing/2014/main" id="{BAC9550B-64F8-455F-A0EE-71ECE3A03AA9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>
                  <a:extLst>
                    <a:ext uri="{FF2B5EF4-FFF2-40B4-BE49-F238E27FC236}">
                      <a16:creationId xmlns:a16="http://schemas.microsoft.com/office/drawing/2014/main" id="{5CF65EE9-0C29-4EB4-A4F6-9E5CD2575A39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>
                  <a:extLst>
                    <a:ext uri="{FF2B5EF4-FFF2-40B4-BE49-F238E27FC236}">
                      <a16:creationId xmlns:a16="http://schemas.microsoft.com/office/drawing/2014/main" id="{9BAA4BA0-874B-4515-93A7-24C089AD2D90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6" name="Group 555">
                <a:extLst>
                  <a:ext uri="{FF2B5EF4-FFF2-40B4-BE49-F238E27FC236}">
                    <a16:creationId xmlns:a16="http://schemas.microsoft.com/office/drawing/2014/main" id="{8CD0BFED-EC31-409F-A155-F0334D005683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562" name="Rectangle 561">
                  <a:extLst>
                    <a:ext uri="{FF2B5EF4-FFF2-40B4-BE49-F238E27FC236}">
                      <a16:creationId xmlns:a16="http://schemas.microsoft.com/office/drawing/2014/main" id="{393A04B8-3A0C-4A9F-B59B-324C2DC3FC25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>
                  <a:extLst>
                    <a:ext uri="{FF2B5EF4-FFF2-40B4-BE49-F238E27FC236}">
                      <a16:creationId xmlns:a16="http://schemas.microsoft.com/office/drawing/2014/main" id="{1663AF27-79BA-4996-8D14-FD081356B42C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4" name="Rectangle 563">
                  <a:extLst>
                    <a:ext uri="{FF2B5EF4-FFF2-40B4-BE49-F238E27FC236}">
                      <a16:creationId xmlns:a16="http://schemas.microsoft.com/office/drawing/2014/main" id="{713BA9D4-DB86-4767-AF10-5E8650FEFC18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Rectangle 564">
                  <a:extLst>
                    <a:ext uri="{FF2B5EF4-FFF2-40B4-BE49-F238E27FC236}">
                      <a16:creationId xmlns:a16="http://schemas.microsoft.com/office/drawing/2014/main" id="{7BD12356-9798-49A4-A558-3F8F450E58F8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63D62448-B5DF-4B84-808B-4AB522E9C132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558" name="Rectangle 557">
                  <a:extLst>
                    <a:ext uri="{FF2B5EF4-FFF2-40B4-BE49-F238E27FC236}">
                      <a16:creationId xmlns:a16="http://schemas.microsoft.com/office/drawing/2014/main" id="{6F0904C8-2B08-4315-8ADF-BA349C84B680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>
                  <a:extLst>
                    <a:ext uri="{FF2B5EF4-FFF2-40B4-BE49-F238E27FC236}">
                      <a16:creationId xmlns:a16="http://schemas.microsoft.com/office/drawing/2014/main" id="{9656BBA7-A27C-41DF-BDF5-BB8B8E6E8805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>
                  <a:extLst>
                    <a:ext uri="{FF2B5EF4-FFF2-40B4-BE49-F238E27FC236}">
                      <a16:creationId xmlns:a16="http://schemas.microsoft.com/office/drawing/2014/main" id="{7BE6EA7C-338A-405A-AD0F-495B4DF0D99E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id="{2305DDBE-24DA-4A3E-BCC5-3C2917253096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2A29CB28-6F48-47D3-A7D3-509AB47E3786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532" name="Rectangle 531">
                <a:extLst>
                  <a:ext uri="{FF2B5EF4-FFF2-40B4-BE49-F238E27FC236}">
                    <a16:creationId xmlns:a16="http://schemas.microsoft.com/office/drawing/2014/main" id="{D64C092A-E7D9-44F7-ABEB-CB1550FF6D40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33" name="Group 532">
                <a:extLst>
                  <a:ext uri="{FF2B5EF4-FFF2-40B4-BE49-F238E27FC236}">
                    <a16:creationId xmlns:a16="http://schemas.microsoft.com/office/drawing/2014/main" id="{08CFE59F-0E2D-48FE-BE55-897E18938802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549" name="Rectangle 548">
                  <a:extLst>
                    <a:ext uri="{FF2B5EF4-FFF2-40B4-BE49-F238E27FC236}">
                      <a16:creationId xmlns:a16="http://schemas.microsoft.com/office/drawing/2014/main" id="{B917554D-3B3C-4E95-8BB7-723B1DE83905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>
                  <a:extLst>
                    <a:ext uri="{FF2B5EF4-FFF2-40B4-BE49-F238E27FC236}">
                      <a16:creationId xmlns:a16="http://schemas.microsoft.com/office/drawing/2014/main" id="{15A5B033-3DA7-4041-A2A5-3DBF15179806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>
                  <a:extLst>
                    <a:ext uri="{FF2B5EF4-FFF2-40B4-BE49-F238E27FC236}">
                      <a16:creationId xmlns:a16="http://schemas.microsoft.com/office/drawing/2014/main" id="{403172D5-4B03-4FBE-8E4B-D4CEFDC14E27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id="{D4E72CB7-1B4D-4095-8903-A90BA9171FF1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00F5C302-4F35-4C03-BE87-3C6E933DC4B1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545" name="Rectangle 544">
                  <a:extLst>
                    <a:ext uri="{FF2B5EF4-FFF2-40B4-BE49-F238E27FC236}">
                      <a16:creationId xmlns:a16="http://schemas.microsoft.com/office/drawing/2014/main" id="{4E875240-58A8-4448-8D8A-31FF953E1295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>
                  <a:extLst>
                    <a:ext uri="{FF2B5EF4-FFF2-40B4-BE49-F238E27FC236}">
                      <a16:creationId xmlns:a16="http://schemas.microsoft.com/office/drawing/2014/main" id="{61B79C72-00BC-4390-8111-3690EBC3CB28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>
                  <a:extLst>
                    <a:ext uri="{FF2B5EF4-FFF2-40B4-BE49-F238E27FC236}">
                      <a16:creationId xmlns:a16="http://schemas.microsoft.com/office/drawing/2014/main" id="{368FE5A3-2789-403B-88F6-6E55BF63EA6C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>
                  <a:extLst>
                    <a:ext uri="{FF2B5EF4-FFF2-40B4-BE49-F238E27FC236}">
                      <a16:creationId xmlns:a16="http://schemas.microsoft.com/office/drawing/2014/main" id="{585055EA-221B-4248-811C-B693908C9B8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649360E8-7181-47ED-8484-68F4D26C7F52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541" name="Rectangle 540">
                  <a:extLst>
                    <a:ext uri="{FF2B5EF4-FFF2-40B4-BE49-F238E27FC236}">
                      <a16:creationId xmlns:a16="http://schemas.microsoft.com/office/drawing/2014/main" id="{DC3191B2-0CA7-4E47-9B3F-336F7DD75095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>
                  <a:extLst>
                    <a:ext uri="{FF2B5EF4-FFF2-40B4-BE49-F238E27FC236}">
                      <a16:creationId xmlns:a16="http://schemas.microsoft.com/office/drawing/2014/main" id="{A88423EB-AEE8-45F2-BC8D-FF6782A3D72A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>
                  <a:extLst>
                    <a:ext uri="{FF2B5EF4-FFF2-40B4-BE49-F238E27FC236}">
                      <a16:creationId xmlns:a16="http://schemas.microsoft.com/office/drawing/2014/main" id="{706A2E98-1B38-4F85-9586-167CD7E9FAD4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>
                  <a:extLst>
                    <a:ext uri="{FF2B5EF4-FFF2-40B4-BE49-F238E27FC236}">
                      <a16:creationId xmlns:a16="http://schemas.microsoft.com/office/drawing/2014/main" id="{C31C9BFB-87F9-4756-840B-295BCE2008EC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B22CB03C-A681-441D-A8BF-777107A620F4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2DF700CD-F2D1-42F5-8CA7-3BBE71DDA925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76A6A9AD-1BF7-42C2-A251-FE6B30273622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>
                  <a:extLst>
                    <a:ext uri="{FF2B5EF4-FFF2-40B4-BE49-F238E27FC236}">
                      <a16:creationId xmlns:a16="http://schemas.microsoft.com/office/drawing/2014/main" id="{33DD1557-1B55-4D5C-ADA2-48422BC89A46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>
                  <a:extLst>
                    <a:ext uri="{FF2B5EF4-FFF2-40B4-BE49-F238E27FC236}">
                      <a16:creationId xmlns:a16="http://schemas.microsoft.com/office/drawing/2014/main" id="{E5D4B2BB-4F43-43C1-8629-0AFF28ED2265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06" name="Group 505">
              <a:extLst>
                <a:ext uri="{FF2B5EF4-FFF2-40B4-BE49-F238E27FC236}">
                  <a16:creationId xmlns:a16="http://schemas.microsoft.com/office/drawing/2014/main" id="{7C21A798-BCDF-4F9C-AFAF-1DB1B89C769A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5D84F549-C0DB-44E3-9F03-403AAA4FA071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169BEA4D-76AA-473B-BB02-7607C377B397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528" name="Rectangle 527">
                  <a:extLst>
                    <a:ext uri="{FF2B5EF4-FFF2-40B4-BE49-F238E27FC236}">
                      <a16:creationId xmlns:a16="http://schemas.microsoft.com/office/drawing/2014/main" id="{AB7843AE-A1CE-438C-ACC3-D11C6531B030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15A2898F-23F5-4E15-9EAD-752F882E00C6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>
                  <a:extLst>
                    <a:ext uri="{FF2B5EF4-FFF2-40B4-BE49-F238E27FC236}">
                      <a16:creationId xmlns:a16="http://schemas.microsoft.com/office/drawing/2014/main" id="{296843AA-BAE2-4FF5-AB15-9D19D60A1AC0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D7F41403-B1C7-436F-9730-95DE25307E71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3" name="Group 512">
                <a:extLst>
                  <a:ext uri="{FF2B5EF4-FFF2-40B4-BE49-F238E27FC236}">
                    <a16:creationId xmlns:a16="http://schemas.microsoft.com/office/drawing/2014/main" id="{56607167-495F-41F0-AD18-AE42EAECDF98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524" name="Rectangle 523">
                  <a:extLst>
                    <a:ext uri="{FF2B5EF4-FFF2-40B4-BE49-F238E27FC236}">
                      <a16:creationId xmlns:a16="http://schemas.microsoft.com/office/drawing/2014/main" id="{C43C07C9-8A57-4ADB-A798-E405433D4D66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>
                  <a:extLst>
                    <a:ext uri="{FF2B5EF4-FFF2-40B4-BE49-F238E27FC236}">
                      <a16:creationId xmlns:a16="http://schemas.microsoft.com/office/drawing/2014/main" id="{B916B698-C522-4E9C-8282-520F8A9A6A91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>
                  <a:extLst>
                    <a:ext uri="{FF2B5EF4-FFF2-40B4-BE49-F238E27FC236}">
                      <a16:creationId xmlns:a16="http://schemas.microsoft.com/office/drawing/2014/main" id="{C589533C-68D9-4545-8F25-1BED5A075643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>
                  <a:extLst>
                    <a:ext uri="{FF2B5EF4-FFF2-40B4-BE49-F238E27FC236}">
                      <a16:creationId xmlns:a16="http://schemas.microsoft.com/office/drawing/2014/main" id="{56CE0127-7632-43D7-91B8-0BA79F17AF13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4" name="Group 513">
                <a:extLst>
                  <a:ext uri="{FF2B5EF4-FFF2-40B4-BE49-F238E27FC236}">
                    <a16:creationId xmlns:a16="http://schemas.microsoft.com/office/drawing/2014/main" id="{BDEDB732-5695-4541-8FEB-A24AE0A5A0AC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746B757A-E863-404A-BF0C-69DDB5DD96EB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>
                  <a:extLst>
                    <a:ext uri="{FF2B5EF4-FFF2-40B4-BE49-F238E27FC236}">
                      <a16:creationId xmlns:a16="http://schemas.microsoft.com/office/drawing/2014/main" id="{100248B8-BCC6-4CE9-A690-A1D5027A5941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D6A20198-696D-4110-BB49-2D7EC15AF5D8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>
                  <a:extLst>
                    <a:ext uri="{FF2B5EF4-FFF2-40B4-BE49-F238E27FC236}">
                      <a16:creationId xmlns:a16="http://schemas.microsoft.com/office/drawing/2014/main" id="{7A2057C1-B0F1-48E9-848F-57DD32203532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5" name="Group 514">
                <a:extLst>
                  <a:ext uri="{FF2B5EF4-FFF2-40B4-BE49-F238E27FC236}">
                    <a16:creationId xmlns:a16="http://schemas.microsoft.com/office/drawing/2014/main" id="{8DD2AF68-401E-4CE1-94B9-834A704E68BA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196CE926-D17D-4A16-AF42-262D18DD1789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9A40CB70-CCB6-4DCB-8B29-08072AFFE3F8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id="{6CCFBE7A-5DC0-471C-9F14-672D23D6D868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>
                  <a:extLst>
                    <a:ext uri="{FF2B5EF4-FFF2-40B4-BE49-F238E27FC236}">
                      <a16:creationId xmlns:a16="http://schemas.microsoft.com/office/drawing/2014/main" id="{04116282-C6CA-4C34-AE70-408029BDF797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F71A0EAB-D835-449F-83FB-4ECD2B80F260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D560D9FD-9239-4342-B1D8-977BBEE23E9B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39B5C71C-244E-4CFC-A281-A32D73B6B4DE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0" name="Graphic 509" descr="Camera">
                <a:extLst>
                  <a:ext uri="{FF2B5EF4-FFF2-40B4-BE49-F238E27FC236}">
                    <a16:creationId xmlns:a16="http://schemas.microsoft.com/office/drawing/2014/main" id="{ED28E9AF-B4DB-4E36-9A5A-7C990461AF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574" name="Group 573">
            <a:extLst>
              <a:ext uri="{FF2B5EF4-FFF2-40B4-BE49-F238E27FC236}">
                <a16:creationId xmlns:a16="http://schemas.microsoft.com/office/drawing/2014/main" id="{6D15431D-7A82-42D2-8702-5CEF85CB1A16}"/>
              </a:ext>
            </a:extLst>
          </p:cNvPr>
          <p:cNvGrpSpPr/>
          <p:nvPr/>
        </p:nvGrpSpPr>
        <p:grpSpPr>
          <a:xfrm>
            <a:off x="2132918" y="1370042"/>
            <a:ext cx="937462" cy="903426"/>
            <a:chOff x="8421595" y="2021768"/>
            <a:chExt cx="1188783" cy="1145623"/>
          </a:xfrm>
        </p:grpSpPr>
        <p:grpSp>
          <p:nvGrpSpPr>
            <p:cNvPr id="575" name="Group 574">
              <a:extLst>
                <a:ext uri="{FF2B5EF4-FFF2-40B4-BE49-F238E27FC236}">
                  <a16:creationId xmlns:a16="http://schemas.microsoft.com/office/drawing/2014/main" id="{B9E3395D-58C0-4225-A14B-D16FFB2BFCAC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624" name="Rectangle 623">
                <a:extLst>
                  <a:ext uri="{FF2B5EF4-FFF2-40B4-BE49-F238E27FC236}">
                    <a16:creationId xmlns:a16="http://schemas.microsoft.com/office/drawing/2014/main" id="{D4693BA0-9B7E-4A56-90FF-3AEEC057BCDC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A5647D74-0793-4C17-861B-4B5DC8452D77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641" name="Rectangle 640">
                  <a:extLst>
                    <a:ext uri="{FF2B5EF4-FFF2-40B4-BE49-F238E27FC236}">
                      <a16:creationId xmlns:a16="http://schemas.microsoft.com/office/drawing/2014/main" id="{C0AD2B42-D014-4DDF-9E2C-8EA5AA0F64B8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>
                  <a:extLst>
                    <a:ext uri="{FF2B5EF4-FFF2-40B4-BE49-F238E27FC236}">
                      <a16:creationId xmlns:a16="http://schemas.microsoft.com/office/drawing/2014/main" id="{AF7EC5DE-08FC-47C2-9BEF-1E93D64A6E79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>
                  <a:extLst>
                    <a:ext uri="{FF2B5EF4-FFF2-40B4-BE49-F238E27FC236}">
                      <a16:creationId xmlns:a16="http://schemas.microsoft.com/office/drawing/2014/main" id="{7DE57C32-7965-49CD-9E92-967590B2AA42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>
                  <a:extLst>
                    <a:ext uri="{FF2B5EF4-FFF2-40B4-BE49-F238E27FC236}">
                      <a16:creationId xmlns:a16="http://schemas.microsoft.com/office/drawing/2014/main" id="{832B8B23-B865-4305-B962-8EC94755EFBE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DEA93119-80BA-4C56-A866-A3F4F67BCB7D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637" name="Rectangle 636">
                  <a:extLst>
                    <a:ext uri="{FF2B5EF4-FFF2-40B4-BE49-F238E27FC236}">
                      <a16:creationId xmlns:a16="http://schemas.microsoft.com/office/drawing/2014/main" id="{2BB2D91D-310E-4521-90AD-89DD2F6C1C73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>
                  <a:extLst>
                    <a:ext uri="{FF2B5EF4-FFF2-40B4-BE49-F238E27FC236}">
                      <a16:creationId xmlns:a16="http://schemas.microsoft.com/office/drawing/2014/main" id="{94515F78-2E67-49BE-BA68-F4886F6DF158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BF9BC95F-27AA-4657-8D5D-CC2202F08733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6E404D71-DFCB-4B89-BF33-260ACC383452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F7BF965E-23CC-44F3-A851-9A8FFC66376F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633" name="Rectangle 632">
                  <a:extLst>
                    <a:ext uri="{FF2B5EF4-FFF2-40B4-BE49-F238E27FC236}">
                      <a16:creationId xmlns:a16="http://schemas.microsoft.com/office/drawing/2014/main" id="{B9995D99-07CB-4A39-9A93-0799FF1CEC3D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>
                  <a:extLst>
                    <a:ext uri="{FF2B5EF4-FFF2-40B4-BE49-F238E27FC236}">
                      <a16:creationId xmlns:a16="http://schemas.microsoft.com/office/drawing/2014/main" id="{FDFD0B6A-9820-4601-B4AF-B6712C77414A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DF4C1405-FCCF-45E8-BBA0-E02CF55C5109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74B48518-1A08-47C5-B291-CC0A49407232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AC781784-C4EA-498A-9054-EC035F67EA51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629" name="Rectangle 628">
                  <a:extLst>
                    <a:ext uri="{FF2B5EF4-FFF2-40B4-BE49-F238E27FC236}">
                      <a16:creationId xmlns:a16="http://schemas.microsoft.com/office/drawing/2014/main" id="{D1547ABA-DEEB-41DA-BD7B-B025FC54B80C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id="{DE136D5C-338C-47ED-843D-A1C387ABF6DF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>
                  <a:extLst>
                    <a:ext uri="{FF2B5EF4-FFF2-40B4-BE49-F238E27FC236}">
                      <a16:creationId xmlns:a16="http://schemas.microsoft.com/office/drawing/2014/main" id="{A89E6A35-1397-4C8D-BB29-39CC72082FB6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>
                  <a:extLst>
                    <a:ext uri="{FF2B5EF4-FFF2-40B4-BE49-F238E27FC236}">
                      <a16:creationId xmlns:a16="http://schemas.microsoft.com/office/drawing/2014/main" id="{B094DD88-7FD9-4C04-A918-FFB65CE377FD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76" name="Group 575">
              <a:extLst>
                <a:ext uri="{FF2B5EF4-FFF2-40B4-BE49-F238E27FC236}">
                  <a16:creationId xmlns:a16="http://schemas.microsoft.com/office/drawing/2014/main" id="{3AAD68C1-92A1-432B-81B4-DF6AA64A5785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A2738187-1D85-4D11-952F-FCE641512EBA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33F47B0B-F2D5-494A-B46F-A2232F618EE7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293EF11E-83FD-4E6B-9480-FE9D3F167615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8019795D-15E1-498A-A7C5-A5AA244BF2F4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2D35F4E1-B11A-43F2-A119-14F4B8081AFB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id="{9CD5B158-F56C-4880-AE2B-4994C216A751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5" name="Group 604">
                <a:extLst>
                  <a:ext uri="{FF2B5EF4-FFF2-40B4-BE49-F238E27FC236}">
                    <a16:creationId xmlns:a16="http://schemas.microsoft.com/office/drawing/2014/main" id="{00DC1565-3DE2-495D-8496-32A05C0E73C7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4A03EF1E-FF03-4C4C-A414-13F8065BCEA4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295BB186-93BD-4F32-9921-2F2F4134E4BD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>
                  <a:extLst>
                    <a:ext uri="{FF2B5EF4-FFF2-40B4-BE49-F238E27FC236}">
                      <a16:creationId xmlns:a16="http://schemas.microsoft.com/office/drawing/2014/main" id="{426D8456-8CBF-4BDB-B012-59472B5C9B91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>
                  <a:extLst>
                    <a:ext uri="{FF2B5EF4-FFF2-40B4-BE49-F238E27FC236}">
                      <a16:creationId xmlns:a16="http://schemas.microsoft.com/office/drawing/2014/main" id="{7F42CC92-13AB-43ED-8DA5-12FDFB84A882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6" name="Group 605">
                <a:extLst>
                  <a:ext uri="{FF2B5EF4-FFF2-40B4-BE49-F238E27FC236}">
                    <a16:creationId xmlns:a16="http://schemas.microsoft.com/office/drawing/2014/main" id="{D6524DF0-A299-42DB-8084-D5997BBF41A8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612" name="Rectangle 611">
                  <a:extLst>
                    <a:ext uri="{FF2B5EF4-FFF2-40B4-BE49-F238E27FC236}">
                      <a16:creationId xmlns:a16="http://schemas.microsoft.com/office/drawing/2014/main" id="{995B8708-9E6C-45AD-A6D3-E8E22F626B6F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>
                  <a:extLst>
                    <a:ext uri="{FF2B5EF4-FFF2-40B4-BE49-F238E27FC236}">
                      <a16:creationId xmlns:a16="http://schemas.microsoft.com/office/drawing/2014/main" id="{C0AA21FA-C0E2-4C23-9453-AD4F7737E7B4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>
                  <a:extLst>
                    <a:ext uri="{FF2B5EF4-FFF2-40B4-BE49-F238E27FC236}">
                      <a16:creationId xmlns:a16="http://schemas.microsoft.com/office/drawing/2014/main" id="{952A2817-CCED-46B7-A21E-3D9A0FACEA11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>
                  <a:extLst>
                    <a:ext uri="{FF2B5EF4-FFF2-40B4-BE49-F238E27FC236}">
                      <a16:creationId xmlns:a16="http://schemas.microsoft.com/office/drawing/2014/main" id="{3C2B84ED-7894-4477-83DD-6A82AED394A3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7" name="Group 606">
                <a:extLst>
                  <a:ext uri="{FF2B5EF4-FFF2-40B4-BE49-F238E27FC236}">
                    <a16:creationId xmlns:a16="http://schemas.microsoft.com/office/drawing/2014/main" id="{F2E9694F-F731-4E85-AA9B-6AA3BBE5CC6D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608" name="Rectangle 607">
                  <a:extLst>
                    <a:ext uri="{FF2B5EF4-FFF2-40B4-BE49-F238E27FC236}">
                      <a16:creationId xmlns:a16="http://schemas.microsoft.com/office/drawing/2014/main" id="{2E52E37B-0429-45D9-9330-8B4792FD4761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>
                  <a:extLst>
                    <a:ext uri="{FF2B5EF4-FFF2-40B4-BE49-F238E27FC236}">
                      <a16:creationId xmlns:a16="http://schemas.microsoft.com/office/drawing/2014/main" id="{E5C865FA-F298-4B60-8D3B-DF207E4C4A87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>
                  <a:extLst>
                    <a:ext uri="{FF2B5EF4-FFF2-40B4-BE49-F238E27FC236}">
                      <a16:creationId xmlns:a16="http://schemas.microsoft.com/office/drawing/2014/main" id="{05D2414D-228A-4C45-BDC3-C0760EF7B992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610">
                  <a:extLst>
                    <a:ext uri="{FF2B5EF4-FFF2-40B4-BE49-F238E27FC236}">
                      <a16:creationId xmlns:a16="http://schemas.microsoft.com/office/drawing/2014/main" id="{2BA9E741-6E92-4CC2-A1C2-5C6003D65FC7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EED2169D-DF1A-4315-AE36-34FCAFD8D1EC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ADAD2C75-C443-4A00-B6B4-97CBEA660A9E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55BADB5C-490A-4375-BE3E-121AA6C0ED36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599" name="Rectangle 598">
                  <a:extLst>
                    <a:ext uri="{FF2B5EF4-FFF2-40B4-BE49-F238E27FC236}">
                      <a16:creationId xmlns:a16="http://schemas.microsoft.com/office/drawing/2014/main" id="{0E73346B-9D26-4657-BEA4-259C12526F49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>
                  <a:extLst>
                    <a:ext uri="{FF2B5EF4-FFF2-40B4-BE49-F238E27FC236}">
                      <a16:creationId xmlns:a16="http://schemas.microsoft.com/office/drawing/2014/main" id="{E6C7D89F-FA35-4303-90AE-B8448B76B17F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5F94F91B-00DB-4DAA-827C-855F4DC25AE3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>
                  <a:extLst>
                    <a:ext uri="{FF2B5EF4-FFF2-40B4-BE49-F238E27FC236}">
                      <a16:creationId xmlns:a16="http://schemas.microsoft.com/office/drawing/2014/main" id="{C9911E3A-5248-446E-839B-8CB278429765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4" name="Group 583">
                <a:extLst>
                  <a:ext uri="{FF2B5EF4-FFF2-40B4-BE49-F238E27FC236}">
                    <a16:creationId xmlns:a16="http://schemas.microsoft.com/office/drawing/2014/main" id="{4BDB8F08-F0AA-4224-AA44-F9996C2F7323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ABB3EB5B-DA25-4BD3-8101-3CD9CFCB22C1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id="{46FEFA46-05EB-49CC-BF7F-D402A56CC6C3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Rectangle 596">
                  <a:extLst>
                    <a:ext uri="{FF2B5EF4-FFF2-40B4-BE49-F238E27FC236}">
                      <a16:creationId xmlns:a16="http://schemas.microsoft.com/office/drawing/2014/main" id="{29D53222-1576-41C4-A402-4256ED6AEFD1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id="{341F5F2D-818E-4C57-ABF0-D9805CD9778A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DE9619EE-8FCE-44CB-AC73-77DE34D5E0B4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591" name="Rectangle 590">
                  <a:extLst>
                    <a:ext uri="{FF2B5EF4-FFF2-40B4-BE49-F238E27FC236}">
                      <a16:creationId xmlns:a16="http://schemas.microsoft.com/office/drawing/2014/main" id="{3A94EC0E-E0F9-4651-8F45-60E06DD4FDEB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>
                  <a:extLst>
                    <a:ext uri="{FF2B5EF4-FFF2-40B4-BE49-F238E27FC236}">
                      <a16:creationId xmlns:a16="http://schemas.microsoft.com/office/drawing/2014/main" id="{DC8EB9D8-EEFE-4869-8854-9FB9D7736A3F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>
                  <a:extLst>
                    <a:ext uri="{FF2B5EF4-FFF2-40B4-BE49-F238E27FC236}">
                      <a16:creationId xmlns:a16="http://schemas.microsoft.com/office/drawing/2014/main" id="{B04023AB-90A8-47DD-A555-3AA583C55379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>
                  <a:extLst>
                    <a:ext uri="{FF2B5EF4-FFF2-40B4-BE49-F238E27FC236}">
                      <a16:creationId xmlns:a16="http://schemas.microsoft.com/office/drawing/2014/main" id="{4F04034E-13C7-46ED-AD9E-5C05E0E4A692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6" name="Group 585">
                <a:extLst>
                  <a:ext uri="{FF2B5EF4-FFF2-40B4-BE49-F238E27FC236}">
                    <a16:creationId xmlns:a16="http://schemas.microsoft.com/office/drawing/2014/main" id="{8C0F5666-E2AC-453F-8B26-E7FF78613E5A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587" name="Rectangle 586">
                  <a:extLst>
                    <a:ext uri="{FF2B5EF4-FFF2-40B4-BE49-F238E27FC236}">
                      <a16:creationId xmlns:a16="http://schemas.microsoft.com/office/drawing/2014/main" id="{61EB4F8F-6587-4148-A86E-C8B4E7BF62C9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>
                  <a:extLst>
                    <a:ext uri="{FF2B5EF4-FFF2-40B4-BE49-F238E27FC236}">
                      <a16:creationId xmlns:a16="http://schemas.microsoft.com/office/drawing/2014/main" id="{187DEC91-CD18-4175-B69C-DCBA735853C5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>
                  <a:extLst>
                    <a:ext uri="{FF2B5EF4-FFF2-40B4-BE49-F238E27FC236}">
                      <a16:creationId xmlns:a16="http://schemas.microsoft.com/office/drawing/2014/main" id="{52BEE3C0-639F-4080-AC9C-6D2BB5B42CD6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>
                  <a:extLst>
                    <a:ext uri="{FF2B5EF4-FFF2-40B4-BE49-F238E27FC236}">
                      <a16:creationId xmlns:a16="http://schemas.microsoft.com/office/drawing/2014/main" id="{AA1CAB3E-CF36-4191-A573-FDE455311773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E34481D0-AF31-47A2-82AD-AAA5FA28A222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1BDBF37D-A8EB-4C90-8D3F-DA554546444B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580" name="Rectangle 579">
                <a:extLst>
                  <a:ext uri="{FF2B5EF4-FFF2-40B4-BE49-F238E27FC236}">
                    <a16:creationId xmlns:a16="http://schemas.microsoft.com/office/drawing/2014/main" id="{8F865FE8-31C6-4679-9D03-D591F769179E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1" name="Graphic 580" descr="Camera">
                <a:extLst>
                  <a:ext uri="{FF2B5EF4-FFF2-40B4-BE49-F238E27FC236}">
                    <a16:creationId xmlns:a16="http://schemas.microsoft.com/office/drawing/2014/main" id="{503A3760-F5DF-4123-8683-9F2FF9C44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E893292C-FB9D-4A44-9327-A8814F1283B2}"/>
              </a:ext>
            </a:extLst>
          </p:cNvPr>
          <p:cNvGrpSpPr/>
          <p:nvPr/>
        </p:nvGrpSpPr>
        <p:grpSpPr>
          <a:xfrm>
            <a:off x="4227210" y="2386386"/>
            <a:ext cx="937462" cy="903426"/>
            <a:chOff x="8421595" y="2021768"/>
            <a:chExt cx="1188783" cy="1145623"/>
          </a:xfrm>
        </p:grpSpPr>
        <p:grpSp>
          <p:nvGrpSpPr>
            <p:cNvPr id="646" name="Group 645">
              <a:extLst>
                <a:ext uri="{FF2B5EF4-FFF2-40B4-BE49-F238E27FC236}">
                  <a16:creationId xmlns:a16="http://schemas.microsoft.com/office/drawing/2014/main" id="{265E7173-DF35-4006-8433-54896EE3AC72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30C89158-6063-436F-8290-2B289BD49C7B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96" name="Group 695">
                <a:extLst>
                  <a:ext uri="{FF2B5EF4-FFF2-40B4-BE49-F238E27FC236}">
                    <a16:creationId xmlns:a16="http://schemas.microsoft.com/office/drawing/2014/main" id="{654EEA5D-4CD9-44D9-95FE-D70E8FCDC6EC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id="{E52D2ECD-FCCB-4CA2-83FE-836A04B5232E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F39F8166-6E0A-4776-82E9-0DE78D66BC7C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62B58029-A884-4245-A5D9-47C5FDB9B26E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>
                  <a:extLst>
                    <a:ext uri="{FF2B5EF4-FFF2-40B4-BE49-F238E27FC236}">
                      <a16:creationId xmlns:a16="http://schemas.microsoft.com/office/drawing/2014/main" id="{BCFCCB38-0935-439A-B41A-20FC647CEA90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7" name="Group 696">
                <a:extLst>
                  <a:ext uri="{FF2B5EF4-FFF2-40B4-BE49-F238E27FC236}">
                    <a16:creationId xmlns:a16="http://schemas.microsoft.com/office/drawing/2014/main" id="{AC2B7829-7990-4D5E-84BA-D0B50FB190BA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708" name="Rectangle 707">
                  <a:extLst>
                    <a:ext uri="{FF2B5EF4-FFF2-40B4-BE49-F238E27FC236}">
                      <a16:creationId xmlns:a16="http://schemas.microsoft.com/office/drawing/2014/main" id="{F8900165-3731-4A37-BD61-5B4497E87B76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>
                  <a:extLst>
                    <a:ext uri="{FF2B5EF4-FFF2-40B4-BE49-F238E27FC236}">
                      <a16:creationId xmlns:a16="http://schemas.microsoft.com/office/drawing/2014/main" id="{46508949-6603-47D8-9951-DF41C8773F11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>
                  <a:extLst>
                    <a:ext uri="{FF2B5EF4-FFF2-40B4-BE49-F238E27FC236}">
                      <a16:creationId xmlns:a16="http://schemas.microsoft.com/office/drawing/2014/main" id="{9AEBD5BE-ACFF-4CC0-A91F-D52B268771AE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>
                  <a:extLst>
                    <a:ext uri="{FF2B5EF4-FFF2-40B4-BE49-F238E27FC236}">
                      <a16:creationId xmlns:a16="http://schemas.microsoft.com/office/drawing/2014/main" id="{CCF025DA-46C5-43C1-AEB5-6BAB4EA76763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8" name="Group 697">
                <a:extLst>
                  <a:ext uri="{FF2B5EF4-FFF2-40B4-BE49-F238E27FC236}">
                    <a16:creationId xmlns:a16="http://schemas.microsoft.com/office/drawing/2014/main" id="{9A955132-38DA-49A2-8531-BD07EFEF5285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65738169-1C53-4E37-B9B8-AEA0B83D033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B1CDBA72-1D5C-43FE-B7BF-568567DADB33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>
                  <a:extLst>
                    <a:ext uri="{FF2B5EF4-FFF2-40B4-BE49-F238E27FC236}">
                      <a16:creationId xmlns:a16="http://schemas.microsoft.com/office/drawing/2014/main" id="{CA0F7D4C-94DA-40BB-B9BF-EF387F3AB470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54C555D7-1306-49F0-BEE8-BD7C327A1F21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9" name="Group 698">
                <a:extLst>
                  <a:ext uri="{FF2B5EF4-FFF2-40B4-BE49-F238E27FC236}">
                    <a16:creationId xmlns:a16="http://schemas.microsoft.com/office/drawing/2014/main" id="{B52A5130-DFA1-4CE7-B489-9D24D74CB403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7756DB86-54F7-47EF-80D9-BBEC7CF3B173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id="{40557CD0-F516-4E85-9957-369162116CAC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E1CFDFFD-DE0F-42E0-B51D-06F4A028E719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4889C6BA-E3A1-48DE-B615-CD6206995982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7" name="Group 646">
              <a:extLst>
                <a:ext uri="{FF2B5EF4-FFF2-40B4-BE49-F238E27FC236}">
                  <a16:creationId xmlns:a16="http://schemas.microsoft.com/office/drawing/2014/main" id="{02F86BE0-BEAB-4E73-90B2-7EAFDDCE7F86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562ED57D-3981-47A8-BCB3-F9883E878280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75" name="Group 674">
                <a:extLst>
                  <a:ext uri="{FF2B5EF4-FFF2-40B4-BE49-F238E27FC236}">
                    <a16:creationId xmlns:a16="http://schemas.microsoft.com/office/drawing/2014/main" id="{B905818E-01E9-4B65-95C8-8BB753B1CC32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691" name="Rectangle 690">
                  <a:extLst>
                    <a:ext uri="{FF2B5EF4-FFF2-40B4-BE49-F238E27FC236}">
                      <a16:creationId xmlns:a16="http://schemas.microsoft.com/office/drawing/2014/main" id="{F6B9324F-CA1E-4440-8292-2414F6CAF57B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747F1C15-E27B-4347-A09C-FD9A8838C374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86873FA5-3E3A-4CAA-AA00-99A6812F87AC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665FC05E-A959-4E4C-81B6-59EADD817584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3DD24AB9-6021-4131-8117-7FA701154FD3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687" name="Rectangle 686">
                  <a:extLst>
                    <a:ext uri="{FF2B5EF4-FFF2-40B4-BE49-F238E27FC236}">
                      <a16:creationId xmlns:a16="http://schemas.microsoft.com/office/drawing/2014/main" id="{C3611011-0A10-47CB-8866-ACDBBB1603DC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id="{0B6C2C3A-B5B8-48D1-9E6C-52A72A0D64D2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54CAC603-4F10-4C8F-A7F1-01161ABEB6E7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43C047E6-E39D-4215-94D8-8B0F6427B66D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7" name="Group 676">
                <a:extLst>
                  <a:ext uri="{FF2B5EF4-FFF2-40B4-BE49-F238E27FC236}">
                    <a16:creationId xmlns:a16="http://schemas.microsoft.com/office/drawing/2014/main" id="{56CAF7AD-E86B-4CAC-AF8B-540B1D53C087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12418B1A-531A-4E54-9521-72EDD76BF015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FF1CDAF0-80E7-4DDC-AC7C-1DF21786F8F6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>
                  <a:extLst>
                    <a:ext uri="{FF2B5EF4-FFF2-40B4-BE49-F238E27FC236}">
                      <a16:creationId xmlns:a16="http://schemas.microsoft.com/office/drawing/2014/main" id="{74FA132B-C936-4D63-8C0C-3E03EC71518C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id="{EE84CE7B-457C-48A2-9A5B-D1C3995F8D09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8" name="Group 677">
                <a:extLst>
                  <a:ext uri="{FF2B5EF4-FFF2-40B4-BE49-F238E27FC236}">
                    <a16:creationId xmlns:a16="http://schemas.microsoft.com/office/drawing/2014/main" id="{19D1808A-7D01-431E-8BB1-D1FC2F49D507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AC396A11-9914-4E83-8CBE-092D4EBF08F9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25A57C2D-525C-46A3-BB0B-1023E6BE1A96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>
                  <a:extLst>
                    <a:ext uri="{FF2B5EF4-FFF2-40B4-BE49-F238E27FC236}">
                      <a16:creationId xmlns:a16="http://schemas.microsoft.com/office/drawing/2014/main" id="{9D7BCF57-B168-4AAE-9958-BB761BBD5564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id="{F6BEDB50-D66C-484E-844C-2E911A3A8332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48" name="Group 647">
              <a:extLst>
                <a:ext uri="{FF2B5EF4-FFF2-40B4-BE49-F238E27FC236}">
                  <a16:creationId xmlns:a16="http://schemas.microsoft.com/office/drawing/2014/main" id="{187B763E-46A7-4EDF-9AA3-1136D3C117FD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653" name="Rectangle 652">
                <a:extLst>
                  <a:ext uri="{FF2B5EF4-FFF2-40B4-BE49-F238E27FC236}">
                    <a16:creationId xmlns:a16="http://schemas.microsoft.com/office/drawing/2014/main" id="{17D06CC2-F8C5-4371-AE74-5D66DDE2DE6E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05DEF28B-42E1-4F29-A4AB-49B6FC2C7D3E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EDE8C0AB-25F9-4209-ADC0-2F3654749694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4F8B7653-592F-44FC-8C68-99AA5BD31E46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>
                  <a:extLst>
                    <a:ext uri="{FF2B5EF4-FFF2-40B4-BE49-F238E27FC236}">
                      <a16:creationId xmlns:a16="http://schemas.microsoft.com/office/drawing/2014/main" id="{CD1C31CA-78FC-4658-8A94-12712BDD2CB5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1F80BCD4-861B-42A8-BE1F-B98B970991C7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A1CFC83D-D2F6-442B-B900-A07664338EC7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666" name="Rectangle 665">
                  <a:extLst>
                    <a:ext uri="{FF2B5EF4-FFF2-40B4-BE49-F238E27FC236}">
                      <a16:creationId xmlns:a16="http://schemas.microsoft.com/office/drawing/2014/main" id="{E3D29960-3DF0-4436-B1E3-C56B018BDCD8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>
                  <a:extLst>
                    <a:ext uri="{FF2B5EF4-FFF2-40B4-BE49-F238E27FC236}">
                      <a16:creationId xmlns:a16="http://schemas.microsoft.com/office/drawing/2014/main" id="{9D492C26-1D2D-4C2A-AC41-4DC058CC1295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>
                  <a:extLst>
                    <a:ext uri="{FF2B5EF4-FFF2-40B4-BE49-F238E27FC236}">
                      <a16:creationId xmlns:a16="http://schemas.microsoft.com/office/drawing/2014/main" id="{F00273F4-9107-4B4C-A6BB-241F2F9060BA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59AAC66F-118C-44C5-9DB4-1E0264A85D85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56" name="Group 655">
                <a:extLst>
                  <a:ext uri="{FF2B5EF4-FFF2-40B4-BE49-F238E27FC236}">
                    <a16:creationId xmlns:a16="http://schemas.microsoft.com/office/drawing/2014/main" id="{6D2C3759-4257-494C-879B-F07D5DFC092C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95A601E1-D184-41CB-87B1-CB4888E580C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FB225DBA-E7F1-49C6-BDD3-D9C3939BD861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A694949D-AD5B-42AE-B485-ACDB383A3502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3E034C8F-D620-4B22-86D2-3F49D2F98B8F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57" name="Group 656">
                <a:extLst>
                  <a:ext uri="{FF2B5EF4-FFF2-40B4-BE49-F238E27FC236}">
                    <a16:creationId xmlns:a16="http://schemas.microsoft.com/office/drawing/2014/main" id="{1C19A6DD-82D7-42AC-B390-E55130381B3E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5F7D36D3-BAEA-4790-9526-8AB2D5A2FB86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2B30240E-2732-480A-8396-AD2FBC8282BD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A7779AB6-39D3-46B1-BC43-4015B08EB6DA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1B13F44F-0752-4FA9-8D21-F44A2BDEDB8D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99E06BF2-77D7-4820-841F-D714664F94F7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0" name="Group 649">
              <a:extLst>
                <a:ext uri="{FF2B5EF4-FFF2-40B4-BE49-F238E27FC236}">
                  <a16:creationId xmlns:a16="http://schemas.microsoft.com/office/drawing/2014/main" id="{D52E1877-FA79-4FCB-9A1D-C376D0369EB4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651" name="Rectangle 650">
                <a:extLst>
                  <a:ext uri="{FF2B5EF4-FFF2-40B4-BE49-F238E27FC236}">
                    <a16:creationId xmlns:a16="http://schemas.microsoft.com/office/drawing/2014/main" id="{8B253553-2713-4F98-A6F6-B9F9BC6418DA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52" name="Graphic 651" descr="Camera">
                <a:extLst>
                  <a:ext uri="{FF2B5EF4-FFF2-40B4-BE49-F238E27FC236}">
                    <a16:creationId xmlns:a16="http://schemas.microsoft.com/office/drawing/2014/main" id="{99552C55-F3E7-4127-935D-844D827F6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716" name="Rectangle 715">
            <a:extLst>
              <a:ext uri="{FF2B5EF4-FFF2-40B4-BE49-F238E27FC236}">
                <a16:creationId xmlns:a16="http://schemas.microsoft.com/office/drawing/2014/main" id="{BADA0CA6-71D7-4787-8D87-68B7FDACC7A2}"/>
              </a:ext>
            </a:extLst>
          </p:cNvPr>
          <p:cNvSpPr/>
          <p:nvPr/>
        </p:nvSpPr>
        <p:spPr>
          <a:xfrm>
            <a:off x="9472767" y="884332"/>
            <a:ext cx="2593911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Voxelizer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object detector</a:t>
            </a:r>
          </a:p>
        </p:txBody>
      </p:sp>
      <p:sp>
        <p:nvSpPr>
          <p:cNvPr id="717" name="Arrow: Right 716">
            <a:extLst>
              <a:ext uri="{FF2B5EF4-FFF2-40B4-BE49-F238E27FC236}">
                <a16:creationId xmlns:a16="http://schemas.microsoft.com/office/drawing/2014/main" id="{96F3BD6F-B46D-4F88-AC9E-DA7DACD3A471}"/>
              </a:ext>
            </a:extLst>
          </p:cNvPr>
          <p:cNvSpPr/>
          <p:nvPr/>
        </p:nvSpPr>
        <p:spPr>
          <a:xfrm rot="5400000">
            <a:off x="10250469" y="1931964"/>
            <a:ext cx="510682" cy="38326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Arrow: Right 717">
            <a:extLst>
              <a:ext uri="{FF2B5EF4-FFF2-40B4-BE49-F238E27FC236}">
                <a16:creationId xmlns:a16="http://schemas.microsoft.com/office/drawing/2014/main" id="{A6283922-B079-4A32-AAE2-4D0DD3293C4D}"/>
              </a:ext>
            </a:extLst>
          </p:cNvPr>
          <p:cNvSpPr/>
          <p:nvPr/>
        </p:nvSpPr>
        <p:spPr>
          <a:xfrm>
            <a:off x="5502077" y="1149899"/>
            <a:ext cx="3918297" cy="38326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TextBox 718">
            <a:extLst>
              <a:ext uri="{FF2B5EF4-FFF2-40B4-BE49-F238E27FC236}">
                <a16:creationId xmlns:a16="http://schemas.microsoft.com/office/drawing/2014/main" id="{3D6058C3-BC71-41F7-9896-0C590F7A86A5}"/>
              </a:ext>
            </a:extLst>
          </p:cNvPr>
          <p:cNvSpPr txBox="1"/>
          <p:nvPr/>
        </p:nvSpPr>
        <p:spPr>
          <a:xfrm>
            <a:off x="10592937" y="191993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 position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720" name="TextBox 719">
            <a:extLst>
              <a:ext uri="{FF2B5EF4-FFF2-40B4-BE49-F238E27FC236}">
                <a16:creationId xmlns:a16="http://schemas.microsoft.com/office/drawing/2014/main" id="{FC544E76-F000-4A7A-8506-DACEFA293D6C}"/>
              </a:ext>
            </a:extLst>
          </p:cNvPr>
          <p:cNvSpPr txBox="1"/>
          <p:nvPr/>
        </p:nvSpPr>
        <p:spPr>
          <a:xfrm>
            <a:off x="6526698" y="787001"/>
            <a:ext cx="1832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acquisition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1" name="TextBox 720">
                <a:extLst>
                  <a:ext uri="{FF2B5EF4-FFF2-40B4-BE49-F238E27FC236}">
                    <a16:creationId xmlns:a16="http://schemas.microsoft.com/office/drawing/2014/main" id="{F5B541F5-E209-4D02-BA3E-172E7451A2B0}"/>
                  </a:ext>
                </a:extLst>
              </p:cNvPr>
              <p:cNvSpPr txBox="1"/>
              <p:nvPr/>
            </p:nvSpPr>
            <p:spPr>
              <a:xfrm>
                <a:off x="5985193" y="1533327"/>
                <a:ext cx="2630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Visual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𝑴</m:t>
                            </m:r>
                          </m:sub>
                        </m:sSub>
                      </m:e>
                    </m:d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21" name="TextBox 720">
                <a:extLst>
                  <a:ext uri="{FF2B5EF4-FFF2-40B4-BE49-F238E27FC236}">
                    <a16:creationId xmlns:a16="http://schemas.microsoft.com/office/drawing/2014/main" id="{F5B541F5-E209-4D02-BA3E-172E7451A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193" y="1533327"/>
                <a:ext cx="2630528" cy="369332"/>
              </a:xfrm>
              <a:prstGeom prst="rect">
                <a:avLst/>
              </a:prstGeom>
              <a:blipFill>
                <a:blip r:embed="rId6"/>
                <a:stretch>
                  <a:fillRect l="-208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3" name="Arrow: Right 722">
            <a:extLst>
              <a:ext uri="{FF2B5EF4-FFF2-40B4-BE49-F238E27FC236}">
                <a16:creationId xmlns:a16="http://schemas.microsoft.com/office/drawing/2014/main" id="{32B88EE7-CA89-4518-BD5F-069D975C9CF6}"/>
              </a:ext>
            </a:extLst>
          </p:cNvPr>
          <p:cNvSpPr/>
          <p:nvPr/>
        </p:nvSpPr>
        <p:spPr>
          <a:xfrm>
            <a:off x="5514831" y="1149096"/>
            <a:ext cx="3115330" cy="38326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Arrow: Right 723">
            <a:extLst>
              <a:ext uri="{FF2B5EF4-FFF2-40B4-BE49-F238E27FC236}">
                <a16:creationId xmlns:a16="http://schemas.microsoft.com/office/drawing/2014/main" id="{DFE9688C-D4ED-4345-B27D-5AE528A1492F}"/>
              </a:ext>
            </a:extLst>
          </p:cNvPr>
          <p:cNvSpPr/>
          <p:nvPr/>
        </p:nvSpPr>
        <p:spPr>
          <a:xfrm>
            <a:off x="5502078" y="1149096"/>
            <a:ext cx="2351413" cy="38326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Arrow: Right 724">
            <a:extLst>
              <a:ext uri="{FF2B5EF4-FFF2-40B4-BE49-F238E27FC236}">
                <a16:creationId xmlns:a16="http://schemas.microsoft.com/office/drawing/2014/main" id="{0A4DDCCA-F872-40D7-9FDA-BDAFEEAEE9AD}"/>
              </a:ext>
            </a:extLst>
          </p:cNvPr>
          <p:cNvSpPr/>
          <p:nvPr/>
        </p:nvSpPr>
        <p:spPr>
          <a:xfrm>
            <a:off x="5502078" y="1149096"/>
            <a:ext cx="1567972" cy="38326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Arrow: Right 725">
            <a:extLst>
              <a:ext uri="{FF2B5EF4-FFF2-40B4-BE49-F238E27FC236}">
                <a16:creationId xmlns:a16="http://schemas.microsoft.com/office/drawing/2014/main" id="{F0127B7B-25C2-4389-AC67-69D851C424D0}"/>
              </a:ext>
            </a:extLst>
          </p:cNvPr>
          <p:cNvSpPr/>
          <p:nvPr/>
        </p:nvSpPr>
        <p:spPr>
          <a:xfrm>
            <a:off x="5504703" y="1149096"/>
            <a:ext cx="781905" cy="38326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89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9A6C205-8893-4B77-8581-62ED5FE26397}"/>
              </a:ext>
            </a:extLst>
          </p:cNvPr>
          <p:cNvSpPr/>
          <p:nvPr/>
        </p:nvSpPr>
        <p:spPr>
          <a:xfrm>
            <a:off x="0" y="2394218"/>
            <a:ext cx="5281613" cy="229720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336">
            <a:extLst>
              <a:ext uri="{FF2B5EF4-FFF2-40B4-BE49-F238E27FC236}">
                <a16:creationId xmlns:a16="http://schemas.microsoft.com/office/drawing/2014/main" id="{F210E7DD-CE96-4CD1-8057-231357D40E4D}"/>
              </a:ext>
            </a:extLst>
          </p:cNvPr>
          <p:cNvGrpSpPr/>
          <p:nvPr/>
        </p:nvGrpSpPr>
        <p:grpSpPr>
          <a:xfrm>
            <a:off x="392379" y="3181350"/>
            <a:ext cx="461846" cy="878004"/>
            <a:chOff x="4242743" y="0"/>
            <a:chExt cx="3164666" cy="6016272"/>
          </a:xfrm>
        </p:grpSpPr>
        <p:sp>
          <p:nvSpPr>
            <p:cNvPr id="6" name="직사각형 337">
              <a:extLst>
                <a:ext uri="{FF2B5EF4-FFF2-40B4-BE49-F238E27FC236}">
                  <a16:creationId xmlns:a16="http://schemas.microsoft.com/office/drawing/2014/main" id="{BCC67CF9-44C5-42DE-BB0E-C03679A51AF1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338">
              <a:extLst>
                <a:ext uri="{FF2B5EF4-FFF2-40B4-BE49-F238E27FC236}">
                  <a16:creationId xmlns:a16="http://schemas.microsoft.com/office/drawing/2014/main" id="{274A3302-1670-4626-9D02-F2ACD7E1CD7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339">
              <a:extLst>
                <a:ext uri="{FF2B5EF4-FFF2-40B4-BE49-F238E27FC236}">
                  <a16:creationId xmlns:a16="http://schemas.microsoft.com/office/drawing/2014/main" id="{9AFDE6CC-7EE5-43A8-A7A4-603D2713C453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이등변 삼각형 340">
              <a:extLst>
                <a:ext uri="{FF2B5EF4-FFF2-40B4-BE49-F238E27FC236}">
                  <a16:creationId xmlns:a16="http://schemas.microsoft.com/office/drawing/2014/main" id="{71D484C0-683B-40D9-91A4-F5C8B6ADCA8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341">
              <a:extLst>
                <a:ext uri="{FF2B5EF4-FFF2-40B4-BE49-F238E27FC236}">
                  <a16:creationId xmlns:a16="http://schemas.microsoft.com/office/drawing/2014/main" id="{396B276E-A5EF-46E0-9AEE-4B6F910572F3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342">
              <a:extLst>
                <a:ext uri="{FF2B5EF4-FFF2-40B4-BE49-F238E27FC236}">
                  <a16:creationId xmlns:a16="http://schemas.microsoft.com/office/drawing/2014/main" id="{C7756106-9999-48A6-92C1-04345F1369A1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이등변 삼각형 343">
              <a:extLst>
                <a:ext uri="{FF2B5EF4-FFF2-40B4-BE49-F238E27FC236}">
                  <a16:creationId xmlns:a16="http://schemas.microsoft.com/office/drawing/2014/main" id="{D7A5E7EE-6F84-4A31-B000-D346FDDEB9E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344">
              <a:extLst>
                <a:ext uri="{FF2B5EF4-FFF2-40B4-BE49-F238E27FC236}">
                  <a16:creationId xmlns:a16="http://schemas.microsoft.com/office/drawing/2014/main" id="{B6DB28DE-E88C-426D-8FAE-94A27008BDA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이등변 삼각형 345">
              <a:extLst>
                <a:ext uri="{FF2B5EF4-FFF2-40B4-BE49-F238E27FC236}">
                  <a16:creationId xmlns:a16="http://schemas.microsoft.com/office/drawing/2014/main" id="{2522AE5D-4A20-4A98-9F14-148C0889D7F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이등변 삼각형 346">
              <a:extLst>
                <a:ext uri="{FF2B5EF4-FFF2-40B4-BE49-F238E27FC236}">
                  <a16:creationId xmlns:a16="http://schemas.microsoft.com/office/drawing/2014/main" id="{A752A3AA-12ED-44EE-8111-C8C5A5CEC32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347">
              <a:extLst>
                <a:ext uri="{FF2B5EF4-FFF2-40B4-BE49-F238E27FC236}">
                  <a16:creationId xmlns:a16="http://schemas.microsoft.com/office/drawing/2014/main" id="{2521E356-BE6D-4EB1-B81A-3C0ECCE98418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348">
              <a:extLst>
                <a:ext uri="{FF2B5EF4-FFF2-40B4-BE49-F238E27FC236}">
                  <a16:creationId xmlns:a16="http://schemas.microsoft.com/office/drawing/2014/main" id="{6D212741-A69A-4387-B30C-2C9F40157005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" name="그룹 349">
              <a:extLst>
                <a:ext uri="{FF2B5EF4-FFF2-40B4-BE49-F238E27FC236}">
                  <a16:creationId xmlns:a16="http://schemas.microsoft.com/office/drawing/2014/main" id="{A8ECE5E0-7FF1-4854-AD30-FD9C6161F276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83" name="이등변 삼각형 414">
                <a:extLst>
                  <a:ext uri="{FF2B5EF4-FFF2-40B4-BE49-F238E27FC236}">
                    <a16:creationId xmlns:a16="http://schemas.microsoft.com/office/drawing/2014/main" id="{CB28AE66-F991-4FC4-84A7-0267783F800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이등변 삼각형 415">
                <a:extLst>
                  <a:ext uri="{FF2B5EF4-FFF2-40B4-BE49-F238E27FC236}">
                    <a16:creationId xmlns:a16="http://schemas.microsoft.com/office/drawing/2014/main" id="{1D2BBB2E-8288-4D02-87A4-CA9E5C6DAC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" name="직사각형 350">
              <a:extLst>
                <a:ext uri="{FF2B5EF4-FFF2-40B4-BE49-F238E27FC236}">
                  <a16:creationId xmlns:a16="http://schemas.microsoft.com/office/drawing/2014/main" id="{AB1B7262-F3FE-4D80-9DDC-2ABA615115B2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이등변 삼각형 351">
              <a:extLst>
                <a:ext uri="{FF2B5EF4-FFF2-40B4-BE49-F238E27FC236}">
                  <a16:creationId xmlns:a16="http://schemas.microsoft.com/office/drawing/2014/main" id="{46EC9902-DFF4-4564-A158-281854EDA7F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352">
              <a:extLst>
                <a:ext uri="{FF2B5EF4-FFF2-40B4-BE49-F238E27FC236}">
                  <a16:creationId xmlns:a16="http://schemas.microsoft.com/office/drawing/2014/main" id="{ECF82C90-8448-4F76-83CA-A0AA14E0AE4E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이등변 삼각형 353">
              <a:extLst>
                <a:ext uri="{FF2B5EF4-FFF2-40B4-BE49-F238E27FC236}">
                  <a16:creationId xmlns:a16="http://schemas.microsoft.com/office/drawing/2014/main" id="{1722D72D-4A07-45B9-9AB0-257E3F6338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이등변 삼각형 354">
              <a:extLst>
                <a:ext uri="{FF2B5EF4-FFF2-40B4-BE49-F238E27FC236}">
                  <a16:creationId xmlns:a16="http://schemas.microsoft.com/office/drawing/2014/main" id="{F336E89A-178D-471F-8FC6-D83E9691EEF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이등변 삼각형 355">
              <a:extLst>
                <a:ext uri="{FF2B5EF4-FFF2-40B4-BE49-F238E27FC236}">
                  <a16:creationId xmlns:a16="http://schemas.microsoft.com/office/drawing/2014/main" id="{FA608806-8621-4A5F-8446-B6B3251C6EB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356">
              <a:extLst>
                <a:ext uri="{FF2B5EF4-FFF2-40B4-BE49-F238E27FC236}">
                  <a16:creationId xmlns:a16="http://schemas.microsoft.com/office/drawing/2014/main" id="{1AFC1D5F-3198-4AE4-8962-85A6D3DA2832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357">
              <a:extLst>
                <a:ext uri="{FF2B5EF4-FFF2-40B4-BE49-F238E27FC236}">
                  <a16:creationId xmlns:a16="http://schemas.microsoft.com/office/drawing/2014/main" id="{0F536E26-90E4-422E-8FAA-A97329D8C6D8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이등변 삼각형 358">
              <a:extLst>
                <a:ext uri="{FF2B5EF4-FFF2-40B4-BE49-F238E27FC236}">
                  <a16:creationId xmlns:a16="http://schemas.microsoft.com/office/drawing/2014/main" id="{D2989600-7B50-4330-ABF9-57B70CA7C25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이등변 삼각형 359">
              <a:extLst>
                <a:ext uri="{FF2B5EF4-FFF2-40B4-BE49-F238E27FC236}">
                  <a16:creationId xmlns:a16="http://schemas.microsoft.com/office/drawing/2014/main" id="{3C380D88-320E-4AD2-958A-6EA5AE7B6BB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이등변 삼각형 360">
              <a:extLst>
                <a:ext uri="{FF2B5EF4-FFF2-40B4-BE49-F238E27FC236}">
                  <a16:creationId xmlns:a16="http://schemas.microsoft.com/office/drawing/2014/main" id="{67D9913E-76D9-429D-B15C-293601412ED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이등변 삼각형 361">
              <a:extLst>
                <a:ext uri="{FF2B5EF4-FFF2-40B4-BE49-F238E27FC236}">
                  <a16:creationId xmlns:a16="http://schemas.microsoft.com/office/drawing/2014/main" id="{B8605039-3C1F-4E0D-B8D1-FDF85D6AEE8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62">
              <a:extLst>
                <a:ext uri="{FF2B5EF4-FFF2-40B4-BE49-F238E27FC236}">
                  <a16:creationId xmlns:a16="http://schemas.microsoft.com/office/drawing/2014/main" id="{138C9BED-EE3D-439A-8CF2-8E386AE9DDA5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이등변 삼각형 363">
              <a:extLst>
                <a:ext uri="{FF2B5EF4-FFF2-40B4-BE49-F238E27FC236}">
                  <a16:creationId xmlns:a16="http://schemas.microsoft.com/office/drawing/2014/main" id="{04CB4386-D6D8-47B4-BA45-63AC4A83D28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64">
              <a:extLst>
                <a:ext uri="{FF2B5EF4-FFF2-40B4-BE49-F238E27FC236}">
                  <a16:creationId xmlns:a16="http://schemas.microsoft.com/office/drawing/2014/main" id="{708F1E2D-9E38-44CA-BBB5-2EECD181BD83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이등변 삼각형 365">
              <a:extLst>
                <a:ext uri="{FF2B5EF4-FFF2-40B4-BE49-F238E27FC236}">
                  <a16:creationId xmlns:a16="http://schemas.microsoft.com/office/drawing/2014/main" id="{53EDDB69-D53A-4208-9570-03BAEB431CA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이등변 삼각형 366">
              <a:extLst>
                <a:ext uri="{FF2B5EF4-FFF2-40B4-BE49-F238E27FC236}">
                  <a16:creationId xmlns:a16="http://schemas.microsoft.com/office/drawing/2014/main" id="{6E4C24F0-02C4-47EA-9A49-8ED76DE67AB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이등변 삼각형 367">
              <a:extLst>
                <a:ext uri="{FF2B5EF4-FFF2-40B4-BE49-F238E27FC236}">
                  <a16:creationId xmlns:a16="http://schemas.microsoft.com/office/drawing/2014/main" id="{F1FCDCC0-8CD8-4C54-844D-6DD472947DC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8">
              <a:extLst>
                <a:ext uri="{FF2B5EF4-FFF2-40B4-BE49-F238E27FC236}">
                  <a16:creationId xmlns:a16="http://schemas.microsoft.com/office/drawing/2014/main" id="{978B535A-444C-4B4F-AA2C-2E519238940F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69">
              <a:extLst>
                <a:ext uri="{FF2B5EF4-FFF2-40B4-BE49-F238E27FC236}">
                  <a16:creationId xmlns:a16="http://schemas.microsoft.com/office/drawing/2014/main" id="{D5FDDA9B-7F52-42C6-B646-29FF54789469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이등변 삼각형 370">
              <a:extLst>
                <a:ext uri="{FF2B5EF4-FFF2-40B4-BE49-F238E27FC236}">
                  <a16:creationId xmlns:a16="http://schemas.microsoft.com/office/drawing/2014/main" id="{23A25E2A-00F0-42BF-8A64-5EF0228EC8C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이등변 삼각형 371">
              <a:extLst>
                <a:ext uri="{FF2B5EF4-FFF2-40B4-BE49-F238E27FC236}">
                  <a16:creationId xmlns:a16="http://schemas.microsoft.com/office/drawing/2014/main" id="{1CC31A0F-F472-403E-8260-14931D596FB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이등변 삼각형 372">
              <a:extLst>
                <a:ext uri="{FF2B5EF4-FFF2-40B4-BE49-F238E27FC236}">
                  <a16:creationId xmlns:a16="http://schemas.microsoft.com/office/drawing/2014/main" id="{97F21C81-F5C8-44AC-8038-209CFB0740E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이등변 삼각형 373">
              <a:extLst>
                <a:ext uri="{FF2B5EF4-FFF2-40B4-BE49-F238E27FC236}">
                  <a16:creationId xmlns:a16="http://schemas.microsoft.com/office/drawing/2014/main" id="{EA2746DC-1203-4059-8E7F-A60C2141CCA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374">
              <a:extLst>
                <a:ext uri="{FF2B5EF4-FFF2-40B4-BE49-F238E27FC236}">
                  <a16:creationId xmlns:a16="http://schemas.microsoft.com/office/drawing/2014/main" id="{EE83597E-558D-419B-99D6-22FDB3ABDC0F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이등변 삼각형 375">
              <a:extLst>
                <a:ext uri="{FF2B5EF4-FFF2-40B4-BE49-F238E27FC236}">
                  <a16:creationId xmlns:a16="http://schemas.microsoft.com/office/drawing/2014/main" id="{F6E3EB7B-9AC4-420B-BEEF-9B13294C952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376">
              <a:extLst>
                <a:ext uri="{FF2B5EF4-FFF2-40B4-BE49-F238E27FC236}">
                  <a16:creationId xmlns:a16="http://schemas.microsoft.com/office/drawing/2014/main" id="{19305424-26B1-4A55-AA95-6B482FF0F3B1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이등변 삼각형 377">
              <a:extLst>
                <a:ext uri="{FF2B5EF4-FFF2-40B4-BE49-F238E27FC236}">
                  <a16:creationId xmlns:a16="http://schemas.microsoft.com/office/drawing/2014/main" id="{1C7E18DE-314E-4DE0-AA61-EB703641EC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이등변 삼각형 378">
              <a:extLst>
                <a:ext uri="{FF2B5EF4-FFF2-40B4-BE49-F238E27FC236}">
                  <a16:creationId xmlns:a16="http://schemas.microsoft.com/office/drawing/2014/main" id="{CA969EE3-1A04-4817-A762-23CCCBEE2B7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이등변 삼각형 379">
              <a:extLst>
                <a:ext uri="{FF2B5EF4-FFF2-40B4-BE49-F238E27FC236}">
                  <a16:creationId xmlns:a16="http://schemas.microsoft.com/office/drawing/2014/main" id="{1B81FFE5-08F5-4619-9E4E-9E57A0BF8D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380">
              <a:extLst>
                <a:ext uri="{FF2B5EF4-FFF2-40B4-BE49-F238E27FC236}">
                  <a16:creationId xmlns:a16="http://schemas.microsoft.com/office/drawing/2014/main" id="{A2013307-A4DE-43E0-BA28-48594DA2DF7D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381">
              <a:extLst>
                <a:ext uri="{FF2B5EF4-FFF2-40B4-BE49-F238E27FC236}">
                  <a16:creationId xmlns:a16="http://schemas.microsoft.com/office/drawing/2014/main" id="{DCE29742-B0CC-4A2E-93F4-9112219F1396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이등변 삼각형 382">
              <a:extLst>
                <a:ext uri="{FF2B5EF4-FFF2-40B4-BE49-F238E27FC236}">
                  <a16:creationId xmlns:a16="http://schemas.microsoft.com/office/drawing/2014/main" id="{B36AF564-593E-4510-A7EC-771454AD5B0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383">
              <a:extLst>
                <a:ext uri="{FF2B5EF4-FFF2-40B4-BE49-F238E27FC236}">
                  <a16:creationId xmlns:a16="http://schemas.microsoft.com/office/drawing/2014/main" id="{D60EF2DE-0D8B-44D9-8460-36BA82EF39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이등변 삼각형 384">
              <a:extLst>
                <a:ext uri="{FF2B5EF4-FFF2-40B4-BE49-F238E27FC236}">
                  <a16:creationId xmlns:a16="http://schemas.microsoft.com/office/drawing/2014/main" id="{20E358FF-19E9-432D-A6A4-358E50533B5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이등변 삼각형 385">
              <a:extLst>
                <a:ext uri="{FF2B5EF4-FFF2-40B4-BE49-F238E27FC236}">
                  <a16:creationId xmlns:a16="http://schemas.microsoft.com/office/drawing/2014/main" id="{895F2D87-C0BC-4B78-A594-F71114C5E84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5" name="그룹 386">
              <a:extLst>
                <a:ext uri="{FF2B5EF4-FFF2-40B4-BE49-F238E27FC236}">
                  <a16:creationId xmlns:a16="http://schemas.microsoft.com/office/drawing/2014/main" id="{229E29C6-4A6B-42C3-96D6-7024824DFF34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73" name="직사각형 404">
                <a:extLst>
                  <a:ext uri="{FF2B5EF4-FFF2-40B4-BE49-F238E27FC236}">
                    <a16:creationId xmlns:a16="http://schemas.microsoft.com/office/drawing/2014/main" id="{8D35BF68-5A3D-40CB-BD87-F115CA10F585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이등변 삼각형 405">
                <a:extLst>
                  <a:ext uri="{FF2B5EF4-FFF2-40B4-BE49-F238E27FC236}">
                    <a16:creationId xmlns:a16="http://schemas.microsoft.com/office/drawing/2014/main" id="{52090BE8-90FB-4155-B771-48047C9CC22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직사각형 406">
                <a:extLst>
                  <a:ext uri="{FF2B5EF4-FFF2-40B4-BE49-F238E27FC236}">
                    <a16:creationId xmlns:a16="http://schemas.microsoft.com/office/drawing/2014/main" id="{C34F3AF8-7D79-44E1-88ED-90D3E0CEF0C8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이등변 삼각형 407">
                <a:extLst>
                  <a:ext uri="{FF2B5EF4-FFF2-40B4-BE49-F238E27FC236}">
                    <a16:creationId xmlns:a16="http://schemas.microsoft.com/office/drawing/2014/main" id="{2B50316E-9CF5-4C8C-AC78-E2F2D02E053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이등변 삼각형 408">
                <a:extLst>
                  <a:ext uri="{FF2B5EF4-FFF2-40B4-BE49-F238E27FC236}">
                    <a16:creationId xmlns:a16="http://schemas.microsoft.com/office/drawing/2014/main" id="{E5D029BD-0212-4CCD-BD96-1C03CC81AF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이등변 삼각형 409">
                <a:extLst>
                  <a:ext uri="{FF2B5EF4-FFF2-40B4-BE49-F238E27FC236}">
                    <a16:creationId xmlns:a16="http://schemas.microsoft.com/office/drawing/2014/main" id="{6B869CA3-B3B6-4D4C-81FD-B1AD7B83421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이등변 삼각형 410">
                <a:extLst>
                  <a:ext uri="{FF2B5EF4-FFF2-40B4-BE49-F238E27FC236}">
                    <a16:creationId xmlns:a16="http://schemas.microsoft.com/office/drawing/2014/main" id="{5EE84D75-28BB-4FC8-A00A-33C5493C9DA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이등변 삼각형 411">
                <a:extLst>
                  <a:ext uri="{FF2B5EF4-FFF2-40B4-BE49-F238E27FC236}">
                    <a16:creationId xmlns:a16="http://schemas.microsoft.com/office/drawing/2014/main" id="{D2FA2359-046F-4EB8-9529-944F0E6FBBE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412">
                <a:extLst>
                  <a:ext uri="{FF2B5EF4-FFF2-40B4-BE49-F238E27FC236}">
                    <a16:creationId xmlns:a16="http://schemas.microsoft.com/office/drawing/2014/main" id="{5EBCC7C6-FB28-4C8D-9D56-9B7F733965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이등변 삼각형 413">
                <a:extLst>
                  <a:ext uri="{FF2B5EF4-FFF2-40B4-BE49-F238E27FC236}">
                    <a16:creationId xmlns:a16="http://schemas.microsoft.com/office/drawing/2014/main" id="{199F251B-42F5-4EAE-B72E-BB217B5149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56" name="직선 연결선 387">
              <a:extLst>
                <a:ext uri="{FF2B5EF4-FFF2-40B4-BE49-F238E27FC236}">
                  <a16:creationId xmlns:a16="http://schemas.microsoft.com/office/drawing/2014/main" id="{4216BE03-8866-44B1-9092-A64FBCC18E26}"/>
                </a:ext>
              </a:extLst>
            </p:cNvPr>
            <p:cNvCxnSpPr>
              <a:cxnSpLocks/>
              <a:stCxn id="74" idx="2"/>
              <a:endCxn id="84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388">
              <a:extLst>
                <a:ext uri="{FF2B5EF4-FFF2-40B4-BE49-F238E27FC236}">
                  <a16:creationId xmlns:a16="http://schemas.microsoft.com/office/drawing/2014/main" id="{57802A78-3281-4ADD-848A-1DA5E58C6E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389">
              <a:extLst>
                <a:ext uri="{FF2B5EF4-FFF2-40B4-BE49-F238E27FC236}">
                  <a16:creationId xmlns:a16="http://schemas.microsoft.com/office/drawing/2014/main" id="{DD531B16-ED26-4B0C-9087-D86D630862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390">
              <a:extLst>
                <a:ext uri="{FF2B5EF4-FFF2-40B4-BE49-F238E27FC236}">
                  <a16:creationId xmlns:a16="http://schemas.microsoft.com/office/drawing/2014/main" id="{D22805DC-E631-4FDF-86BA-0C75FEDB5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391">
              <a:extLst>
                <a:ext uri="{FF2B5EF4-FFF2-40B4-BE49-F238E27FC236}">
                  <a16:creationId xmlns:a16="http://schemas.microsoft.com/office/drawing/2014/main" id="{C1695907-48A5-4E42-806E-21C661D0BE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392">
              <a:extLst>
                <a:ext uri="{FF2B5EF4-FFF2-40B4-BE49-F238E27FC236}">
                  <a16:creationId xmlns:a16="http://schemas.microsoft.com/office/drawing/2014/main" id="{A701AF32-B705-4688-8526-6EBC097A6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393">
              <a:extLst>
                <a:ext uri="{FF2B5EF4-FFF2-40B4-BE49-F238E27FC236}">
                  <a16:creationId xmlns:a16="http://schemas.microsoft.com/office/drawing/2014/main" id="{02FDF5F6-38AC-48F7-B2C9-770ADF4CF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394">
              <a:extLst>
                <a:ext uri="{FF2B5EF4-FFF2-40B4-BE49-F238E27FC236}">
                  <a16:creationId xmlns:a16="http://schemas.microsoft.com/office/drawing/2014/main" id="{AC1469E2-97FB-40E5-9944-077716F48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395">
              <a:extLst>
                <a:ext uri="{FF2B5EF4-FFF2-40B4-BE49-F238E27FC236}">
                  <a16:creationId xmlns:a16="http://schemas.microsoft.com/office/drawing/2014/main" id="{E97909EA-7AE5-4198-A141-EC067D5E0B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그룹 396">
              <a:extLst>
                <a:ext uri="{FF2B5EF4-FFF2-40B4-BE49-F238E27FC236}">
                  <a16:creationId xmlns:a16="http://schemas.microsoft.com/office/drawing/2014/main" id="{9DBEC2A7-C68E-473F-B308-AAEDE34E08CC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66" name="그룹 397">
                <a:extLst>
                  <a:ext uri="{FF2B5EF4-FFF2-40B4-BE49-F238E27FC236}">
                    <a16:creationId xmlns:a16="http://schemas.microsoft.com/office/drawing/2014/main" id="{911C614B-BB1C-41BE-9CED-76877E8F61C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71" name="이등변 삼각형 402">
                  <a:extLst>
                    <a:ext uri="{FF2B5EF4-FFF2-40B4-BE49-F238E27FC236}">
                      <a16:creationId xmlns:a16="http://schemas.microsoft.com/office/drawing/2014/main" id="{C8F8CDC8-70C1-4927-98CE-27D6F174BC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이등변 삼각형 403">
                  <a:extLst>
                    <a:ext uri="{FF2B5EF4-FFF2-40B4-BE49-F238E27FC236}">
                      <a16:creationId xmlns:a16="http://schemas.microsoft.com/office/drawing/2014/main" id="{C124A1A1-88CB-4B1A-9385-4086130EAB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7" name="그룹 398">
                <a:extLst>
                  <a:ext uri="{FF2B5EF4-FFF2-40B4-BE49-F238E27FC236}">
                    <a16:creationId xmlns:a16="http://schemas.microsoft.com/office/drawing/2014/main" id="{740A7F44-A69F-4555-B36C-96683FD331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69" name="이등변 삼각형 400">
                  <a:extLst>
                    <a:ext uri="{FF2B5EF4-FFF2-40B4-BE49-F238E27FC236}">
                      <a16:creationId xmlns:a16="http://schemas.microsoft.com/office/drawing/2014/main" id="{1A8715D9-3776-43B4-AD63-263AC35818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이등변 삼각형 401">
                  <a:extLst>
                    <a:ext uri="{FF2B5EF4-FFF2-40B4-BE49-F238E27FC236}">
                      <a16:creationId xmlns:a16="http://schemas.microsoft.com/office/drawing/2014/main" id="{D0F0C8D4-0426-428C-96A9-011C2B5392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8" name="직선 연결선 399">
                <a:extLst>
                  <a:ext uri="{FF2B5EF4-FFF2-40B4-BE49-F238E27FC236}">
                    <a16:creationId xmlns:a16="http://schemas.microsoft.com/office/drawing/2014/main" id="{80C90C71-5C8C-479C-B016-511D2D950DF4}"/>
                  </a:ext>
                </a:extLst>
              </p:cNvPr>
              <p:cNvCxnSpPr>
                <a:cxnSpLocks/>
                <a:stCxn id="70" idx="1"/>
                <a:endCxn id="69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A625B09-2620-423E-B892-C0AB274A2950}"/>
              </a:ext>
            </a:extLst>
          </p:cNvPr>
          <p:cNvGrpSpPr/>
          <p:nvPr/>
        </p:nvGrpSpPr>
        <p:grpSpPr>
          <a:xfrm>
            <a:off x="358515" y="2734409"/>
            <a:ext cx="527727" cy="583404"/>
            <a:chOff x="3754828" y="1947852"/>
            <a:chExt cx="1322751" cy="1462307"/>
          </a:xfrm>
        </p:grpSpPr>
        <p:sp>
          <p:nvSpPr>
            <p:cNvPr id="86" name="직사각형 20">
              <a:extLst>
                <a:ext uri="{FF2B5EF4-FFF2-40B4-BE49-F238E27FC236}">
                  <a16:creationId xmlns:a16="http://schemas.microsoft.com/office/drawing/2014/main" id="{21216F57-2847-45A1-8308-60C1A099DE3B}"/>
                </a:ext>
              </a:extLst>
            </p:cNvPr>
            <p:cNvSpPr/>
            <p:nvPr/>
          </p:nvSpPr>
          <p:spPr>
            <a:xfrm>
              <a:off x="4170673" y="2243359"/>
              <a:ext cx="489362" cy="5406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3">
              <a:extLst>
                <a:ext uri="{FF2B5EF4-FFF2-40B4-BE49-F238E27FC236}">
                  <a16:creationId xmlns:a16="http://schemas.microsoft.com/office/drawing/2014/main" id="{E3DCDC33-4CB3-4EEF-B524-9D33AFFD3A99}"/>
                </a:ext>
              </a:extLst>
            </p:cNvPr>
            <p:cNvSpPr/>
            <p:nvPr/>
          </p:nvSpPr>
          <p:spPr>
            <a:xfrm>
              <a:off x="4380494" y="2431824"/>
              <a:ext cx="57329" cy="97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88" name="3D 모델 6" descr="Video camera">
                  <a:extLst>
                    <a:ext uri="{FF2B5EF4-FFF2-40B4-BE49-F238E27FC236}">
                      <a16:creationId xmlns:a16="http://schemas.microsoft.com/office/drawing/2014/main" id="{3670EB65-65AE-45EA-926D-54450449ACF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4399254"/>
                    </p:ext>
                  </p:extLst>
                </p:nvPr>
              </p:nvGraphicFramePr>
              <p:xfrm>
                <a:off x="3841128" y="1947852"/>
                <a:ext cx="1052510" cy="58141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52510" cy="581415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28307" ay="4625097" az="2784325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4688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88" name="3D 모델 6" descr="Video camera">
                  <a:extLst>
                    <a:ext uri="{FF2B5EF4-FFF2-40B4-BE49-F238E27FC236}">
                      <a16:creationId xmlns:a16="http://schemas.microsoft.com/office/drawing/2014/main" id="{3670EB65-65AE-45EA-926D-54450449ACF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2945" y="2734409"/>
                  <a:ext cx="419911" cy="2319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9" name="직사각형 17">
              <a:extLst>
                <a:ext uri="{FF2B5EF4-FFF2-40B4-BE49-F238E27FC236}">
                  <a16:creationId xmlns:a16="http://schemas.microsoft.com/office/drawing/2014/main" id="{65D934AF-A348-4929-B253-4AACC4BBF4B9}"/>
                </a:ext>
              </a:extLst>
            </p:cNvPr>
            <p:cNvSpPr/>
            <p:nvPr/>
          </p:nvSpPr>
          <p:spPr>
            <a:xfrm rot="2807291">
              <a:off x="424133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직사각형 19">
              <a:extLst>
                <a:ext uri="{FF2B5EF4-FFF2-40B4-BE49-F238E27FC236}">
                  <a16:creationId xmlns:a16="http://schemas.microsoft.com/office/drawing/2014/main" id="{C758ABFD-41F8-43BD-AAF4-8509C3615E7F}"/>
                </a:ext>
              </a:extLst>
            </p:cNvPr>
            <p:cNvSpPr/>
            <p:nvPr/>
          </p:nvSpPr>
          <p:spPr>
            <a:xfrm rot="18792709" flipH="1">
              <a:off x="451780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85010CA-1ABD-49A9-954F-2B52D33E870E}"/>
                </a:ext>
              </a:extLst>
            </p:cNvPr>
            <p:cNvGrpSpPr/>
            <p:nvPr/>
          </p:nvGrpSpPr>
          <p:grpSpPr>
            <a:xfrm>
              <a:off x="4618012" y="2597171"/>
              <a:ext cx="459567" cy="773326"/>
              <a:chOff x="8853941" y="1230260"/>
              <a:chExt cx="1597986" cy="2688974"/>
            </a:xfrm>
          </p:grpSpPr>
          <p:sp>
            <p:nvSpPr>
              <p:cNvPr id="116" name="평행 사변형 14">
                <a:extLst>
                  <a:ext uri="{FF2B5EF4-FFF2-40B4-BE49-F238E27FC236}">
                    <a16:creationId xmlns:a16="http://schemas.microsoft.com/office/drawing/2014/main" id="{597692A3-B8AE-4C0E-A9E3-173D0842EE17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7" name="평행 사변형 15">
                <a:extLst>
                  <a:ext uri="{FF2B5EF4-FFF2-40B4-BE49-F238E27FC236}">
                    <a16:creationId xmlns:a16="http://schemas.microsoft.com/office/drawing/2014/main" id="{925BD8D3-3147-4391-A374-BD87FC5F05F0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8" name="평행 사변형 16">
                <a:extLst>
                  <a:ext uri="{FF2B5EF4-FFF2-40B4-BE49-F238E27FC236}">
                    <a16:creationId xmlns:a16="http://schemas.microsoft.com/office/drawing/2014/main" id="{FC59CB68-1322-4EFA-BDF5-2C2B91F9469B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AEE63A48-F504-4FE5-8C83-B077FDD9A62A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35" name="평행 사변형 14">
                  <a:extLst>
                    <a:ext uri="{FF2B5EF4-FFF2-40B4-BE49-F238E27FC236}">
                      <a16:creationId xmlns:a16="http://schemas.microsoft.com/office/drawing/2014/main" id="{88D15A77-D1BF-4B21-B563-C2CB59187E6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" name="평행 사변형 14">
                  <a:extLst>
                    <a:ext uri="{FF2B5EF4-FFF2-40B4-BE49-F238E27FC236}">
                      <a16:creationId xmlns:a16="http://schemas.microsoft.com/office/drawing/2014/main" id="{3456E923-FAA9-4C06-9D57-9F5569A0D2D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평행 사변형 14">
                  <a:extLst>
                    <a:ext uri="{FF2B5EF4-FFF2-40B4-BE49-F238E27FC236}">
                      <a16:creationId xmlns:a16="http://schemas.microsoft.com/office/drawing/2014/main" id="{3EBA627E-B58F-4E28-B154-C7A711C67BB2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평행 사변형 14">
                  <a:extLst>
                    <a:ext uri="{FF2B5EF4-FFF2-40B4-BE49-F238E27FC236}">
                      <a16:creationId xmlns:a16="http://schemas.microsoft.com/office/drawing/2014/main" id="{3720F0C8-ADE8-4CC6-A5D7-BE009E6E379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932825C7-04E9-4C6C-819D-06EF0332CE68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31" name="평행 사변형 14">
                  <a:extLst>
                    <a:ext uri="{FF2B5EF4-FFF2-40B4-BE49-F238E27FC236}">
                      <a16:creationId xmlns:a16="http://schemas.microsoft.com/office/drawing/2014/main" id="{7BFF3F0B-F978-48D6-B965-8967A84EB1E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2" name="평행 사변형 14">
                  <a:extLst>
                    <a:ext uri="{FF2B5EF4-FFF2-40B4-BE49-F238E27FC236}">
                      <a16:creationId xmlns:a16="http://schemas.microsoft.com/office/drawing/2014/main" id="{2D1ACD38-2E86-49F8-997E-2BBC9AF0C69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3" name="평행 사변형 14">
                  <a:extLst>
                    <a:ext uri="{FF2B5EF4-FFF2-40B4-BE49-F238E27FC236}">
                      <a16:creationId xmlns:a16="http://schemas.microsoft.com/office/drawing/2014/main" id="{FA587334-B15B-4AE1-BD27-847ED188574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평행 사변형 14">
                  <a:extLst>
                    <a:ext uri="{FF2B5EF4-FFF2-40B4-BE49-F238E27FC236}">
                      <a16:creationId xmlns:a16="http://schemas.microsoft.com/office/drawing/2014/main" id="{67F4D6C7-0BFC-4B27-A6A8-0935D2C6C5A4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2B14D123-4711-4511-9945-689AFA0FF5B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27" name="평행 사변형 14">
                  <a:extLst>
                    <a:ext uri="{FF2B5EF4-FFF2-40B4-BE49-F238E27FC236}">
                      <a16:creationId xmlns:a16="http://schemas.microsoft.com/office/drawing/2014/main" id="{03AC042B-6FE6-4D66-9F66-44ABCBE84A38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" name="평행 사변형 14">
                  <a:extLst>
                    <a:ext uri="{FF2B5EF4-FFF2-40B4-BE49-F238E27FC236}">
                      <a16:creationId xmlns:a16="http://schemas.microsoft.com/office/drawing/2014/main" id="{4A2E0AAC-2562-47E1-985F-57388A4B3BE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평행 사변형 14">
                  <a:extLst>
                    <a:ext uri="{FF2B5EF4-FFF2-40B4-BE49-F238E27FC236}">
                      <a16:creationId xmlns:a16="http://schemas.microsoft.com/office/drawing/2014/main" id="{BFAB7E7F-D19D-4517-8901-8BFD58F86C1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평행 사변형 14">
                  <a:extLst>
                    <a:ext uri="{FF2B5EF4-FFF2-40B4-BE49-F238E27FC236}">
                      <a16:creationId xmlns:a16="http://schemas.microsoft.com/office/drawing/2014/main" id="{3B3D2620-9054-4509-ADD1-0723B35DBD7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51DA8DDD-AD86-4318-A57D-F454ABB847EF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23" name="평행 사변형 14">
                  <a:extLst>
                    <a:ext uri="{FF2B5EF4-FFF2-40B4-BE49-F238E27FC236}">
                      <a16:creationId xmlns:a16="http://schemas.microsoft.com/office/drawing/2014/main" id="{796581AB-5334-4121-8503-D3EE309AB0E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4" name="평행 사변형 14">
                  <a:extLst>
                    <a:ext uri="{FF2B5EF4-FFF2-40B4-BE49-F238E27FC236}">
                      <a16:creationId xmlns:a16="http://schemas.microsoft.com/office/drawing/2014/main" id="{50460DCE-F2F0-4E5C-9F59-F8019CAD42D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5" name="평행 사변형 14">
                  <a:extLst>
                    <a:ext uri="{FF2B5EF4-FFF2-40B4-BE49-F238E27FC236}">
                      <a16:creationId xmlns:a16="http://schemas.microsoft.com/office/drawing/2014/main" id="{C69769AF-8E31-4C00-BB8A-C4F34803E84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6" name="평행 사변형 14">
                  <a:extLst>
                    <a:ext uri="{FF2B5EF4-FFF2-40B4-BE49-F238E27FC236}">
                      <a16:creationId xmlns:a16="http://schemas.microsoft.com/office/drawing/2014/main" id="{FA8C3AD5-D5E5-4695-8570-F20DA7DEBA9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36C4C32-17CA-4FE4-938A-437E04BCB0A5}"/>
                </a:ext>
              </a:extLst>
            </p:cNvPr>
            <p:cNvGrpSpPr/>
            <p:nvPr/>
          </p:nvGrpSpPr>
          <p:grpSpPr>
            <a:xfrm flipH="1">
              <a:off x="3754828" y="2599908"/>
              <a:ext cx="459567" cy="773326"/>
              <a:chOff x="8853941" y="1230260"/>
              <a:chExt cx="1597986" cy="2688974"/>
            </a:xfrm>
          </p:grpSpPr>
          <p:sp>
            <p:nvSpPr>
              <p:cNvPr id="93" name="평행 사변형 14">
                <a:extLst>
                  <a:ext uri="{FF2B5EF4-FFF2-40B4-BE49-F238E27FC236}">
                    <a16:creationId xmlns:a16="http://schemas.microsoft.com/office/drawing/2014/main" id="{FE112061-A174-4FD0-BD22-0E5DCBD5A26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4" name="평행 사변형 15">
                <a:extLst>
                  <a:ext uri="{FF2B5EF4-FFF2-40B4-BE49-F238E27FC236}">
                    <a16:creationId xmlns:a16="http://schemas.microsoft.com/office/drawing/2014/main" id="{257C6A2E-8AFC-40FF-9839-3553F6B94FA4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평행 사변형 16">
                <a:extLst>
                  <a:ext uri="{FF2B5EF4-FFF2-40B4-BE49-F238E27FC236}">
                    <a16:creationId xmlns:a16="http://schemas.microsoft.com/office/drawing/2014/main" id="{F1EA3A5D-E55D-4978-892F-10A6F1C5C266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DF66A42-977F-4147-B2D1-3D385042D0D3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12" name="평행 사변형 14">
                  <a:extLst>
                    <a:ext uri="{FF2B5EF4-FFF2-40B4-BE49-F238E27FC236}">
                      <a16:creationId xmlns:a16="http://schemas.microsoft.com/office/drawing/2014/main" id="{0DBA04E8-DF97-440E-B7A8-60A6D8005E2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평행 사변형 14">
                  <a:extLst>
                    <a:ext uri="{FF2B5EF4-FFF2-40B4-BE49-F238E27FC236}">
                      <a16:creationId xmlns:a16="http://schemas.microsoft.com/office/drawing/2014/main" id="{BAB03E98-85FA-4B55-B08C-2D0FC32FD91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평행 사변형 14">
                  <a:extLst>
                    <a:ext uri="{FF2B5EF4-FFF2-40B4-BE49-F238E27FC236}">
                      <a16:creationId xmlns:a16="http://schemas.microsoft.com/office/drawing/2014/main" id="{1BE480F0-AD5E-42EC-A923-F54DA7F8D25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평행 사변형 14">
                  <a:extLst>
                    <a:ext uri="{FF2B5EF4-FFF2-40B4-BE49-F238E27FC236}">
                      <a16:creationId xmlns:a16="http://schemas.microsoft.com/office/drawing/2014/main" id="{2285A2CA-4516-410D-BD3D-99074BD5092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7BA7642-BDC2-4A18-B5A1-57BAB180171E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8" name="평행 사변형 14">
                  <a:extLst>
                    <a:ext uri="{FF2B5EF4-FFF2-40B4-BE49-F238E27FC236}">
                      <a16:creationId xmlns:a16="http://schemas.microsoft.com/office/drawing/2014/main" id="{4E9230C4-36D1-4335-858B-F960078E2BC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평행 사변형 14">
                  <a:extLst>
                    <a:ext uri="{FF2B5EF4-FFF2-40B4-BE49-F238E27FC236}">
                      <a16:creationId xmlns:a16="http://schemas.microsoft.com/office/drawing/2014/main" id="{AA068DE8-AF21-45C4-8DB1-FB3EB95298F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평행 사변형 14">
                  <a:extLst>
                    <a:ext uri="{FF2B5EF4-FFF2-40B4-BE49-F238E27FC236}">
                      <a16:creationId xmlns:a16="http://schemas.microsoft.com/office/drawing/2014/main" id="{F31F68A6-403B-49D7-BBD3-F1D46587D8B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평행 사변형 14">
                  <a:extLst>
                    <a:ext uri="{FF2B5EF4-FFF2-40B4-BE49-F238E27FC236}">
                      <a16:creationId xmlns:a16="http://schemas.microsoft.com/office/drawing/2014/main" id="{0E951243-50DD-4977-9B63-A8E8EF9B8C8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06BDEB1-7673-493B-962E-2BB9020A322B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4" name="평행 사변형 14">
                  <a:extLst>
                    <a:ext uri="{FF2B5EF4-FFF2-40B4-BE49-F238E27FC236}">
                      <a16:creationId xmlns:a16="http://schemas.microsoft.com/office/drawing/2014/main" id="{B61CB15D-5121-4306-A124-815DDADA80EC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평행 사변형 14">
                  <a:extLst>
                    <a:ext uri="{FF2B5EF4-FFF2-40B4-BE49-F238E27FC236}">
                      <a16:creationId xmlns:a16="http://schemas.microsoft.com/office/drawing/2014/main" id="{01487677-B434-4442-89AD-1FE46CAF0BB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" name="평행 사변형 14">
                  <a:extLst>
                    <a:ext uri="{FF2B5EF4-FFF2-40B4-BE49-F238E27FC236}">
                      <a16:creationId xmlns:a16="http://schemas.microsoft.com/office/drawing/2014/main" id="{9E6DB9B9-1FFE-4040-95CF-B3E35A4BF35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" name="평행 사변형 14">
                  <a:extLst>
                    <a:ext uri="{FF2B5EF4-FFF2-40B4-BE49-F238E27FC236}">
                      <a16:creationId xmlns:a16="http://schemas.microsoft.com/office/drawing/2014/main" id="{D7CF4582-6637-42DE-8466-70D84A14653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8A28FEC-5A27-47C8-8B01-15D25406F317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00" name="평행 사변형 14">
                  <a:extLst>
                    <a:ext uri="{FF2B5EF4-FFF2-40B4-BE49-F238E27FC236}">
                      <a16:creationId xmlns:a16="http://schemas.microsoft.com/office/drawing/2014/main" id="{3352C8D8-6D46-4076-AD97-72556E097F7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평행 사변형 14">
                  <a:extLst>
                    <a:ext uri="{FF2B5EF4-FFF2-40B4-BE49-F238E27FC236}">
                      <a16:creationId xmlns:a16="http://schemas.microsoft.com/office/drawing/2014/main" id="{9656DCE1-F2F9-4AF3-BA7A-C8C912BC738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평행 사변형 14">
                  <a:extLst>
                    <a:ext uri="{FF2B5EF4-FFF2-40B4-BE49-F238E27FC236}">
                      <a16:creationId xmlns:a16="http://schemas.microsoft.com/office/drawing/2014/main" id="{88EDDFCD-6D6F-45B6-8C95-0F9D2D07824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평행 사변형 14">
                  <a:extLst>
                    <a:ext uri="{FF2B5EF4-FFF2-40B4-BE49-F238E27FC236}">
                      <a16:creationId xmlns:a16="http://schemas.microsoft.com/office/drawing/2014/main" id="{EE4CF122-1E33-490E-800C-8EDE2648B8D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39" name="그룹 336">
            <a:extLst>
              <a:ext uri="{FF2B5EF4-FFF2-40B4-BE49-F238E27FC236}">
                <a16:creationId xmlns:a16="http://schemas.microsoft.com/office/drawing/2014/main" id="{1EEA94DE-5CA9-46BE-B801-140A868ECA36}"/>
              </a:ext>
            </a:extLst>
          </p:cNvPr>
          <p:cNvGrpSpPr/>
          <p:nvPr/>
        </p:nvGrpSpPr>
        <p:grpSpPr>
          <a:xfrm>
            <a:off x="2359292" y="2116549"/>
            <a:ext cx="461846" cy="878004"/>
            <a:chOff x="4242743" y="0"/>
            <a:chExt cx="3164666" cy="6016272"/>
          </a:xfrm>
        </p:grpSpPr>
        <p:sp>
          <p:nvSpPr>
            <p:cNvPr id="140" name="직사각형 337">
              <a:extLst>
                <a:ext uri="{FF2B5EF4-FFF2-40B4-BE49-F238E27FC236}">
                  <a16:creationId xmlns:a16="http://schemas.microsoft.com/office/drawing/2014/main" id="{4C94CC7C-E235-4334-8C96-F997E8F98E12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이등변 삼각형 338">
              <a:extLst>
                <a:ext uri="{FF2B5EF4-FFF2-40B4-BE49-F238E27FC236}">
                  <a16:creationId xmlns:a16="http://schemas.microsoft.com/office/drawing/2014/main" id="{4A9F3EA5-1684-4393-A930-C81A944BBF7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직사각형 339">
              <a:extLst>
                <a:ext uri="{FF2B5EF4-FFF2-40B4-BE49-F238E27FC236}">
                  <a16:creationId xmlns:a16="http://schemas.microsoft.com/office/drawing/2014/main" id="{F62D022E-D7C8-4293-9E78-3434060FEF96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이등변 삼각형 340">
              <a:extLst>
                <a:ext uri="{FF2B5EF4-FFF2-40B4-BE49-F238E27FC236}">
                  <a16:creationId xmlns:a16="http://schemas.microsoft.com/office/drawing/2014/main" id="{AA294625-31D4-4B94-8BE4-6B329CCFAF6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직사각형 341">
              <a:extLst>
                <a:ext uri="{FF2B5EF4-FFF2-40B4-BE49-F238E27FC236}">
                  <a16:creationId xmlns:a16="http://schemas.microsoft.com/office/drawing/2014/main" id="{916CAE94-DB57-4A93-9A9C-802C97B55DC8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직사각형 342">
              <a:extLst>
                <a:ext uri="{FF2B5EF4-FFF2-40B4-BE49-F238E27FC236}">
                  <a16:creationId xmlns:a16="http://schemas.microsoft.com/office/drawing/2014/main" id="{3425F4BC-909F-4835-B8B4-2E33853E0004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이등변 삼각형 343">
              <a:extLst>
                <a:ext uri="{FF2B5EF4-FFF2-40B4-BE49-F238E27FC236}">
                  <a16:creationId xmlns:a16="http://schemas.microsoft.com/office/drawing/2014/main" id="{7F8A5C3D-62C6-4C7D-A9D3-99A94BB9E8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이등변 삼각형 344">
              <a:extLst>
                <a:ext uri="{FF2B5EF4-FFF2-40B4-BE49-F238E27FC236}">
                  <a16:creationId xmlns:a16="http://schemas.microsoft.com/office/drawing/2014/main" id="{3D4806E9-B14D-441A-B00A-FE57BCA8226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이등변 삼각형 345">
              <a:extLst>
                <a:ext uri="{FF2B5EF4-FFF2-40B4-BE49-F238E27FC236}">
                  <a16:creationId xmlns:a16="http://schemas.microsoft.com/office/drawing/2014/main" id="{5AB9BA8E-D255-49B0-8FD6-5116450899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" name="이등변 삼각형 346">
              <a:extLst>
                <a:ext uri="{FF2B5EF4-FFF2-40B4-BE49-F238E27FC236}">
                  <a16:creationId xmlns:a16="http://schemas.microsoft.com/office/drawing/2014/main" id="{E09569E6-4C4F-49F5-AF04-EF3ECD04399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직사각형 347">
              <a:extLst>
                <a:ext uri="{FF2B5EF4-FFF2-40B4-BE49-F238E27FC236}">
                  <a16:creationId xmlns:a16="http://schemas.microsoft.com/office/drawing/2014/main" id="{2C63A472-E211-4E3A-B4E2-3DCCC1D839A3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직사각형 348">
              <a:extLst>
                <a:ext uri="{FF2B5EF4-FFF2-40B4-BE49-F238E27FC236}">
                  <a16:creationId xmlns:a16="http://schemas.microsoft.com/office/drawing/2014/main" id="{9DADF3DE-EC13-47B5-B9F6-103D1BFC9811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2" name="그룹 349">
              <a:extLst>
                <a:ext uri="{FF2B5EF4-FFF2-40B4-BE49-F238E27FC236}">
                  <a16:creationId xmlns:a16="http://schemas.microsoft.com/office/drawing/2014/main" id="{1C849D4B-6B2F-4F14-A72B-A58642C53ECA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217" name="이등변 삼각형 414">
                <a:extLst>
                  <a:ext uri="{FF2B5EF4-FFF2-40B4-BE49-F238E27FC236}">
                    <a16:creationId xmlns:a16="http://schemas.microsoft.com/office/drawing/2014/main" id="{67431D20-DF5B-48BE-87CC-5957C301416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8" name="이등변 삼각형 415">
                <a:extLst>
                  <a:ext uri="{FF2B5EF4-FFF2-40B4-BE49-F238E27FC236}">
                    <a16:creationId xmlns:a16="http://schemas.microsoft.com/office/drawing/2014/main" id="{5B68F970-9262-4D75-A996-BA111925DBD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3" name="직사각형 350">
              <a:extLst>
                <a:ext uri="{FF2B5EF4-FFF2-40B4-BE49-F238E27FC236}">
                  <a16:creationId xmlns:a16="http://schemas.microsoft.com/office/drawing/2014/main" id="{0EABB3EE-C7C3-45FA-925A-97CEB49B5F9E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이등변 삼각형 351">
              <a:extLst>
                <a:ext uri="{FF2B5EF4-FFF2-40B4-BE49-F238E27FC236}">
                  <a16:creationId xmlns:a16="http://schemas.microsoft.com/office/drawing/2014/main" id="{4BEF33DC-E5B6-4055-9085-9D2DD00B6CC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직사각형 352">
              <a:extLst>
                <a:ext uri="{FF2B5EF4-FFF2-40B4-BE49-F238E27FC236}">
                  <a16:creationId xmlns:a16="http://schemas.microsoft.com/office/drawing/2014/main" id="{7195D21B-0CCF-4778-A4D0-C38F70493AB1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이등변 삼각형 353">
              <a:extLst>
                <a:ext uri="{FF2B5EF4-FFF2-40B4-BE49-F238E27FC236}">
                  <a16:creationId xmlns:a16="http://schemas.microsoft.com/office/drawing/2014/main" id="{38D36321-CA9A-48AF-B328-226E79B0BB2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7" name="이등변 삼각형 354">
              <a:extLst>
                <a:ext uri="{FF2B5EF4-FFF2-40B4-BE49-F238E27FC236}">
                  <a16:creationId xmlns:a16="http://schemas.microsoft.com/office/drawing/2014/main" id="{7B04066C-1349-4E8D-8544-A9BA483DF7E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8" name="이등변 삼각형 355">
              <a:extLst>
                <a:ext uri="{FF2B5EF4-FFF2-40B4-BE49-F238E27FC236}">
                  <a16:creationId xmlns:a16="http://schemas.microsoft.com/office/drawing/2014/main" id="{28D05163-B69A-4BF4-9F41-F2669037389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9" name="직사각형 356">
              <a:extLst>
                <a:ext uri="{FF2B5EF4-FFF2-40B4-BE49-F238E27FC236}">
                  <a16:creationId xmlns:a16="http://schemas.microsoft.com/office/drawing/2014/main" id="{2B76B48A-783A-4D23-AF59-F10B47BF3330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직사각형 357">
              <a:extLst>
                <a:ext uri="{FF2B5EF4-FFF2-40B4-BE49-F238E27FC236}">
                  <a16:creationId xmlns:a16="http://schemas.microsoft.com/office/drawing/2014/main" id="{38DE5648-2B03-4119-B100-46280B05AFDC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이등변 삼각형 358">
              <a:extLst>
                <a:ext uri="{FF2B5EF4-FFF2-40B4-BE49-F238E27FC236}">
                  <a16:creationId xmlns:a16="http://schemas.microsoft.com/office/drawing/2014/main" id="{BC9392D7-D3DA-4C6B-9497-D05D7820E78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2" name="이등변 삼각형 359">
              <a:extLst>
                <a:ext uri="{FF2B5EF4-FFF2-40B4-BE49-F238E27FC236}">
                  <a16:creationId xmlns:a16="http://schemas.microsoft.com/office/drawing/2014/main" id="{5506E667-B4D2-40B3-88AD-494D36BE038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이등변 삼각형 360">
              <a:extLst>
                <a:ext uri="{FF2B5EF4-FFF2-40B4-BE49-F238E27FC236}">
                  <a16:creationId xmlns:a16="http://schemas.microsoft.com/office/drawing/2014/main" id="{8C9D0AFA-360A-43AC-8A25-22567830AC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이등변 삼각형 361">
              <a:extLst>
                <a:ext uri="{FF2B5EF4-FFF2-40B4-BE49-F238E27FC236}">
                  <a16:creationId xmlns:a16="http://schemas.microsoft.com/office/drawing/2014/main" id="{C4102C4E-6050-4891-A636-2D0DA134242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직사각형 362">
              <a:extLst>
                <a:ext uri="{FF2B5EF4-FFF2-40B4-BE49-F238E27FC236}">
                  <a16:creationId xmlns:a16="http://schemas.microsoft.com/office/drawing/2014/main" id="{3553C5D7-D15B-431A-9317-7DF388FA481B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6" name="이등변 삼각형 363">
              <a:extLst>
                <a:ext uri="{FF2B5EF4-FFF2-40B4-BE49-F238E27FC236}">
                  <a16:creationId xmlns:a16="http://schemas.microsoft.com/office/drawing/2014/main" id="{D41E12BE-022A-48A1-89BD-1CEE425D8E8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7" name="직사각형 364">
              <a:extLst>
                <a:ext uri="{FF2B5EF4-FFF2-40B4-BE49-F238E27FC236}">
                  <a16:creationId xmlns:a16="http://schemas.microsoft.com/office/drawing/2014/main" id="{B1C35294-3524-4D77-A81F-1CF262C2EA85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이등변 삼각형 365">
              <a:extLst>
                <a:ext uri="{FF2B5EF4-FFF2-40B4-BE49-F238E27FC236}">
                  <a16:creationId xmlns:a16="http://schemas.microsoft.com/office/drawing/2014/main" id="{3C61A0F4-1187-4AA3-BC6E-FD8FF72FF39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이등변 삼각형 366">
              <a:extLst>
                <a:ext uri="{FF2B5EF4-FFF2-40B4-BE49-F238E27FC236}">
                  <a16:creationId xmlns:a16="http://schemas.microsoft.com/office/drawing/2014/main" id="{928E8D7B-54F1-4B01-9252-325FA077967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이등변 삼각형 367">
              <a:extLst>
                <a:ext uri="{FF2B5EF4-FFF2-40B4-BE49-F238E27FC236}">
                  <a16:creationId xmlns:a16="http://schemas.microsoft.com/office/drawing/2014/main" id="{7D4C3845-CCF7-4026-9C08-1DDE76E4B0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직사각형 368">
              <a:extLst>
                <a:ext uri="{FF2B5EF4-FFF2-40B4-BE49-F238E27FC236}">
                  <a16:creationId xmlns:a16="http://schemas.microsoft.com/office/drawing/2014/main" id="{2EC6BD4A-C862-4C8C-A84B-D6674A784A85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2" name="직사각형 369">
              <a:extLst>
                <a:ext uri="{FF2B5EF4-FFF2-40B4-BE49-F238E27FC236}">
                  <a16:creationId xmlns:a16="http://schemas.microsoft.com/office/drawing/2014/main" id="{D85FD29A-7626-45AF-A8B1-865A2916A042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이등변 삼각형 370">
              <a:extLst>
                <a:ext uri="{FF2B5EF4-FFF2-40B4-BE49-F238E27FC236}">
                  <a16:creationId xmlns:a16="http://schemas.microsoft.com/office/drawing/2014/main" id="{3185C44B-B047-4FA8-9A3A-85DDC9FD6DD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이등변 삼각형 371">
              <a:extLst>
                <a:ext uri="{FF2B5EF4-FFF2-40B4-BE49-F238E27FC236}">
                  <a16:creationId xmlns:a16="http://schemas.microsoft.com/office/drawing/2014/main" id="{A5828AFD-2D6B-4621-9FD9-A340F6F64AC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5" name="이등변 삼각형 372">
              <a:extLst>
                <a:ext uri="{FF2B5EF4-FFF2-40B4-BE49-F238E27FC236}">
                  <a16:creationId xmlns:a16="http://schemas.microsoft.com/office/drawing/2014/main" id="{65254203-C9A2-4569-BF34-A8DFAD72A66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6" name="이등변 삼각형 373">
              <a:extLst>
                <a:ext uri="{FF2B5EF4-FFF2-40B4-BE49-F238E27FC236}">
                  <a16:creationId xmlns:a16="http://schemas.microsoft.com/office/drawing/2014/main" id="{3EC001E0-58C3-4561-A89B-4C2D5C83435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374">
              <a:extLst>
                <a:ext uri="{FF2B5EF4-FFF2-40B4-BE49-F238E27FC236}">
                  <a16:creationId xmlns:a16="http://schemas.microsoft.com/office/drawing/2014/main" id="{8AB42BA2-C688-4288-AEBC-1DA7DA61CE2D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이등변 삼각형 375">
              <a:extLst>
                <a:ext uri="{FF2B5EF4-FFF2-40B4-BE49-F238E27FC236}">
                  <a16:creationId xmlns:a16="http://schemas.microsoft.com/office/drawing/2014/main" id="{54A347ED-B1C7-4929-A46D-EC89F261074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직사각형 376">
              <a:extLst>
                <a:ext uri="{FF2B5EF4-FFF2-40B4-BE49-F238E27FC236}">
                  <a16:creationId xmlns:a16="http://schemas.microsoft.com/office/drawing/2014/main" id="{A18ACC5A-4487-4630-B6C7-E4E2FD891A42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이등변 삼각형 377">
              <a:extLst>
                <a:ext uri="{FF2B5EF4-FFF2-40B4-BE49-F238E27FC236}">
                  <a16:creationId xmlns:a16="http://schemas.microsoft.com/office/drawing/2014/main" id="{EE48E2C0-E8D1-4CB4-A18A-2E81BE545B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이등변 삼각형 378">
              <a:extLst>
                <a:ext uri="{FF2B5EF4-FFF2-40B4-BE49-F238E27FC236}">
                  <a16:creationId xmlns:a16="http://schemas.microsoft.com/office/drawing/2014/main" id="{AE657ADC-2344-45B5-A2E0-B8B3ED92D9E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이등변 삼각형 379">
              <a:extLst>
                <a:ext uri="{FF2B5EF4-FFF2-40B4-BE49-F238E27FC236}">
                  <a16:creationId xmlns:a16="http://schemas.microsoft.com/office/drawing/2014/main" id="{C71791FC-D56A-4207-B135-EB01D4A0784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직사각형 380">
              <a:extLst>
                <a:ext uri="{FF2B5EF4-FFF2-40B4-BE49-F238E27FC236}">
                  <a16:creationId xmlns:a16="http://schemas.microsoft.com/office/drawing/2014/main" id="{7FD6458D-BCA0-4E23-8A3C-D5F2DF6E4A0F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직사각형 381">
              <a:extLst>
                <a:ext uri="{FF2B5EF4-FFF2-40B4-BE49-F238E27FC236}">
                  <a16:creationId xmlns:a16="http://schemas.microsoft.com/office/drawing/2014/main" id="{725D59BB-62BC-47FE-BAF9-74D4680DED6F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이등변 삼각형 382">
              <a:extLst>
                <a:ext uri="{FF2B5EF4-FFF2-40B4-BE49-F238E27FC236}">
                  <a16:creationId xmlns:a16="http://schemas.microsoft.com/office/drawing/2014/main" id="{44CE7AF5-E578-49A4-9420-7CB5976BF3A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이등변 삼각형 383">
              <a:extLst>
                <a:ext uri="{FF2B5EF4-FFF2-40B4-BE49-F238E27FC236}">
                  <a16:creationId xmlns:a16="http://schemas.microsoft.com/office/drawing/2014/main" id="{C2EBD194-167F-4D23-8A7D-8011E26977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이등변 삼각형 384">
              <a:extLst>
                <a:ext uri="{FF2B5EF4-FFF2-40B4-BE49-F238E27FC236}">
                  <a16:creationId xmlns:a16="http://schemas.microsoft.com/office/drawing/2014/main" id="{486194CC-8D3B-4764-8F76-BDAE4F44F64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이등변 삼각형 385">
              <a:extLst>
                <a:ext uri="{FF2B5EF4-FFF2-40B4-BE49-F238E27FC236}">
                  <a16:creationId xmlns:a16="http://schemas.microsoft.com/office/drawing/2014/main" id="{E0129CA4-7D5F-439C-A74A-0B8592B13A3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9" name="그룹 386">
              <a:extLst>
                <a:ext uri="{FF2B5EF4-FFF2-40B4-BE49-F238E27FC236}">
                  <a16:creationId xmlns:a16="http://schemas.microsoft.com/office/drawing/2014/main" id="{689B9017-9D04-47B8-9130-582C8C359583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207" name="직사각형 404">
                <a:extLst>
                  <a:ext uri="{FF2B5EF4-FFF2-40B4-BE49-F238E27FC236}">
                    <a16:creationId xmlns:a16="http://schemas.microsoft.com/office/drawing/2014/main" id="{7456B1CC-7A8A-4420-8F2B-9534D151C09D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8" name="이등변 삼각형 405">
                <a:extLst>
                  <a:ext uri="{FF2B5EF4-FFF2-40B4-BE49-F238E27FC236}">
                    <a16:creationId xmlns:a16="http://schemas.microsoft.com/office/drawing/2014/main" id="{08F67A64-6B67-4C73-9571-E7621908D5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9" name="직사각형 406">
                <a:extLst>
                  <a:ext uri="{FF2B5EF4-FFF2-40B4-BE49-F238E27FC236}">
                    <a16:creationId xmlns:a16="http://schemas.microsoft.com/office/drawing/2014/main" id="{24EC17BA-2D63-4726-99FE-EAC4E9FDA0A3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0" name="이등변 삼각형 407">
                <a:extLst>
                  <a:ext uri="{FF2B5EF4-FFF2-40B4-BE49-F238E27FC236}">
                    <a16:creationId xmlns:a16="http://schemas.microsoft.com/office/drawing/2014/main" id="{6889F86E-1982-438D-8E14-F5357FB0CD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1" name="이등변 삼각형 408">
                <a:extLst>
                  <a:ext uri="{FF2B5EF4-FFF2-40B4-BE49-F238E27FC236}">
                    <a16:creationId xmlns:a16="http://schemas.microsoft.com/office/drawing/2014/main" id="{12EAC4C4-4B1B-422A-8C01-92AA4B1AB6E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2" name="이등변 삼각형 409">
                <a:extLst>
                  <a:ext uri="{FF2B5EF4-FFF2-40B4-BE49-F238E27FC236}">
                    <a16:creationId xmlns:a16="http://schemas.microsoft.com/office/drawing/2014/main" id="{81D1FBF9-B4ED-4974-8A8A-32685B8BE25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3" name="이등변 삼각형 410">
                <a:extLst>
                  <a:ext uri="{FF2B5EF4-FFF2-40B4-BE49-F238E27FC236}">
                    <a16:creationId xmlns:a16="http://schemas.microsoft.com/office/drawing/2014/main" id="{0BEBABA1-ED44-4B07-98FE-91FCC88774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4" name="이등변 삼각형 411">
                <a:extLst>
                  <a:ext uri="{FF2B5EF4-FFF2-40B4-BE49-F238E27FC236}">
                    <a16:creationId xmlns:a16="http://schemas.microsoft.com/office/drawing/2014/main" id="{40C44229-007B-413F-ABF0-E1EB995B59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5" name="이등변 삼각형 412">
                <a:extLst>
                  <a:ext uri="{FF2B5EF4-FFF2-40B4-BE49-F238E27FC236}">
                    <a16:creationId xmlns:a16="http://schemas.microsoft.com/office/drawing/2014/main" id="{6CC0473A-29B6-4567-BCD3-C24C984E06E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6" name="이등변 삼각형 413">
                <a:extLst>
                  <a:ext uri="{FF2B5EF4-FFF2-40B4-BE49-F238E27FC236}">
                    <a16:creationId xmlns:a16="http://schemas.microsoft.com/office/drawing/2014/main" id="{E298AF6D-C47E-416B-AA79-99DDAB0C1A9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90" name="직선 연결선 387">
              <a:extLst>
                <a:ext uri="{FF2B5EF4-FFF2-40B4-BE49-F238E27FC236}">
                  <a16:creationId xmlns:a16="http://schemas.microsoft.com/office/drawing/2014/main" id="{3F56D0ED-6CFE-4CC4-B012-02CE606ED446}"/>
                </a:ext>
              </a:extLst>
            </p:cNvPr>
            <p:cNvCxnSpPr>
              <a:cxnSpLocks/>
              <a:stCxn id="208" idx="2"/>
              <a:endCxn id="218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388">
              <a:extLst>
                <a:ext uri="{FF2B5EF4-FFF2-40B4-BE49-F238E27FC236}">
                  <a16:creationId xmlns:a16="http://schemas.microsoft.com/office/drawing/2014/main" id="{72A11C53-4893-49D6-9640-A46E850CC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389">
              <a:extLst>
                <a:ext uri="{FF2B5EF4-FFF2-40B4-BE49-F238E27FC236}">
                  <a16:creationId xmlns:a16="http://schemas.microsoft.com/office/drawing/2014/main" id="{F41C12A9-A520-4033-B592-989C977882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390">
              <a:extLst>
                <a:ext uri="{FF2B5EF4-FFF2-40B4-BE49-F238E27FC236}">
                  <a16:creationId xmlns:a16="http://schemas.microsoft.com/office/drawing/2014/main" id="{09E90F83-83FC-420A-A559-4788C0AAB3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391">
              <a:extLst>
                <a:ext uri="{FF2B5EF4-FFF2-40B4-BE49-F238E27FC236}">
                  <a16:creationId xmlns:a16="http://schemas.microsoft.com/office/drawing/2014/main" id="{1F033D2B-FD33-43F9-88F5-1E3BD85D2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392">
              <a:extLst>
                <a:ext uri="{FF2B5EF4-FFF2-40B4-BE49-F238E27FC236}">
                  <a16:creationId xmlns:a16="http://schemas.microsoft.com/office/drawing/2014/main" id="{23591CA9-E7C2-42B7-BFDC-6D1178335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393">
              <a:extLst>
                <a:ext uri="{FF2B5EF4-FFF2-40B4-BE49-F238E27FC236}">
                  <a16:creationId xmlns:a16="http://schemas.microsoft.com/office/drawing/2014/main" id="{12C0B3F0-F46F-43C3-B783-1312FAF63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394">
              <a:extLst>
                <a:ext uri="{FF2B5EF4-FFF2-40B4-BE49-F238E27FC236}">
                  <a16:creationId xmlns:a16="http://schemas.microsoft.com/office/drawing/2014/main" id="{8593759F-6C1D-4712-ACE9-3F347C3D0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395">
              <a:extLst>
                <a:ext uri="{FF2B5EF4-FFF2-40B4-BE49-F238E27FC236}">
                  <a16:creationId xmlns:a16="http://schemas.microsoft.com/office/drawing/2014/main" id="{37AB092F-C0A4-49B9-A2C2-7FF30B673E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9" name="그룹 396">
              <a:extLst>
                <a:ext uri="{FF2B5EF4-FFF2-40B4-BE49-F238E27FC236}">
                  <a16:creationId xmlns:a16="http://schemas.microsoft.com/office/drawing/2014/main" id="{8DED8620-B31F-4C75-979B-0BB59507B023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200" name="그룹 397">
                <a:extLst>
                  <a:ext uri="{FF2B5EF4-FFF2-40B4-BE49-F238E27FC236}">
                    <a16:creationId xmlns:a16="http://schemas.microsoft.com/office/drawing/2014/main" id="{1F6C212E-1611-4061-AB5F-0E46A45C12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205" name="이등변 삼각형 402">
                  <a:extLst>
                    <a:ext uri="{FF2B5EF4-FFF2-40B4-BE49-F238E27FC236}">
                      <a16:creationId xmlns:a16="http://schemas.microsoft.com/office/drawing/2014/main" id="{28DBD3D9-6518-4FA6-BA61-986F4423F6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6" name="이등변 삼각형 403">
                  <a:extLst>
                    <a:ext uri="{FF2B5EF4-FFF2-40B4-BE49-F238E27FC236}">
                      <a16:creationId xmlns:a16="http://schemas.microsoft.com/office/drawing/2014/main" id="{F18305E2-DEC7-4C5B-8506-10713B1596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01" name="그룹 398">
                <a:extLst>
                  <a:ext uri="{FF2B5EF4-FFF2-40B4-BE49-F238E27FC236}">
                    <a16:creationId xmlns:a16="http://schemas.microsoft.com/office/drawing/2014/main" id="{E8153C3D-2F29-4771-97C6-D80FDAE5680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203" name="이등변 삼각형 400">
                  <a:extLst>
                    <a:ext uri="{FF2B5EF4-FFF2-40B4-BE49-F238E27FC236}">
                      <a16:creationId xmlns:a16="http://schemas.microsoft.com/office/drawing/2014/main" id="{490331A0-9441-46E9-99AB-C9BAB5F060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4" name="이등변 삼각형 401">
                  <a:extLst>
                    <a:ext uri="{FF2B5EF4-FFF2-40B4-BE49-F238E27FC236}">
                      <a16:creationId xmlns:a16="http://schemas.microsoft.com/office/drawing/2014/main" id="{DBEE7BE1-BD9F-44F3-8243-F3971F068A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02" name="직선 연결선 399">
                <a:extLst>
                  <a:ext uri="{FF2B5EF4-FFF2-40B4-BE49-F238E27FC236}">
                    <a16:creationId xmlns:a16="http://schemas.microsoft.com/office/drawing/2014/main" id="{B8E4DFF9-31CC-4F98-9FB7-E7A4E63FA5A7}"/>
                  </a:ext>
                </a:extLst>
              </p:cNvPr>
              <p:cNvCxnSpPr>
                <a:cxnSpLocks/>
                <a:stCxn id="204" idx="1"/>
                <a:endCxn id="203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8021AC5-28C8-4823-B203-E14993C9AD8F}"/>
              </a:ext>
            </a:extLst>
          </p:cNvPr>
          <p:cNvGrpSpPr/>
          <p:nvPr/>
        </p:nvGrpSpPr>
        <p:grpSpPr>
          <a:xfrm>
            <a:off x="2325428" y="1669608"/>
            <a:ext cx="527727" cy="583404"/>
            <a:chOff x="3754828" y="1947852"/>
            <a:chExt cx="1322751" cy="1462307"/>
          </a:xfrm>
        </p:grpSpPr>
        <p:sp>
          <p:nvSpPr>
            <p:cNvPr id="220" name="직사각형 20">
              <a:extLst>
                <a:ext uri="{FF2B5EF4-FFF2-40B4-BE49-F238E27FC236}">
                  <a16:creationId xmlns:a16="http://schemas.microsoft.com/office/drawing/2014/main" id="{DBA26972-E09F-4A57-8C28-B04794F5BD7A}"/>
                </a:ext>
              </a:extLst>
            </p:cNvPr>
            <p:cNvSpPr/>
            <p:nvPr/>
          </p:nvSpPr>
          <p:spPr>
            <a:xfrm>
              <a:off x="4170673" y="2243359"/>
              <a:ext cx="489362" cy="5406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1" name="직사각형 3">
              <a:extLst>
                <a:ext uri="{FF2B5EF4-FFF2-40B4-BE49-F238E27FC236}">
                  <a16:creationId xmlns:a16="http://schemas.microsoft.com/office/drawing/2014/main" id="{028CD895-9A4D-4FC0-9F97-99730C0722AB}"/>
                </a:ext>
              </a:extLst>
            </p:cNvPr>
            <p:cNvSpPr/>
            <p:nvPr/>
          </p:nvSpPr>
          <p:spPr>
            <a:xfrm>
              <a:off x="4380494" y="2431824"/>
              <a:ext cx="57329" cy="97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22" name="3D 모델 6" descr="Video camera">
                  <a:extLst>
                    <a:ext uri="{FF2B5EF4-FFF2-40B4-BE49-F238E27FC236}">
                      <a16:creationId xmlns:a16="http://schemas.microsoft.com/office/drawing/2014/main" id="{24EDF9B1-B937-49E9-9BA2-2FDBCAE53F4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57274754"/>
                    </p:ext>
                  </p:extLst>
                </p:nvPr>
              </p:nvGraphicFramePr>
              <p:xfrm>
                <a:off x="3841128" y="1947852"/>
                <a:ext cx="1052510" cy="58141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52510" cy="581415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28307" ay="4625097" az="2784325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688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22" name="3D 모델 6" descr="Video camera">
                  <a:extLst>
                    <a:ext uri="{FF2B5EF4-FFF2-40B4-BE49-F238E27FC236}">
                      <a16:creationId xmlns:a16="http://schemas.microsoft.com/office/drawing/2014/main" id="{24EDF9B1-B937-49E9-9BA2-2FDBCAE53F4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59858" y="1669608"/>
                  <a:ext cx="419911" cy="2319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3" name="직사각형 17">
              <a:extLst>
                <a:ext uri="{FF2B5EF4-FFF2-40B4-BE49-F238E27FC236}">
                  <a16:creationId xmlns:a16="http://schemas.microsoft.com/office/drawing/2014/main" id="{6E1CA918-265D-4EAD-8E30-E8BFC4914457}"/>
                </a:ext>
              </a:extLst>
            </p:cNvPr>
            <p:cNvSpPr/>
            <p:nvPr/>
          </p:nvSpPr>
          <p:spPr>
            <a:xfrm rot="2807291">
              <a:off x="424133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4" name="직사각형 19">
              <a:extLst>
                <a:ext uri="{FF2B5EF4-FFF2-40B4-BE49-F238E27FC236}">
                  <a16:creationId xmlns:a16="http://schemas.microsoft.com/office/drawing/2014/main" id="{8460FF9D-5854-4B3E-BAC4-CE2394783AC0}"/>
                </a:ext>
              </a:extLst>
            </p:cNvPr>
            <p:cNvSpPr/>
            <p:nvPr/>
          </p:nvSpPr>
          <p:spPr>
            <a:xfrm rot="18792709" flipH="1">
              <a:off x="451780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04825B38-A47F-4C11-8DAE-790FAAAD05BC}"/>
                </a:ext>
              </a:extLst>
            </p:cNvPr>
            <p:cNvGrpSpPr/>
            <p:nvPr/>
          </p:nvGrpSpPr>
          <p:grpSpPr>
            <a:xfrm>
              <a:off x="4618012" y="2597171"/>
              <a:ext cx="459567" cy="773326"/>
              <a:chOff x="8853941" y="1230260"/>
              <a:chExt cx="1597986" cy="2688974"/>
            </a:xfrm>
          </p:grpSpPr>
          <p:sp>
            <p:nvSpPr>
              <p:cNvPr id="250" name="평행 사변형 14">
                <a:extLst>
                  <a:ext uri="{FF2B5EF4-FFF2-40B4-BE49-F238E27FC236}">
                    <a16:creationId xmlns:a16="http://schemas.microsoft.com/office/drawing/2014/main" id="{8A7CDB9D-D689-4506-BF83-F06137F3C33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1" name="평행 사변형 15">
                <a:extLst>
                  <a:ext uri="{FF2B5EF4-FFF2-40B4-BE49-F238E27FC236}">
                    <a16:creationId xmlns:a16="http://schemas.microsoft.com/office/drawing/2014/main" id="{D1F06358-2541-47C1-9B0F-73DD22330847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2" name="평행 사변형 16">
                <a:extLst>
                  <a:ext uri="{FF2B5EF4-FFF2-40B4-BE49-F238E27FC236}">
                    <a16:creationId xmlns:a16="http://schemas.microsoft.com/office/drawing/2014/main" id="{F16AACE8-E326-40CA-B598-C78303963ED2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3BC148FC-7386-438C-AB33-517240E6067F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269" name="평행 사변형 14">
                  <a:extLst>
                    <a:ext uri="{FF2B5EF4-FFF2-40B4-BE49-F238E27FC236}">
                      <a16:creationId xmlns:a16="http://schemas.microsoft.com/office/drawing/2014/main" id="{1FF37A28-4EB8-4C99-B18C-790BE2999F84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0" name="평행 사변형 14">
                  <a:extLst>
                    <a:ext uri="{FF2B5EF4-FFF2-40B4-BE49-F238E27FC236}">
                      <a16:creationId xmlns:a16="http://schemas.microsoft.com/office/drawing/2014/main" id="{E7992CB3-A7D8-424D-AC32-FA8F34B4357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1" name="평행 사변형 14">
                  <a:extLst>
                    <a:ext uri="{FF2B5EF4-FFF2-40B4-BE49-F238E27FC236}">
                      <a16:creationId xmlns:a16="http://schemas.microsoft.com/office/drawing/2014/main" id="{2A415239-5693-468C-A1BE-4A36E5A9BA9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2" name="평행 사변형 14">
                  <a:extLst>
                    <a:ext uri="{FF2B5EF4-FFF2-40B4-BE49-F238E27FC236}">
                      <a16:creationId xmlns:a16="http://schemas.microsoft.com/office/drawing/2014/main" id="{EA21BDA7-77B1-4E99-9C3A-2A6ECE5385DB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184CE1C3-1D64-445F-AF38-175DA33FB375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265" name="평행 사변형 14">
                  <a:extLst>
                    <a:ext uri="{FF2B5EF4-FFF2-40B4-BE49-F238E27FC236}">
                      <a16:creationId xmlns:a16="http://schemas.microsoft.com/office/drawing/2014/main" id="{EFE259B7-DDFD-42F7-8DE4-E8F3E06E387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6" name="평행 사변형 14">
                  <a:extLst>
                    <a:ext uri="{FF2B5EF4-FFF2-40B4-BE49-F238E27FC236}">
                      <a16:creationId xmlns:a16="http://schemas.microsoft.com/office/drawing/2014/main" id="{E83AB37F-6FB5-4986-A985-BB01A5E2B89D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" name="평행 사변형 14">
                  <a:extLst>
                    <a:ext uri="{FF2B5EF4-FFF2-40B4-BE49-F238E27FC236}">
                      <a16:creationId xmlns:a16="http://schemas.microsoft.com/office/drawing/2014/main" id="{0C2AE205-8DF0-4FFC-9CC1-E81D3929785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" name="평행 사변형 14">
                  <a:extLst>
                    <a:ext uri="{FF2B5EF4-FFF2-40B4-BE49-F238E27FC236}">
                      <a16:creationId xmlns:a16="http://schemas.microsoft.com/office/drawing/2014/main" id="{77C289EB-C537-460D-931D-6A77397B3E7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B6042D4B-83D1-4175-9314-882260D0804D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261" name="평행 사변형 14">
                  <a:extLst>
                    <a:ext uri="{FF2B5EF4-FFF2-40B4-BE49-F238E27FC236}">
                      <a16:creationId xmlns:a16="http://schemas.microsoft.com/office/drawing/2014/main" id="{3D189C54-6AFD-479F-81D7-86AA1695FD8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2" name="평행 사변형 14">
                  <a:extLst>
                    <a:ext uri="{FF2B5EF4-FFF2-40B4-BE49-F238E27FC236}">
                      <a16:creationId xmlns:a16="http://schemas.microsoft.com/office/drawing/2014/main" id="{57423992-BA35-46B1-A863-619F67E2F065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3" name="평행 사변형 14">
                  <a:extLst>
                    <a:ext uri="{FF2B5EF4-FFF2-40B4-BE49-F238E27FC236}">
                      <a16:creationId xmlns:a16="http://schemas.microsoft.com/office/drawing/2014/main" id="{C5B967EB-2A75-4939-A824-6F80953EDDDC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4" name="평행 사변형 14">
                  <a:extLst>
                    <a:ext uri="{FF2B5EF4-FFF2-40B4-BE49-F238E27FC236}">
                      <a16:creationId xmlns:a16="http://schemas.microsoft.com/office/drawing/2014/main" id="{3197C390-4808-4A93-A252-2EEBB8AD751B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508DC238-F1BB-469C-8D1E-F9208F7349F0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257" name="평행 사변형 14">
                  <a:extLst>
                    <a:ext uri="{FF2B5EF4-FFF2-40B4-BE49-F238E27FC236}">
                      <a16:creationId xmlns:a16="http://schemas.microsoft.com/office/drawing/2014/main" id="{D86283DA-0C8C-4DD3-BBF4-D010C9A0677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8" name="평행 사변형 14">
                  <a:extLst>
                    <a:ext uri="{FF2B5EF4-FFF2-40B4-BE49-F238E27FC236}">
                      <a16:creationId xmlns:a16="http://schemas.microsoft.com/office/drawing/2014/main" id="{3CB2420E-BF9F-4085-95AB-23E5DEE8CA9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9" name="평행 사변형 14">
                  <a:extLst>
                    <a:ext uri="{FF2B5EF4-FFF2-40B4-BE49-F238E27FC236}">
                      <a16:creationId xmlns:a16="http://schemas.microsoft.com/office/drawing/2014/main" id="{57A40A9E-7A40-4A16-AAD7-BACAA378D7F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0" name="평행 사변형 14">
                  <a:extLst>
                    <a:ext uri="{FF2B5EF4-FFF2-40B4-BE49-F238E27FC236}">
                      <a16:creationId xmlns:a16="http://schemas.microsoft.com/office/drawing/2014/main" id="{8FDE0378-08C9-488E-9A1F-557A298B960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291A4185-602C-4C0B-BD90-0900F3D5E327}"/>
                </a:ext>
              </a:extLst>
            </p:cNvPr>
            <p:cNvGrpSpPr/>
            <p:nvPr/>
          </p:nvGrpSpPr>
          <p:grpSpPr>
            <a:xfrm flipH="1">
              <a:off x="3754828" y="2599908"/>
              <a:ext cx="459567" cy="773326"/>
              <a:chOff x="8853941" y="1230260"/>
              <a:chExt cx="1597986" cy="2688974"/>
            </a:xfrm>
          </p:grpSpPr>
          <p:sp>
            <p:nvSpPr>
              <p:cNvPr id="227" name="평행 사변형 14">
                <a:extLst>
                  <a:ext uri="{FF2B5EF4-FFF2-40B4-BE49-F238E27FC236}">
                    <a16:creationId xmlns:a16="http://schemas.microsoft.com/office/drawing/2014/main" id="{0C13B4CB-657C-4652-A395-352638A140D4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8" name="평행 사변형 15">
                <a:extLst>
                  <a:ext uri="{FF2B5EF4-FFF2-40B4-BE49-F238E27FC236}">
                    <a16:creationId xmlns:a16="http://schemas.microsoft.com/office/drawing/2014/main" id="{BABAC1F6-5119-4DA9-9EF5-EFB13186273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9" name="평행 사변형 16">
                <a:extLst>
                  <a:ext uri="{FF2B5EF4-FFF2-40B4-BE49-F238E27FC236}">
                    <a16:creationId xmlns:a16="http://schemas.microsoft.com/office/drawing/2014/main" id="{BC700DCC-9F6B-49AB-9774-4A54B6048D51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9709F982-CA13-4E2C-851E-CC3DCA2F02FC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246" name="평행 사변형 14">
                  <a:extLst>
                    <a:ext uri="{FF2B5EF4-FFF2-40B4-BE49-F238E27FC236}">
                      <a16:creationId xmlns:a16="http://schemas.microsoft.com/office/drawing/2014/main" id="{1DF88B37-AAB3-46F9-9A26-1A11F8180C6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7" name="평행 사변형 14">
                  <a:extLst>
                    <a:ext uri="{FF2B5EF4-FFF2-40B4-BE49-F238E27FC236}">
                      <a16:creationId xmlns:a16="http://schemas.microsoft.com/office/drawing/2014/main" id="{2F9B7242-A7CC-45DD-9CC4-29E7E425A5BD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8" name="평행 사변형 14">
                  <a:extLst>
                    <a:ext uri="{FF2B5EF4-FFF2-40B4-BE49-F238E27FC236}">
                      <a16:creationId xmlns:a16="http://schemas.microsoft.com/office/drawing/2014/main" id="{1A9B7EED-A9EA-4609-846F-6368F0B31D4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9" name="평행 사변형 14">
                  <a:extLst>
                    <a:ext uri="{FF2B5EF4-FFF2-40B4-BE49-F238E27FC236}">
                      <a16:creationId xmlns:a16="http://schemas.microsoft.com/office/drawing/2014/main" id="{CE4D2CB2-0C2D-4976-8EEE-50592C44666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16EFF47-DDF3-4367-90A8-EBB771D591A4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242" name="평행 사변형 14">
                  <a:extLst>
                    <a:ext uri="{FF2B5EF4-FFF2-40B4-BE49-F238E27FC236}">
                      <a16:creationId xmlns:a16="http://schemas.microsoft.com/office/drawing/2014/main" id="{5D0AB067-6880-4EAA-A61A-58E86F51C03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3" name="평행 사변형 14">
                  <a:extLst>
                    <a:ext uri="{FF2B5EF4-FFF2-40B4-BE49-F238E27FC236}">
                      <a16:creationId xmlns:a16="http://schemas.microsoft.com/office/drawing/2014/main" id="{47151366-F597-4D73-87A2-3A4811D0D96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4" name="평행 사변형 14">
                  <a:extLst>
                    <a:ext uri="{FF2B5EF4-FFF2-40B4-BE49-F238E27FC236}">
                      <a16:creationId xmlns:a16="http://schemas.microsoft.com/office/drawing/2014/main" id="{963F15C1-3866-4DE3-8D20-AF9DE2CC41E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5" name="평행 사변형 14">
                  <a:extLst>
                    <a:ext uri="{FF2B5EF4-FFF2-40B4-BE49-F238E27FC236}">
                      <a16:creationId xmlns:a16="http://schemas.microsoft.com/office/drawing/2014/main" id="{79F724BA-01FF-49B2-8709-CA3487B3597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555C897D-305B-4E57-B630-42537ECEE6D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238" name="평행 사변형 14">
                  <a:extLst>
                    <a:ext uri="{FF2B5EF4-FFF2-40B4-BE49-F238E27FC236}">
                      <a16:creationId xmlns:a16="http://schemas.microsoft.com/office/drawing/2014/main" id="{2747F14F-CF44-4BE7-9F7D-A59A5325221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9" name="평행 사변형 14">
                  <a:extLst>
                    <a:ext uri="{FF2B5EF4-FFF2-40B4-BE49-F238E27FC236}">
                      <a16:creationId xmlns:a16="http://schemas.microsoft.com/office/drawing/2014/main" id="{4963FCD8-F407-4592-AA8E-C92B4BDF2D3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0" name="평행 사변형 14">
                  <a:extLst>
                    <a:ext uri="{FF2B5EF4-FFF2-40B4-BE49-F238E27FC236}">
                      <a16:creationId xmlns:a16="http://schemas.microsoft.com/office/drawing/2014/main" id="{D6884695-2A5C-4C05-B18B-1ABDEB59B0C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1" name="평행 사변형 14">
                  <a:extLst>
                    <a:ext uri="{FF2B5EF4-FFF2-40B4-BE49-F238E27FC236}">
                      <a16:creationId xmlns:a16="http://schemas.microsoft.com/office/drawing/2014/main" id="{0EF29D77-92D4-418F-BE0D-B6A34DF7A4D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E21D0C93-E81A-4C15-AF90-D909E29B751F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234" name="평행 사변형 14">
                  <a:extLst>
                    <a:ext uri="{FF2B5EF4-FFF2-40B4-BE49-F238E27FC236}">
                      <a16:creationId xmlns:a16="http://schemas.microsoft.com/office/drawing/2014/main" id="{D563CC72-D1DB-4705-BC64-322672D5C6A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5" name="평행 사변형 14">
                  <a:extLst>
                    <a:ext uri="{FF2B5EF4-FFF2-40B4-BE49-F238E27FC236}">
                      <a16:creationId xmlns:a16="http://schemas.microsoft.com/office/drawing/2014/main" id="{E4833DAB-935E-4F55-96ED-F642DFEC98C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6" name="평행 사변형 14">
                  <a:extLst>
                    <a:ext uri="{FF2B5EF4-FFF2-40B4-BE49-F238E27FC236}">
                      <a16:creationId xmlns:a16="http://schemas.microsoft.com/office/drawing/2014/main" id="{FE6A12D7-C510-46E2-A1FA-660D54529A8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7" name="평행 사변형 14">
                  <a:extLst>
                    <a:ext uri="{FF2B5EF4-FFF2-40B4-BE49-F238E27FC236}">
                      <a16:creationId xmlns:a16="http://schemas.microsoft.com/office/drawing/2014/main" id="{A8CFD2DA-B164-4952-A15A-16D1B249648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73" name="그룹 336">
            <a:extLst>
              <a:ext uri="{FF2B5EF4-FFF2-40B4-BE49-F238E27FC236}">
                <a16:creationId xmlns:a16="http://schemas.microsoft.com/office/drawing/2014/main" id="{FBA29807-7465-4A67-9C7E-916252532F6D}"/>
              </a:ext>
            </a:extLst>
          </p:cNvPr>
          <p:cNvGrpSpPr/>
          <p:nvPr/>
        </p:nvGrpSpPr>
        <p:grpSpPr>
          <a:xfrm>
            <a:off x="4450936" y="3121977"/>
            <a:ext cx="461846" cy="878004"/>
            <a:chOff x="4242743" y="0"/>
            <a:chExt cx="3164666" cy="6016272"/>
          </a:xfrm>
        </p:grpSpPr>
        <p:sp>
          <p:nvSpPr>
            <p:cNvPr id="274" name="직사각형 337">
              <a:extLst>
                <a:ext uri="{FF2B5EF4-FFF2-40B4-BE49-F238E27FC236}">
                  <a16:creationId xmlns:a16="http://schemas.microsoft.com/office/drawing/2014/main" id="{D0CCEFFC-468E-4565-AF83-82A81902A797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5" name="이등변 삼각형 338">
              <a:extLst>
                <a:ext uri="{FF2B5EF4-FFF2-40B4-BE49-F238E27FC236}">
                  <a16:creationId xmlns:a16="http://schemas.microsoft.com/office/drawing/2014/main" id="{CB2FAD76-FAC0-4EC3-B61A-72A51FEC3DA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직사각형 339">
              <a:extLst>
                <a:ext uri="{FF2B5EF4-FFF2-40B4-BE49-F238E27FC236}">
                  <a16:creationId xmlns:a16="http://schemas.microsoft.com/office/drawing/2014/main" id="{483900C5-02C1-47F9-83CF-26EB1B99E640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이등변 삼각형 340">
              <a:extLst>
                <a:ext uri="{FF2B5EF4-FFF2-40B4-BE49-F238E27FC236}">
                  <a16:creationId xmlns:a16="http://schemas.microsoft.com/office/drawing/2014/main" id="{3C5CA0A1-97A7-4717-8E76-A019F2CB45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직사각형 341">
              <a:extLst>
                <a:ext uri="{FF2B5EF4-FFF2-40B4-BE49-F238E27FC236}">
                  <a16:creationId xmlns:a16="http://schemas.microsoft.com/office/drawing/2014/main" id="{ED2ED79F-37FE-4F99-840F-DEEFF1E197D1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직사각형 342">
              <a:extLst>
                <a:ext uri="{FF2B5EF4-FFF2-40B4-BE49-F238E27FC236}">
                  <a16:creationId xmlns:a16="http://schemas.microsoft.com/office/drawing/2014/main" id="{264787AB-80E1-417E-AA99-AC987A28AF56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0" name="이등변 삼각형 343">
              <a:extLst>
                <a:ext uri="{FF2B5EF4-FFF2-40B4-BE49-F238E27FC236}">
                  <a16:creationId xmlns:a16="http://schemas.microsoft.com/office/drawing/2014/main" id="{3DD33BF3-4E2C-45B4-9730-9AA4B571D3C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1" name="이등변 삼각형 344">
              <a:extLst>
                <a:ext uri="{FF2B5EF4-FFF2-40B4-BE49-F238E27FC236}">
                  <a16:creationId xmlns:a16="http://schemas.microsoft.com/office/drawing/2014/main" id="{AFC91187-FD75-4149-A2EA-F89F330A373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2" name="이등변 삼각형 345">
              <a:extLst>
                <a:ext uri="{FF2B5EF4-FFF2-40B4-BE49-F238E27FC236}">
                  <a16:creationId xmlns:a16="http://schemas.microsoft.com/office/drawing/2014/main" id="{D5B73833-85FF-4958-AD6B-03B8AFED198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이등변 삼각형 346">
              <a:extLst>
                <a:ext uri="{FF2B5EF4-FFF2-40B4-BE49-F238E27FC236}">
                  <a16:creationId xmlns:a16="http://schemas.microsoft.com/office/drawing/2014/main" id="{3D206E95-ACBE-4F84-BB42-BC34ED2A6A0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4" name="직사각형 347">
              <a:extLst>
                <a:ext uri="{FF2B5EF4-FFF2-40B4-BE49-F238E27FC236}">
                  <a16:creationId xmlns:a16="http://schemas.microsoft.com/office/drawing/2014/main" id="{90B52098-956E-4B81-8175-879656C8A112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직사각형 348">
              <a:extLst>
                <a:ext uri="{FF2B5EF4-FFF2-40B4-BE49-F238E27FC236}">
                  <a16:creationId xmlns:a16="http://schemas.microsoft.com/office/drawing/2014/main" id="{E38F25D6-8C9C-4886-ADC5-C26111015F15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6" name="그룹 349">
              <a:extLst>
                <a:ext uri="{FF2B5EF4-FFF2-40B4-BE49-F238E27FC236}">
                  <a16:creationId xmlns:a16="http://schemas.microsoft.com/office/drawing/2014/main" id="{40E5E286-5176-488F-B365-9BE945D07480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351" name="이등변 삼각형 414">
                <a:extLst>
                  <a:ext uri="{FF2B5EF4-FFF2-40B4-BE49-F238E27FC236}">
                    <a16:creationId xmlns:a16="http://schemas.microsoft.com/office/drawing/2014/main" id="{900A8D6C-D868-4E40-987B-C8684C4F4AC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2" name="이등변 삼각형 415">
                <a:extLst>
                  <a:ext uri="{FF2B5EF4-FFF2-40B4-BE49-F238E27FC236}">
                    <a16:creationId xmlns:a16="http://schemas.microsoft.com/office/drawing/2014/main" id="{35A8E4E7-70B4-4E10-983F-CC76DED1644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7" name="직사각형 350">
              <a:extLst>
                <a:ext uri="{FF2B5EF4-FFF2-40B4-BE49-F238E27FC236}">
                  <a16:creationId xmlns:a16="http://schemas.microsoft.com/office/drawing/2014/main" id="{5C5425DA-2A2B-4989-A5A4-FBE1AE071E08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이등변 삼각형 351">
              <a:extLst>
                <a:ext uri="{FF2B5EF4-FFF2-40B4-BE49-F238E27FC236}">
                  <a16:creationId xmlns:a16="http://schemas.microsoft.com/office/drawing/2014/main" id="{CC1CED34-D013-4E00-80AA-1F534289CBA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직사각형 352">
              <a:extLst>
                <a:ext uri="{FF2B5EF4-FFF2-40B4-BE49-F238E27FC236}">
                  <a16:creationId xmlns:a16="http://schemas.microsoft.com/office/drawing/2014/main" id="{024CA1BC-1E7E-4ECC-B2C6-C0A0FA482341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이등변 삼각형 353">
              <a:extLst>
                <a:ext uri="{FF2B5EF4-FFF2-40B4-BE49-F238E27FC236}">
                  <a16:creationId xmlns:a16="http://schemas.microsoft.com/office/drawing/2014/main" id="{8175D686-CB2E-48EE-8CF4-EAD578A38DB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이등변 삼각형 354">
              <a:extLst>
                <a:ext uri="{FF2B5EF4-FFF2-40B4-BE49-F238E27FC236}">
                  <a16:creationId xmlns:a16="http://schemas.microsoft.com/office/drawing/2014/main" id="{85D3BB58-1E8E-4FC4-83B7-37FF9F92388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2" name="이등변 삼각형 355">
              <a:extLst>
                <a:ext uri="{FF2B5EF4-FFF2-40B4-BE49-F238E27FC236}">
                  <a16:creationId xmlns:a16="http://schemas.microsoft.com/office/drawing/2014/main" id="{08223D08-312C-4D62-A22D-287AED6573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직사각형 356">
              <a:extLst>
                <a:ext uri="{FF2B5EF4-FFF2-40B4-BE49-F238E27FC236}">
                  <a16:creationId xmlns:a16="http://schemas.microsoft.com/office/drawing/2014/main" id="{7714D57E-099F-4ACC-8AC6-FA463C5550DA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4" name="직사각형 357">
              <a:extLst>
                <a:ext uri="{FF2B5EF4-FFF2-40B4-BE49-F238E27FC236}">
                  <a16:creationId xmlns:a16="http://schemas.microsoft.com/office/drawing/2014/main" id="{34006314-BF42-4168-AEE5-6B97D8800605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5" name="이등변 삼각형 358">
              <a:extLst>
                <a:ext uri="{FF2B5EF4-FFF2-40B4-BE49-F238E27FC236}">
                  <a16:creationId xmlns:a16="http://schemas.microsoft.com/office/drawing/2014/main" id="{9EAB6F80-D712-44FD-B878-96AECC6D1D8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6" name="이등변 삼각형 359">
              <a:extLst>
                <a:ext uri="{FF2B5EF4-FFF2-40B4-BE49-F238E27FC236}">
                  <a16:creationId xmlns:a16="http://schemas.microsoft.com/office/drawing/2014/main" id="{439DFD2E-22FB-470B-97A3-2DA10B84EA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7" name="이등변 삼각형 360">
              <a:extLst>
                <a:ext uri="{FF2B5EF4-FFF2-40B4-BE49-F238E27FC236}">
                  <a16:creationId xmlns:a16="http://schemas.microsoft.com/office/drawing/2014/main" id="{0EF21740-1174-4AFE-BE76-C9126BECEF2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8" name="이등변 삼각형 361">
              <a:extLst>
                <a:ext uri="{FF2B5EF4-FFF2-40B4-BE49-F238E27FC236}">
                  <a16:creationId xmlns:a16="http://schemas.microsoft.com/office/drawing/2014/main" id="{88C00E4A-0F2C-47C8-BFD8-612E935944F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9" name="직사각형 362">
              <a:extLst>
                <a:ext uri="{FF2B5EF4-FFF2-40B4-BE49-F238E27FC236}">
                  <a16:creationId xmlns:a16="http://schemas.microsoft.com/office/drawing/2014/main" id="{0B731522-12A3-4339-9EB8-C4F21C80CF38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0" name="이등변 삼각형 363">
              <a:extLst>
                <a:ext uri="{FF2B5EF4-FFF2-40B4-BE49-F238E27FC236}">
                  <a16:creationId xmlns:a16="http://schemas.microsoft.com/office/drawing/2014/main" id="{65AB9884-245D-4BA9-B0D0-48C74B17F91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1" name="직사각형 364">
              <a:extLst>
                <a:ext uri="{FF2B5EF4-FFF2-40B4-BE49-F238E27FC236}">
                  <a16:creationId xmlns:a16="http://schemas.microsoft.com/office/drawing/2014/main" id="{3207C518-8C21-4311-BB42-C663464AD47F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이등변 삼각형 365">
              <a:extLst>
                <a:ext uri="{FF2B5EF4-FFF2-40B4-BE49-F238E27FC236}">
                  <a16:creationId xmlns:a16="http://schemas.microsoft.com/office/drawing/2014/main" id="{DD5E8746-589F-47CE-AB61-E1CE86F873D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3" name="이등변 삼각형 366">
              <a:extLst>
                <a:ext uri="{FF2B5EF4-FFF2-40B4-BE49-F238E27FC236}">
                  <a16:creationId xmlns:a16="http://schemas.microsoft.com/office/drawing/2014/main" id="{ABBAA5B5-B3DD-49D1-8F76-2EA1BEC4798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4" name="이등변 삼각형 367">
              <a:extLst>
                <a:ext uri="{FF2B5EF4-FFF2-40B4-BE49-F238E27FC236}">
                  <a16:creationId xmlns:a16="http://schemas.microsoft.com/office/drawing/2014/main" id="{62D4EE13-EC7F-4F93-BA52-46953A13ACC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5" name="직사각형 368">
              <a:extLst>
                <a:ext uri="{FF2B5EF4-FFF2-40B4-BE49-F238E27FC236}">
                  <a16:creationId xmlns:a16="http://schemas.microsoft.com/office/drawing/2014/main" id="{97C2EBD0-B9F6-4CAC-95AD-819AD925B002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6" name="직사각형 369">
              <a:extLst>
                <a:ext uri="{FF2B5EF4-FFF2-40B4-BE49-F238E27FC236}">
                  <a16:creationId xmlns:a16="http://schemas.microsoft.com/office/drawing/2014/main" id="{50EE2E04-CC73-4DAD-AA4A-1ED0970EDCD4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" name="이등변 삼각형 370">
              <a:extLst>
                <a:ext uri="{FF2B5EF4-FFF2-40B4-BE49-F238E27FC236}">
                  <a16:creationId xmlns:a16="http://schemas.microsoft.com/office/drawing/2014/main" id="{E57C98EC-0DCC-499C-9F5E-4C4D2361409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8" name="이등변 삼각형 371">
              <a:extLst>
                <a:ext uri="{FF2B5EF4-FFF2-40B4-BE49-F238E27FC236}">
                  <a16:creationId xmlns:a16="http://schemas.microsoft.com/office/drawing/2014/main" id="{423673FD-1367-4D05-BF61-BC2BA2BEC0E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9" name="이등변 삼각형 372">
              <a:extLst>
                <a:ext uri="{FF2B5EF4-FFF2-40B4-BE49-F238E27FC236}">
                  <a16:creationId xmlns:a16="http://schemas.microsoft.com/office/drawing/2014/main" id="{C69BF79C-A269-4A7F-9B4B-F6887832FA7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0" name="이등변 삼각형 373">
              <a:extLst>
                <a:ext uri="{FF2B5EF4-FFF2-40B4-BE49-F238E27FC236}">
                  <a16:creationId xmlns:a16="http://schemas.microsoft.com/office/drawing/2014/main" id="{C2AA5350-ADFC-4793-A50A-41080832CD8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1" name="직사각형 374">
              <a:extLst>
                <a:ext uri="{FF2B5EF4-FFF2-40B4-BE49-F238E27FC236}">
                  <a16:creationId xmlns:a16="http://schemas.microsoft.com/office/drawing/2014/main" id="{5DCB73F6-265D-4D8E-8978-528CD79EF9C5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이등변 삼각형 375">
              <a:extLst>
                <a:ext uri="{FF2B5EF4-FFF2-40B4-BE49-F238E27FC236}">
                  <a16:creationId xmlns:a16="http://schemas.microsoft.com/office/drawing/2014/main" id="{691AFF4F-7D8C-43A1-A125-F88766DB802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3" name="직사각형 376">
              <a:extLst>
                <a:ext uri="{FF2B5EF4-FFF2-40B4-BE49-F238E27FC236}">
                  <a16:creationId xmlns:a16="http://schemas.microsoft.com/office/drawing/2014/main" id="{FA3116A0-A152-424E-AE5E-CA53E7E4682F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4" name="이등변 삼각형 377">
              <a:extLst>
                <a:ext uri="{FF2B5EF4-FFF2-40B4-BE49-F238E27FC236}">
                  <a16:creationId xmlns:a16="http://schemas.microsoft.com/office/drawing/2014/main" id="{C5569BC2-352E-4800-A523-8F688A29B59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5" name="이등변 삼각형 378">
              <a:extLst>
                <a:ext uri="{FF2B5EF4-FFF2-40B4-BE49-F238E27FC236}">
                  <a16:creationId xmlns:a16="http://schemas.microsoft.com/office/drawing/2014/main" id="{6E6A98C2-B592-47DE-89A6-C417023F02D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" name="이등변 삼각형 379">
              <a:extLst>
                <a:ext uri="{FF2B5EF4-FFF2-40B4-BE49-F238E27FC236}">
                  <a16:creationId xmlns:a16="http://schemas.microsoft.com/office/drawing/2014/main" id="{14B14453-F5F3-40A2-B064-1EC7B8BABC4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7" name="직사각형 380">
              <a:extLst>
                <a:ext uri="{FF2B5EF4-FFF2-40B4-BE49-F238E27FC236}">
                  <a16:creationId xmlns:a16="http://schemas.microsoft.com/office/drawing/2014/main" id="{7E868DE4-9392-467D-B6CB-6DDF80D727DE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8" name="직사각형 381">
              <a:extLst>
                <a:ext uri="{FF2B5EF4-FFF2-40B4-BE49-F238E27FC236}">
                  <a16:creationId xmlns:a16="http://schemas.microsoft.com/office/drawing/2014/main" id="{F3F37C40-21E9-4CFE-BB43-3A303F5F8DE3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9" name="이등변 삼각형 382">
              <a:extLst>
                <a:ext uri="{FF2B5EF4-FFF2-40B4-BE49-F238E27FC236}">
                  <a16:creationId xmlns:a16="http://schemas.microsoft.com/office/drawing/2014/main" id="{CEE6DA91-15F5-48DE-A112-AB58F8C60F8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0" name="이등변 삼각형 383">
              <a:extLst>
                <a:ext uri="{FF2B5EF4-FFF2-40B4-BE49-F238E27FC236}">
                  <a16:creationId xmlns:a16="http://schemas.microsoft.com/office/drawing/2014/main" id="{E98018DF-F33E-47EC-B3DC-4771B4C097C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1" name="이등변 삼각형 384">
              <a:extLst>
                <a:ext uri="{FF2B5EF4-FFF2-40B4-BE49-F238E27FC236}">
                  <a16:creationId xmlns:a16="http://schemas.microsoft.com/office/drawing/2014/main" id="{A2D1F0B5-0130-4B41-9CAE-B6F8333414E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2" name="이등변 삼각형 385">
              <a:extLst>
                <a:ext uri="{FF2B5EF4-FFF2-40B4-BE49-F238E27FC236}">
                  <a16:creationId xmlns:a16="http://schemas.microsoft.com/office/drawing/2014/main" id="{BF2D065B-C775-47B3-8152-D7FB5EB75CE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3" name="그룹 386">
              <a:extLst>
                <a:ext uri="{FF2B5EF4-FFF2-40B4-BE49-F238E27FC236}">
                  <a16:creationId xmlns:a16="http://schemas.microsoft.com/office/drawing/2014/main" id="{1B361AAE-0874-4A94-A867-7B8DC19F69E7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341" name="직사각형 404">
                <a:extLst>
                  <a:ext uri="{FF2B5EF4-FFF2-40B4-BE49-F238E27FC236}">
                    <a16:creationId xmlns:a16="http://schemas.microsoft.com/office/drawing/2014/main" id="{2B47B023-93E3-422D-B785-D822CA18125C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2" name="이등변 삼각형 405">
                <a:extLst>
                  <a:ext uri="{FF2B5EF4-FFF2-40B4-BE49-F238E27FC236}">
                    <a16:creationId xmlns:a16="http://schemas.microsoft.com/office/drawing/2014/main" id="{6EB18F40-5F14-41D9-A6BC-81D1363B6DC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3" name="직사각형 406">
                <a:extLst>
                  <a:ext uri="{FF2B5EF4-FFF2-40B4-BE49-F238E27FC236}">
                    <a16:creationId xmlns:a16="http://schemas.microsoft.com/office/drawing/2014/main" id="{4BC10DC9-85AD-494E-B9DC-3DA64AF10789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4" name="이등변 삼각형 407">
                <a:extLst>
                  <a:ext uri="{FF2B5EF4-FFF2-40B4-BE49-F238E27FC236}">
                    <a16:creationId xmlns:a16="http://schemas.microsoft.com/office/drawing/2014/main" id="{0641991C-43FF-4112-A443-0CBD468640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5" name="이등변 삼각형 408">
                <a:extLst>
                  <a:ext uri="{FF2B5EF4-FFF2-40B4-BE49-F238E27FC236}">
                    <a16:creationId xmlns:a16="http://schemas.microsoft.com/office/drawing/2014/main" id="{AE2F8C22-A967-44B8-8B44-28308CF798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6" name="이등변 삼각형 409">
                <a:extLst>
                  <a:ext uri="{FF2B5EF4-FFF2-40B4-BE49-F238E27FC236}">
                    <a16:creationId xmlns:a16="http://schemas.microsoft.com/office/drawing/2014/main" id="{43200A55-EC24-4D92-B66D-34F1C755C2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7" name="이등변 삼각형 410">
                <a:extLst>
                  <a:ext uri="{FF2B5EF4-FFF2-40B4-BE49-F238E27FC236}">
                    <a16:creationId xmlns:a16="http://schemas.microsoft.com/office/drawing/2014/main" id="{BDFD8017-8018-45E8-9EDF-01797A91B26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8" name="이등변 삼각형 411">
                <a:extLst>
                  <a:ext uri="{FF2B5EF4-FFF2-40B4-BE49-F238E27FC236}">
                    <a16:creationId xmlns:a16="http://schemas.microsoft.com/office/drawing/2014/main" id="{B8B6D453-7B70-4FC4-8257-3EB33CCD70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9" name="이등변 삼각형 412">
                <a:extLst>
                  <a:ext uri="{FF2B5EF4-FFF2-40B4-BE49-F238E27FC236}">
                    <a16:creationId xmlns:a16="http://schemas.microsoft.com/office/drawing/2014/main" id="{1C003FC7-E570-4CF5-AE89-671C82A282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0" name="이등변 삼각형 413">
                <a:extLst>
                  <a:ext uri="{FF2B5EF4-FFF2-40B4-BE49-F238E27FC236}">
                    <a16:creationId xmlns:a16="http://schemas.microsoft.com/office/drawing/2014/main" id="{AD278D03-8FF8-4802-92C4-D190013BB2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324" name="직선 연결선 387">
              <a:extLst>
                <a:ext uri="{FF2B5EF4-FFF2-40B4-BE49-F238E27FC236}">
                  <a16:creationId xmlns:a16="http://schemas.microsoft.com/office/drawing/2014/main" id="{C2A0D357-39CB-49B5-9337-6D045E3E72F9}"/>
                </a:ext>
              </a:extLst>
            </p:cNvPr>
            <p:cNvCxnSpPr>
              <a:cxnSpLocks/>
              <a:stCxn id="342" idx="2"/>
              <a:endCxn id="352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연결선 388">
              <a:extLst>
                <a:ext uri="{FF2B5EF4-FFF2-40B4-BE49-F238E27FC236}">
                  <a16:creationId xmlns:a16="http://schemas.microsoft.com/office/drawing/2014/main" id="{5DCF1170-659D-430F-90C2-BBA8441D16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연결선 389">
              <a:extLst>
                <a:ext uri="{FF2B5EF4-FFF2-40B4-BE49-F238E27FC236}">
                  <a16:creationId xmlns:a16="http://schemas.microsoft.com/office/drawing/2014/main" id="{DAF3D4B5-4612-43BD-AA8C-AA4A7561D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연결선 390">
              <a:extLst>
                <a:ext uri="{FF2B5EF4-FFF2-40B4-BE49-F238E27FC236}">
                  <a16:creationId xmlns:a16="http://schemas.microsoft.com/office/drawing/2014/main" id="{4AEC6101-795F-4DAC-AA27-D43E18C2D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직선 연결선 391">
              <a:extLst>
                <a:ext uri="{FF2B5EF4-FFF2-40B4-BE49-F238E27FC236}">
                  <a16:creationId xmlns:a16="http://schemas.microsoft.com/office/drawing/2014/main" id="{E9459B6A-2FC0-4094-9FB7-0B8712A47A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직선 연결선 392">
              <a:extLst>
                <a:ext uri="{FF2B5EF4-FFF2-40B4-BE49-F238E27FC236}">
                  <a16:creationId xmlns:a16="http://schemas.microsoft.com/office/drawing/2014/main" id="{C45C8271-7EE7-44E0-8121-4C2827D07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93">
              <a:extLst>
                <a:ext uri="{FF2B5EF4-FFF2-40B4-BE49-F238E27FC236}">
                  <a16:creationId xmlns:a16="http://schemas.microsoft.com/office/drawing/2014/main" id="{51F9EBE8-4404-4416-9F28-804A067BA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94">
              <a:extLst>
                <a:ext uri="{FF2B5EF4-FFF2-40B4-BE49-F238E27FC236}">
                  <a16:creationId xmlns:a16="http://schemas.microsoft.com/office/drawing/2014/main" id="{9E74D904-507D-4A7D-AEF1-B9A3E80089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95">
              <a:extLst>
                <a:ext uri="{FF2B5EF4-FFF2-40B4-BE49-F238E27FC236}">
                  <a16:creationId xmlns:a16="http://schemas.microsoft.com/office/drawing/2014/main" id="{07B16C85-3727-452A-BE74-2AFBB1865E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3" name="그룹 396">
              <a:extLst>
                <a:ext uri="{FF2B5EF4-FFF2-40B4-BE49-F238E27FC236}">
                  <a16:creationId xmlns:a16="http://schemas.microsoft.com/office/drawing/2014/main" id="{58D48BB1-D5EA-4934-8E1C-532746C91ACC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334" name="그룹 397">
                <a:extLst>
                  <a:ext uri="{FF2B5EF4-FFF2-40B4-BE49-F238E27FC236}">
                    <a16:creationId xmlns:a16="http://schemas.microsoft.com/office/drawing/2014/main" id="{8F42820C-1805-445F-B668-E72BB247E3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339" name="이등변 삼각형 402">
                  <a:extLst>
                    <a:ext uri="{FF2B5EF4-FFF2-40B4-BE49-F238E27FC236}">
                      <a16:creationId xmlns:a16="http://schemas.microsoft.com/office/drawing/2014/main" id="{AC4AA5C7-A8DA-47A5-B344-2E49437237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0" name="이등변 삼각형 403">
                  <a:extLst>
                    <a:ext uri="{FF2B5EF4-FFF2-40B4-BE49-F238E27FC236}">
                      <a16:creationId xmlns:a16="http://schemas.microsoft.com/office/drawing/2014/main" id="{8BAFB201-D7FD-4745-B0E1-18C3AB5EFD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35" name="그룹 398">
                <a:extLst>
                  <a:ext uri="{FF2B5EF4-FFF2-40B4-BE49-F238E27FC236}">
                    <a16:creationId xmlns:a16="http://schemas.microsoft.com/office/drawing/2014/main" id="{57D773AF-83DD-45D2-817E-D14CDA1EC9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337" name="이등변 삼각형 400">
                  <a:extLst>
                    <a:ext uri="{FF2B5EF4-FFF2-40B4-BE49-F238E27FC236}">
                      <a16:creationId xmlns:a16="http://schemas.microsoft.com/office/drawing/2014/main" id="{4EB6DFF1-3B1E-45C6-B6FB-F80401D086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8" name="이등변 삼각형 401">
                  <a:extLst>
                    <a:ext uri="{FF2B5EF4-FFF2-40B4-BE49-F238E27FC236}">
                      <a16:creationId xmlns:a16="http://schemas.microsoft.com/office/drawing/2014/main" id="{1ADE3EEF-248D-49F6-A13E-9358935618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36" name="직선 연결선 399">
                <a:extLst>
                  <a:ext uri="{FF2B5EF4-FFF2-40B4-BE49-F238E27FC236}">
                    <a16:creationId xmlns:a16="http://schemas.microsoft.com/office/drawing/2014/main" id="{7CD6C198-A3D8-428C-A374-F3B2C939364B}"/>
                  </a:ext>
                </a:extLst>
              </p:cNvPr>
              <p:cNvCxnSpPr>
                <a:cxnSpLocks/>
                <a:stCxn id="338" idx="1"/>
                <a:endCxn id="337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69AC8633-2B87-4B14-936B-7F4555CFB438}"/>
              </a:ext>
            </a:extLst>
          </p:cNvPr>
          <p:cNvGrpSpPr/>
          <p:nvPr/>
        </p:nvGrpSpPr>
        <p:grpSpPr>
          <a:xfrm>
            <a:off x="4417072" y="2675036"/>
            <a:ext cx="527727" cy="583404"/>
            <a:chOff x="3754828" y="1947852"/>
            <a:chExt cx="1322751" cy="1462307"/>
          </a:xfrm>
        </p:grpSpPr>
        <p:sp>
          <p:nvSpPr>
            <p:cNvPr id="354" name="직사각형 20">
              <a:extLst>
                <a:ext uri="{FF2B5EF4-FFF2-40B4-BE49-F238E27FC236}">
                  <a16:creationId xmlns:a16="http://schemas.microsoft.com/office/drawing/2014/main" id="{E435F881-2E36-4F0A-B901-EB4944C2C599}"/>
                </a:ext>
              </a:extLst>
            </p:cNvPr>
            <p:cNvSpPr/>
            <p:nvPr/>
          </p:nvSpPr>
          <p:spPr>
            <a:xfrm>
              <a:off x="4170673" y="2243359"/>
              <a:ext cx="489362" cy="5406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5" name="직사각형 3">
              <a:extLst>
                <a:ext uri="{FF2B5EF4-FFF2-40B4-BE49-F238E27FC236}">
                  <a16:creationId xmlns:a16="http://schemas.microsoft.com/office/drawing/2014/main" id="{061619E8-18E2-4F24-A3A6-A2947AC4F1D3}"/>
                </a:ext>
              </a:extLst>
            </p:cNvPr>
            <p:cNvSpPr/>
            <p:nvPr/>
          </p:nvSpPr>
          <p:spPr>
            <a:xfrm>
              <a:off x="4380494" y="2431824"/>
              <a:ext cx="57329" cy="97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356" name="3D 모델 6" descr="Video camera">
                  <a:extLst>
                    <a:ext uri="{FF2B5EF4-FFF2-40B4-BE49-F238E27FC236}">
                      <a16:creationId xmlns:a16="http://schemas.microsoft.com/office/drawing/2014/main" id="{406E904A-E04B-4D15-8117-51C7977ED2A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93362453"/>
                    </p:ext>
                  </p:extLst>
                </p:nvPr>
              </p:nvGraphicFramePr>
              <p:xfrm>
                <a:off x="3841128" y="1947852"/>
                <a:ext cx="1052510" cy="58141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52510" cy="581415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28307" ay="4625097" az="2784325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688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356" name="3D 모델 6" descr="Video camera">
                  <a:extLst>
                    <a:ext uri="{FF2B5EF4-FFF2-40B4-BE49-F238E27FC236}">
                      <a16:creationId xmlns:a16="http://schemas.microsoft.com/office/drawing/2014/main" id="{406E904A-E04B-4D15-8117-51C7977ED2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51502" y="2675036"/>
                  <a:ext cx="419911" cy="2319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57" name="직사각형 17">
              <a:extLst>
                <a:ext uri="{FF2B5EF4-FFF2-40B4-BE49-F238E27FC236}">
                  <a16:creationId xmlns:a16="http://schemas.microsoft.com/office/drawing/2014/main" id="{18AEC708-75D1-4943-BCDD-C9C9E42E4F4A}"/>
                </a:ext>
              </a:extLst>
            </p:cNvPr>
            <p:cNvSpPr/>
            <p:nvPr/>
          </p:nvSpPr>
          <p:spPr>
            <a:xfrm rot="2807291">
              <a:off x="424133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8" name="직사각형 19">
              <a:extLst>
                <a:ext uri="{FF2B5EF4-FFF2-40B4-BE49-F238E27FC236}">
                  <a16:creationId xmlns:a16="http://schemas.microsoft.com/office/drawing/2014/main" id="{0EA7FB8A-EC98-41D7-A8F1-2F2BCD8A507C}"/>
                </a:ext>
              </a:extLst>
            </p:cNvPr>
            <p:cNvSpPr/>
            <p:nvPr/>
          </p:nvSpPr>
          <p:spPr>
            <a:xfrm rot="18792709" flipH="1">
              <a:off x="451780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6F11DD35-527B-43AB-80B0-900CA4EEDF25}"/>
                </a:ext>
              </a:extLst>
            </p:cNvPr>
            <p:cNvGrpSpPr/>
            <p:nvPr/>
          </p:nvGrpSpPr>
          <p:grpSpPr>
            <a:xfrm>
              <a:off x="4618012" y="2597171"/>
              <a:ext cx="459567" cy="773326"/>
              <a:chOff x="8853941" y="1230260"/>
              <a:chExt cx="1597986" cy="2688974"/>
            </a:xfrm>
          </p:grpSpPr>
          <p:sp>
            <p:nvSpPr>
              <p:cNvPr id="384" name="평행 사변형 14">
                <a:extLst>
                  <a:ext uri="{FF2B5EF4-FFF2-40B4-BE49-F238E27FC236}">
                    <a16:creationId xmlns:a16="http://schemas.microsoft.com/office/drawing/2014/main" id="{A1BF5EF5-0899-407E-9B5D-3346776DF944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5" name="평행 사변형 15">
                <a:extLst>
                  <a:ext uri="{FF2B5EF4-FFF2-40B4-BE49-F238E27FC236}">
                    <a16:creationId xmlns:a16="http://schemas.microsoft.com/office/drawing/2014/main" id="{2007F774-CE11-49DC-ABD9-1F2EA5BF256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6" name="평행 사변형 16">
                <a:extLst>
                  <a:ext uri="{FF2B5EF4-FFF2-40B4-BE49-F238E27FC236}">
                    <a16:creationId xmlns:a16="http://schemas.microsoft.com/office/drawing/2014/main" id="{A7A0459A-0415-4FFB-A21A-262B3A77E173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A213ADB8-0C4D-44E1-9A4D-69C18E89E26D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403" name="평행 사변형 14">
                  <a:extLst>
                    <a:ext uri="{FF2B5EF4-FFF2-40B4-BE49-F238E27FC236}">
                      <a16:creationId xmlns:a16="http://schemas.microsoft.com/office/drawing/2014/main" id="{4CBA6113-0147-4F9A-90AC-684D297848C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4" name="평행 사변형 14">
                  <a:extLst>
                    <a:ext uri="{FF2B5EF4-FFF2-40B4-BE49-F238E27FC236}">
                      <a16:creationId xmlns:a16="http://schemas.microsoft.com/office/drawing/2014/main" id="{6A8D1B19-FD2D-4BC7-ACDC-E25883A0CC7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5" name="평행 사변형 14">
                  <a:extLst>
                    <a:ext uri="{FF2B5EF4-FFF2-40B4-BE49-F238E27FC236}">
                      <a16:creationId xmlns:a16="http://schemas.microsoft.com/office/drawing/2014/main" id="{58265D95-63D7-4F84-BC68-0A936CCA817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6" name="평행 사변형 14">
                  <a:extLst>
                    <a:ext uri="{FF2B5EF4-FFF2-40B4-BE49-F238E27FC236}">
                      <a16:creationId xmlns:a16="http://schemas.microsoft.com/office/drawing/2014/main" id="{A5F545C4-EBFD-4822-94D5-95DB11FC20C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EAB09915-32F2-466F-AE01-B47BBD785801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399" name="평행 사변형 14">
                  <a:extLst>
                    <a:ext uri="{FF2B5EF4-FFF2-40B4-BE49-F238E27FC236}">
                      <a16:creationId xmlns:a16="http://schemas.microsoft.com/office/drawing/2014/main" id="{88E93CF0-F87B-4352-8B51-33F807A1233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0" name="평행 사변형 14">
                  <a:extLst>
                    <a:ext uri="{FF2B5EF4-FFF2-40B4-BE49-F238E27FC236}">
                      <a16:creationId xmlns:a16="http://schemas.microsoft.com/office/drawing/2014/main" id="{6ED8386D-422A-4327-9484-D4092694FDB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1" name="평행 사변형 14">
                  <a:extLst>
                    <a:ext uri="{FF2B5EF4-FFF2-40B4-BE49-F238E27FC236}">
                      <a16:creationId xmlns:a16="http://schemas.microsoft.com/office/drawing/2014/main" id="{1CC0DE17-A60A-4009-B71B-FE8F73B1BB6A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2" name="평행 사변형 14">
                  <a:extLst>
                    <a:ext uri="{FF2B5EF4-FFF2-40B4-BE49-F238E27FC236}">
                      <a16:creationId xmlns:a16="http://schemas.microsoft.com/office/drawing/2014/main" id="{70D795C5-1B1C-46A9-9091-66D572BDCF4F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604C124B-B97A-49CC-99A9-AB1D5AADDDA5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395" name="평행 사변형 14">
                  <a:extLst>
                    <a:ext uri="{FF2B5EF4-FFF2-40B4-BE49-F238E27FC236}">
                      <a16:creationId xmlns:a16="http://schemas.microsoft.com/office/drawing/2014/main" id="{282AE22E-B5FE-4380-AB3B-7B08C60FD28A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6" name="평행 사변형 14">
                  <a:extLst>
                    <a:ext uri="{FF2B5EF4-FFF2-40B4-BE49-F238E27FC236}">
                      <a16:creationId xmlns:a16="http://schemas.microsoft.com/office/drawing/2014/main" id="{80C3C11E-2BE8-4B0D-88E7-A51011BBACF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7" name="평행 사변형 14">
                  <a:extLst>
                    <a:ext uri="{FF2B5EF4-FFF2-40B4-BE49-F238E27FC236}">
                      <a16:creationId xmlns:a16="http://schemas.microsoft.com/office/drawing/2014/main" id="{BC350F01-15E8-45A7-BD3F-DE2C37DFAC1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8" name="평행 사변형 14">
                  <a:extLst>
                    <a:ext uri="{FF2B5EF4-FFF2-40B4-BE49-F238E27FC236}">
                      <a16:creationId xmlns:a16="http://schemas.microsoft.com/office/drawing/2014/main" id="{AFC5AE10-B06F-4213-8E29-29C096154BB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90" name="Group 389">
                <a:extLst>
                  <a:ext uri="{FF2B5EF4-FFF2-40B4-BE49-F238E27FC236}">
                    <a16:creationId xmlns:a16="http://schemas.microsoft.com/office/drawing/2014/main" id="{E36CCFFD-D3AB-42EF-81F9-269FDEC57630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391" name="평행 사변형 14">
                  <a:extLst>
                    <a:ext uri="{FF2B5EF4-FFF2-40B4-BE49-F238E27FC236}">
                      <a16:creationId xmlns:a16="http://schemas.microsoft.com/office/drawing/2014/main" id="{F8CF9631-6F86-42A6-AFD2-58255A74D05F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2" name="평행 사변형 14">
                  <a:extLst>
                    <a:ext uri="{FF2B5EF4-FFF2-40B4-BE49-F238E27FC236}">
                      <a16:creationId xmlns:a16="http://schemas.microsoft.com/office/drawing/2014/main" id="{82F43AE2-04CA-40D6-AE92-F2D8BC731E3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3" name="평행 사변형 14">
                  <a:extLst>
                    <a:ext uri="{FF2B5EF4-FFF2-40B4-BE49-F238E27FC236}">
                      <a16:creationId xmlns:a16="http://schemas.microsoft.com/office/drawing/2014/main" id="{B9C8A92E-D78D-4D19-AB96-484B1EBC465F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4" name="평행 사변형 14">
                  <a:extLst>
                    <a:ext uri="{FF2B5EF4-FFF2-40B4-BE49-F238E27FC236}">
                      <a16:creationId xmlns:a16="http://schemas.microsoft.com/office/drawing/2014/main" id="{B82CDD77-5BAB-4CE5-8902-F87FEC86A9BD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76065003-4E42-4FC6-A43B-24B89CD6CF84}"/>
                </a:ext>
              </a:extLst>
            </p:cNvPr>
            <p:cNvGrpSpPr/>
            <p:nvPr/>
          </p:nvGrpSpPr>
          <p:grpSpPr>
            <a:xfrm flipH="1">
              <a:off x="3754828" y="2599908"/>
              <a:ext cx="459567" cy="773326"/>
              <a:chOff x="8853941" y="1230260"/>
              <a:chExt cx="1597986" cy="2688974"/>
            </a:xfrm>
          </p:grpSpPr>
          <p:sp>
            <p:nvSpPr>
              <p:cNvPr id="361" name="평행 사변형 14">
                <a:extLst>
                  <a:ext uri="{FF2B5EF4-FFF2-40B4-BE49-F238E27FC236}">
                    <a16:creationId xmlns:a16="http://schemas.microsoft.com/office/drawing/2014/main" id="{248110E0-09EE-443C-B26B-ED9DFD0FDF15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2" name="평행 사변형 15">
                <a:extLst>
                  <a:ext uri="{FF2B5EF4-FFF2-40B4-BE49-F238E27FC236}">
                    <a16:creationId xmlns:a16="http://schemas.microsoft.com/office/drawing/2014/main" id="{66FE3056-DF80-4933-847C-29DDCD4BAE86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3" name="평행 사변형 16">
                <a:extLst>
                  <a:ext uri="{FF2B5EF4-FFF2-40B4-BE49-F238E27FC236}">
                    <a16:creationId xmlns:a16="http://schemas.microsoft.com/office/drawing/2014/main" id="{4951BD83-B924-4CFB-AA74-B0365956AE99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AC7A494C-716D-469C-A727-3450958265ED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380" name="평행 사변형 14">
                  <a:extLst>
                    <a:ext uri="{FF2B5EF4-FFF2-40B4-BE49-F238E27FC236}">
                      <a16:creationId xmlns:a16="http://schemas.microsoft.com/office/drawing/2014/main" id="{9E97CF6D-74BA-4065-A112-1D927166A3C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1" name="평행 사변형 14">
                  <a:extLst>
                    <a:ext uri="{FF2B5EF4-FFF2-40B4-BE49-F238E27FC236}">
                      <a16:creationId xmlns:a16="http://schemas.microsoft.com/office/drawing/2014/main" id="{43D7A80A-1643-4610-8045-A165606CD49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2" name="평행 사변형 14">
                  <a:extLst>
                    <a:ext uri="{FF2B5EF4-FFF2-40B4-BE49-F238E27FC236}">
                      <a16:creationId xmlns:a16="http://schemas.microsoft.com/office/drawing/2014/main" id="{7EA60135-8115-43AA-B9FD-08A6E3F263E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3" name="평행 사변형 14">
                  <a:extLst>
                    <a:ext uri="{FF2B5EF4-FFF2-40B4-BE49-F238E27FC236}">
                      <a16:creationId xmlns:a16="http://schemas.microsoft.com/office/drawing/2014/main" id="{1227D4CC-5A50-4DE4-B389-B5CBBF27A832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46477B7F-2F97-40A6-9F9A-E21EA8E298C3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376" name="평행 사변형 14">
                  <a:extLst>
                    <a:ext uri="{FF2B5EF4-FFF2-40B4-BE49-F238E27FC236}">
                      <a16:creationId xmlns:a16="http://schemas.microsoft.com/office/drawing/2014/main" id="{A3D8C01D-F1F9-4CF5-9694-A53672E10E8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7" name="평행 사변형 14">
                  <a:extLst>
                    <a:ext uri="{FF2B5EF4-FFF2-40B4-BE49-F238E27FC236}">
                      <a16:creationId xmlns:a16="http://schemas.microsoft.com/office/drawing/2014/main" id="{2EBB4F9C-FB80-4AB8-A5AD-0BED24F2B33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8" name="평행 사변형 14">
                  <a:extLst>
                    <a:ext uri="{FF2B5EF4-FFF2-40B4-BE49-F238E27FC236}">
                      <a16:creationId xmlns:a16="http://schemas.microsoft.com/office/drawing/2014/main" id="{F6B60C5E-BD10-4798-AC99-3894A3B94FD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9" name="평행 사변형 14">
                  <a:extLst>
                    <a:ext uri="{FF2B5EF4-FFF2-40B4-BE49-F238E27FC236}">
                      <a16:creationId xmlns:a16="http://schemas.microsoft.com/office/drawing/2014/main" id="{7C458D26-AC91-43BF-A740-21F479EBDD82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74645D50-80B1-445D-A296-97EB42F31C03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372" name="평행 사변형 14">
                  <a:extLst>
                    <a:ext uri="{FF2B5EF4-FFF2-40B4-BE49-F238E27FC236}">
                      <a16:creationId xmlns:a16="http://schemas.microsoft.com/office/drawing/2014/main" id="{26BD6F1D-B25C-4C57-874F-A804FF7BF16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3" name="평행 사변형 14">
                  <a:extLst>
                    <a:ext uri="{FF2B5EF4-FFF2-40B4-BE49-F238E27FC236}">
                      <a16:creationId xmlns:a16="http://schemas.microsoft.com/office/drawing/2014/main" id="{477DAA1E-9274-47DA-81E6-874841D4F503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4" name="평행 사변형 14">
                  <a:extLst>
                    <a:ext uri="{FF2B5EF4-FFF2-40B4-BE49-F238E27FC236}">
                      <a16:creationId xmlns:a16="http://schemas.microsoft.com/office/drawing/2014/main" id="{90758159-8510-4909-9D4D-3C1D55B5DE1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5" name="평행 사변형 14">
                  <a:extLst>
                    <a:ext uri="{FF2B5EF4-FFF2-40B4-BE49-F238E27FC236}">
                      <a16:creationId xmlns:a16="http://schemas.microsoft.com/office/drawing/2014/main" id="{B495ED09-8888-4576-859E-2E20810047F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AC2E8166-5DA3-4A39-BA77-2BA25EBD651E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368" name="평행 사변형 14">
                  <a:extLst>
                    <a:ext uri="{FF2B5EF4-FFF2-40B4-BE49-F238E27FC236}">
                      <a16:creationId xmlns:a16="http://schemas.microsoft.com/office/drawing/2014/main" id="{971EA1EC-1AEB-45D8-9BAD-7E1001C03BFA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9" name="평행 사변형 14">
                  <a:extLst>
                    <a:ext uri="{FF2B5EF4-FFF2-40B4-BE49-F238E27FC236}">
                      <a16:creationId xmlns:a16="http://schemas.microsoft.com/office/drawing/2014/main" id="{5169E667-2467-4250-B1E7-0B9495EC011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0" name="평행 사변형 14">
                  <a:extLst>
                    <a:ext uri="{FF2B5EF4-FFF2-40B4-BE49-F238E27FC236}">
                      <a16:creationId xmlns:a16="http://schemas.microsoft.com/office/drawing/2014/main" id="{88D647CD-74F3-41A8-AFBD-E3387F4E9132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1" name="평행 사변형 14">
                  <a:extLst>
                    <a:ext uri="{FF2B5EF4-FFF2-40B4-BE49-F238E27FC236}">
                      <a16:creationId xmlns:a16="http://schemas.microsoft.com/office/drawing/2014/main" id="{573254E0-DECD-480F-92BA-514C9CFF333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07" name="그룹 111">
            <a:extLst>
              <a:ext uri="{FF2B5EF4-FFF2-40B4-BE49-F238E27FC236}">
                <a16:creationId xmlns:a16="http://schemas.microsoft.com/office/drawing/2014/main" id="{7FBDD04D-368E-49AB-B2BC-6577BAB76997}"/>
              </a:ext>
            </a:extLst>
          </p:cNvPr>
          <p:cNvGrpSpPr/>
          <p:nvPr/>
        </p:nvGrpSpPr>
        <p:grpSpPr>
          <a:xfrm>
            <a:off x="1515712" y="3539885"/>
            <a:ext cx="279751" cy="431537"/>
            <a:chOff x="7916612" y="1510288"/>
            <a:chExt cx="1809747" cy="2791671"/>
          </a:xfrm>
        </p:grpSpPr>
        <p:sp>
          <p:nvSpPr>
            <p:cNvPr id="408" name="사각형: 둥근 모서리 105">
              <a:extLst>
                <a:ext uri="{FF2B5EF4-FFF2-40B4-BE49-F238E27FC236}">
                  <a16:creationId xmlns:a16="http://schemas.microsoft.com/office/drawing/2014/main" id="{41E68FFB-B5CB-4372-A839-F8FA9C8A40C8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9" name="직사각형 106">
              <a:extLst>
                <a:ext uri="{FF2B5EF4-FFF2-40B4-BE49-F238E27FC236}">
                  <a16:creationId xmlns:a16="http://schemas.microsoft.com/office/drawing/2014/main" id="{65E0A54F-B9D0-4075-94D2-20A8B86A6E9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0" name="사각형: 둥근 모서리 107">
              <a:extLst>
                <a:ext uri="{FF2B5EF4-FFF2-40B4-BE49-F238E27FC236}">
                  <a16:creationId xmlns:a16="http://schemas.microsoft.com/office/drawing/2014/main" id="{9FAEE528-94FB-47D8-BB75-119625665CBC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1" name="타원 108">
              <a:extLst>
                <a:ext uri="{FF2B5EF4-FFF2-40B4-BE49-F238E27FC236}">
                  <a16:creationId xmlns:a16="http://schemas.microsoft.com/office/drawing/2014/main" id="{9AED45ED-23B2-47CD-85AF-093926C3A526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2" name="타원 109">
              <a:extLst>
                <a:ext uri="{FF2B5EF4-FFF2-40B4-BE49-F238E27FC236}">
                  <a16:creationId xmlns:a16="http://schemas.microsoft.com/office/drawing/2014/main" id="{0967948B-D8A9-46BC-BB11-7501B58B09A3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3" name="타원 110">
              <a:extLst>
                <a:ext uri="{FF2B5EF4-FFF2-40B4-BE49-F238E27FC236}">
                  <a16:creationId xmlns:a16="http://schemas.microsoft.com/office/drawing/2014/main" id="{4FBCD96B-DF89-480D-A698-57581A4D7868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14" name="그룹 111">
            <a:extLst>
              <a:ext uri="{FF2B5EF4-FFF2-40B4-BE49-F238E27FC236}">
                <a16:creationId xmlns:a16="http://schemas.microsoft.com/office/drawing/2014/main" id="{6DC8E22D-1709-4EE5-9E2E-AD2EC055FD64}"/>
              </a:ext>
            </a:extLst>
          </p:cNvPr>
          <p:cNvGrpSpPr/>
          <p:nvPr/>
        </p:nvGrpSpPr>
        <p:grpSpPr>
          <a:xfrm>
            <a:off x="3487773" y="3539885"/>
            <a:ext cx="279751" cy="431537"/>
            <a:chOff x="7916612" y="1510288"/>
            <a:chExt cx="1809747" cy="2791671"/>
          </a:xfrm>
        </p:grpSpPr>
        <p:sp>
          <p:nvSpPr>
            <p:cNvPr id="415" name="사각형: 둥근 모서리 105">
              <a:extLst>
                <a:ext uri="{FF2B5EF4-FFF2-40B4-BE49-F238E27FC236}">
                  <a16:creationId xmlns:a16="http://schemas.microsoft.com/office/drawing/2014/main" id="{AE9E4362-54F1-4A27-8925-0A543806B7F3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6" name="직사각형 106">
              <a:extLst>
                <a:ext uri="{FF2B5EF4-FFF2-40B4-BE49-F238E27FC236}">
                  <a16:creationId xmlns:a16="http://schemas.microsoft.com/office/drawing/2014/main" id="{7DE45C42-5EEF-4B50-8B2A-8D30BF329FE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7" name="사각형: 둥근 모서리 107">
              <a:extLst>
                <a:ext uri="{FF2B5EF4-FFF2-40B4-BE49-F238E27FC236}">
                  <a16:creationId xmlns:a16="http://schemas.microsoft.com/office/drawing/2014/main" id="{14724ACB-8F29-4CC0-8F4E-490FEC85786F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8" name="타원 108">
              <a:extLst>
                <a:ext uri="{FF2B5EF4-FFF2-40B4-BE49-F238E27FC236}">
                  <a16:creationId xmlns:a16="http://schemas.microsoft.com/office/drawing/2014/main" id="{8F75F232-2391-4608-83D5-6B895A059B54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9" name="타원 109">
              <a:extLst>
                <a:ext uri="{FF2B5EF4-FFF2-40B4-BE49-F238E27FC236}">
                  <a16:creationId xmlns:a16="http://schemas.microsoft.com/office/drawing/2014/main" id="{6EEE107D-8BD3-4BB1-A463-EBF52A490707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0" name="타원 110">
              <a:extLst>
                <a:ext uri="{FF2B5EF4-FFF2-40B4-BE49-F238E27FC236}">
                  <a16:creationId xmlns:a16="http://schemas.microsoft.com/office/drawing/2014/main" id="{506EAD34-3192-4B67-BC46-D5FB6860522C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1" name="그룹 111">
            <a:extLst>
              <a:ext uri="{FF2B5EF4-FFF2-40B4-BE49-F238E27FC236}">
                <a16:creationId xmlns:a16="http://schemas.microsoft.com/office/drawing/2014/main" id="{47E19EBB-5820-475B-B135-AA394F4E04AB}"/>
              </a:ext>
            </a:extLst>
          </p:cNvPr>
          <p:cNvGrpSpPr/>
          <p:nvPr/>
        </p:nvGrpSpPr>
        <p:grpSpPr>
          <a:xfrm>
            <a:off x="3101404" y="2858624"/>
            <a:ext cx="279751" cy="431537"/>
            <a:chOff x="7916612" y="1510288"/>
            <a:chExt cx="1809747" cy="2791671"/>
          </a:xfrm>
        </p:grpSpPr>
        <p:sp>
          <p:nvSpPr>
            <p:cNvPr id="422" name="사각형: 둥근 모서리 105">
              <a:extLst>
                <a:ext uri="{FF2B5EF4-FFF2-40B4-BE49-F238E27FC236}">
                  <a16:creationId xmlns:a16="http://schemas.microsoft.com/office/drawing/2014/main" id="{BB067AFA-3D60-4E55-B962-30C8734244BB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3" name="직사각형 106">
              <a:extLst>
                <a:ext uri="{FF2B5EF4-FFF2-40B4-BE49-F238E27FC236}">
                  <a16:creationId xmlns:a16="http://schemas.microsoft.com/office/drawing/2014/main" id="{7A8D68AB-6D65-4C8A-B02B-B3F0E769F386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4" name="사각형: 둥근 모서리 107">
              <a:extLst>
                <a:ext uri="{FF2B5EF4-FFF2-40B4-BE49-F238E27FC236}">
                  <a16:creationId xmlns:a16="http://schemas.microsoft.com/office/drawing/2014/main" id="{0E8B07D3-888F-465A-83DE-355945282506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5" name="타원 108">
              <a:extLst>
                <a:ext uri="{FF2B5EF4-FFF2-40B4-BE49-F238E27FC236}">
                  <a16:creationId xmlns:a16="http://schemas.microsoft.com/office/drawing/2014/main" id="{A1ED6ACF-0A46-445C-A999-C0A70E52709D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6" name="타원 109">
              <a:extLst>
                <a:ext uri="{FF2B5EF4-FFF2-40B4-BE49-F238E27FC236}">
                  <a16:creationId xmlns:a16="http://schemas.microsoft.com/office/drawing/2014/main" id="{62684DB6-860F-46FD-84F2-782AA657C1C9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7" name="타원 110">
              <a:extLst>
                <a:ext uri="{FF2B5EF4-FFF2-40B4-BE49-F238E27FC236}">
                  <a16:creationId xmlns:a16="http://schemas.microsoft.com/office/drawing/2014/main" id="{1FD2CC2E-A141-41BB-BEDD-39946B0B6614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8" name="그룹 111">
            <a:extLst>
              <a:ext uri="{FF2B5EF4-FFF2-40B4-BE49-F238E27FC236}">
                <a16:creationId xmlns:a16="http://schemas.microsoft.com/office/drawing/2014/main" id="{B93FFED0-F224-4B2A-B213-09F17768A5D6}"/>
              </a:ext>
            </a:extLst>
          </p:cNvPr>
          <p:cNvGrpSpPr/>
          <p:nvPr/>
        </p:nvGrpSpPr>
        <p:grpSpPr>
          <a:xfrm>
            <a:off x="1756668" y="2864522"/>
            <a:ext cx="279751" cy="431537"/>
            <a:chOff x="7916612" y="1510288"/>
            <a:chExt cx="1809747" cy="2791671"/>
          </a:xfrm>
        </p:grpSpPr>
        <p:sp>
          <p:nvSpPr>
            <p:cNvPr id="429" name="사각형: 둥근 모서리 105">
              <a:extLst>
                <a:ext uri="{FF2B5EF4-FFF2-40B4-BE49-F238E27FC236}">
                  <a16:creationId xmlns:a16="http://schemas.microsoft.com/office/drawing/2014/main" id="{81796E7C-1C7C-44DA-99BB-C74087451DCB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0" name="직사각형 106">
              <a:extLst>
                <a:ext uri="{FF2B5EF4-FFF2-40B4-BE49-F238E27FC236}">
                  <a16:creationId xmlns:a16="http://schemas.microsoft.com/office/drawing/2014/main" id="{F9324BDE-66BE-4A71-852C-E3BD11AE6B70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1" name="사각형: 둥근 모서리 107">
              <a:extLst>
                <a:ext uri="{FF2B5EF4-FFF2-40B4-BE49-F238E27FC236}">
                  <a16:creationId xmlns:a16="http://schemas.microsoft.com/office/drawing/2014/main" id="{3F05C5F1-9BA3-4167-9D63-264F5027BB8D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2" name="타원 108">
              <a:extLst>
                <a:ext uri="{FF2B5EF4-FFF2-40B4-BE49-F238E27FC236}">
                  <a16:creationId xmlns:a16="http://schemas.microsoft.com/office/drawing/2014/main" id="{B169D7F2-EBAE-4B87-B77A-5EE491A32485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3" name="타원 109">
              <a:extLst>
                <a:ext uri="{FF2B5EF4-FFF2-40B4-BE49-F238E27FC236}">
                  <a16:creationId xmlns:a16="http://schemas.microsoft.com/office/drawing/2014/main" id="{C59A03CF-4036-461D-A03D-4ECECB43BCFF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4" name="타원 110">
              <a:extLst>
                <a:ext uri="{FF2B5EF4-FFF2-40B4-BE49-F238E27FC236}">
                  <a16:creationId xmlns:a16="http://schemas.microsoft.com/office/drawing/2014/main" id="{9B0E1795-A214-4C20-9B8A-09CC88DEA22A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5" name="그룹 111">
            <a:extLst>
              <a:ext uri="{FF2B5EF4-FFF2-40B4-BE49-F238E27FC236}">
                <a16:creationId xmlns:a16="http://schemas.microsoft.com/office/drawing/2014/main" id="{6AEF1CAE-18D1-4259-95BB-C2F54F754F7C}"/>
              </a:ext>
            </a:extLst>
          </p:cNvPr>
          <p:cNvGrpSpPr/>
          <p:nvPr/>
        </p:nvGrpSpPr>
        <p:grpSpPr>
          <a:xfrm>
            <a:off x="2558340" y="3525154"/>
            <a:ext cx="279751" cy="431537"/>
            <a:chOff x="7916612" y="1510288"/>
            <a:chExt cx="1809747" cy="2791671"/>
          </a:xfrm>
        </p:grpSpPr>
        <p:sp>
          <p:nvSpPr>
            <p:cNvPr id="436" name="사각형: 둥근 모서리 105">
              <a:extLst>
                <a:ext uri="{FF2B5EF4-FFF2-40B4-BE49-F238E27FC236}">
                  <a16:creationId xmlns:a16="http://schemas.microsoft.com/office/drawing/2014/main" id="{B4A08549-4D57-49CF-8307-250631F880DA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7" name="직사각형 106">
              <a:extLst>
                <a:ext uri="{FF2B5EF4-FFF2-40B4-BE49-F238E27FC236}">
                  <a16:creationId xmlns:a16="http://schemas.microsoft.com/office/drawing/2014/main" id="{47D6C15C-A68A-4EE4-A556-22EF1053AD37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8" name="사각형: 둥근 모서리 107">
              <a:extLst>
                <a:ext uri="{FF2B5EF4-FFF2-40B4-BE49-F238E27FC236}">
                  <a16:creationId xmlns:a16="http://schemas.microsoft.com/office/drawing/2014/main" id="{8E475193-C805-4854-B994-7371E4F43D20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9" name="타원 108">
              <a:extLst>
                <a:ext uri="{FF2B5EF4-FFF2-40B4-BE49-F238E27FC236}">
                  <a16:creationId xmlns:a16="http://schemas.microsoft.com/office/drawing/2014/main" id="{D50B05E9-FC0C-4936-9D42-FE46CE46FCE8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0" name="타원 109">
              <a:extLst>
                <a:ext uri="{FF2B5EF4-FFF2-40B4-BE49-F238E27FC236}">
                  <a16:creationId xmlns:a16="http://schemas.microsoft.com/office/drawing/2014/main" id="{D788CDFF-3987-4FBD-A5EC-E882A2D8A600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1" name="타원 110">
              <a:extLst>
                <a:ext uri="{FF2B5EF4-FFF2-40B4-BE49-F238E27FC236}">
                  <a16:creationId xmlns:a16="http://schemas.microsoft.com/office/drawing/2014/main" id="{F05BEF0D-1137-45A3-B3D1-4986B925035B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2" name="그룹 89">
            <a:extLst>
              <a:ext uri="{FF2B5EF4-FFF2-40B4-BE49-F238E27FC236}">
                <a16:creationId xmlns:a16="http://schemas.microsoft.com/office/drawing/2014/main" id="{E9FC650F-00A4-4E8E-A081-FA7CCC1FFC13}"/>
              </a:ext>
            </a:extLst>
          </p:cNvPr>
          <p:cNvGrpSpPr/>
          <p:nvPr/>
        </p:nvGrpSpPr>
        <p:grpSpPr>
          <a:xfrm rot="19781003">
            <a:off x="3734637" y="3327197"/>
            <a:ext cx="778864" cy="97828"/>
            <a:chOff x="6087494" y="883216"/>
            <a:chExt cx="4981461" cy="748145"/>
          </a:xfrm>
        </p:grpSpPr>
        <p:grpSp>
          <p:nvGrpSpPr>
            <p:cNvPr id="443" name="그룹 90">
              <a:extLst>
                <a:ext uri="{FF2B5EF4-FFF2-40B4-BE49-F238E27FC236}">
                  <a16:creationId xmlns:a16="http://schemas.microsoft.com/office/drawing/2014/main" id="{85F3A18D-81B9-4929-ABF3-7554C1110885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45" name="이등변 삼각형 92">
                <a:extLst>
                  <a:ext uri="{FF2B5EF4-FFF2-40B4-BE49-F238E27FC236}">
                    <a16:creationId xmlns:a16="http://schemas.microsoft.com/office/drawing/2014/main" id="{6B1976E7-7D71-428C-B826-87063391D9E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6" name="타원 93">
                <a:extLst>
                  <a:ext uri="{FF2B5EF4-FFF2-40B4-BE49-F238E27FC236}">
                    <a16:creationId xmlns:a16="http://schemas.microsoft.com/office/drawing/2014/main" id="{0DAAC1BA-EA10-4267-8E65-4A725E236811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44" name="타원 91">
              <a:extLst>
                <a:ext uri="{FF2B5EF4-FFF2-40B4-BE49-F238E27FC236}">
                  <a16:creationId xmlns:a16="http://schemas.microsoft.com/office/drawing/2014/main" id="{7688CD7B-0CCD-4E2F-8B88-510108882284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7" name="그룹 89">
            <a:extLst>
              <a:ext uri="{FF2B5EF4-FFF2-40B4-BE49-F238E27FC236}">
                <a16:creationId xmlns:a16="http://schemas.microsoft.com/office/drawing/2014/main" id="{67B4DECD-91C5-40C2-97BF-F05A60281414}"/>
              </a:ext>
            </a:extLst>
          </p:cNvPr>
          <p:cNvGrpSpPr/>
          <p:nvPr/>
        </p:nvGrpSpPr>
        <p:grpSpPr>
          <a:xfrm rot="477418">
            <a:off x="3419724" y="2988073"/>
            <a:ext cx="977305" cy="69802"/>
            <a:chOff x="6087494" y="883216"/>
            <a:chExt cx="4981461" cy="748145"/>
          </a:xfrm>
        </p:grpSpPr>
        <p:grpSp>
          <p:nvGrpSpPr>
            <p:cNvPr id="448" name="그룹 90">
              <a:extLst>
                <a:ext uri="{FF2B5EF4-FFF2-40B4-BE49-F238E27FC236}">
                  <a16:creationId xmlns:a16="http://schemas.microsoft.com/office/drawing/2014/main" id="{1DAC2E44-ACA8-487A-B9B7-B046C19FD1E1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50" name="이등변 삼각형 92">
                <a:extLst>
                  <a:ext uri="{FF2B5EF4-FFF2-40B4-BE49-F238E27FC236}">
                    <a16:creationId xmlns:a16="http://schemas.microsoft.com/office/drawing/2014/main" id="{FC5A20C9-2981-4D58-AE21-AD008E893D2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타원 93">
                <a:extLst>
                  <a:ext uri="{FF2B5EF4-FFF2-40B4-BE49-F238E27FC236}">
                    <a16:creationId xmlns:a16="http://schemas.microsoft.com/office/drawing/2014/main" id="{2C4DF6AA-D36D-432E-8DAD-1CAD9BCF4C73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49" name="타원 91">
              <a:extLst>
                <a:ext uri="{FF2B5EF4-FFF2-40B4-BE49-F238E27FC236}">
                  <a16:creationId xmlns:a16="http://schemas.microsoft.com/office/drawing/2014/main" id="{73D30A00-400C-4040-AEC5-7320E82E1B3E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2" name="그룹 89">
            <a:extLst>
              <a:ext uri="{FF2B5EF4-FFF2-40B4-BE49-F238E27FC236}">
                <a16:creationId xmlns:a16="http://schemas.microsoft.com/office/drawing/2014/main" id="{301357E2-9734-4559-A2E9-E74DB8B2DE47}"/>
              </a:ext>
            </a:extLst>
          </p:cNvPr>
          <p:cNvGrpSpPr/>
          <p:nvPr/>
        </p:nvGrpSpPr>
        <p:grpSpPr>
          <a:xfrm rot="14721339">
            <a:off x="2586188" y="2439612"/>
            <a:ext cx="745044" cy="80665"/>
            <a:chOff x="6087494" y="883216"/>
            <a:chExt cx="4981461" cy="748145"/>
          </a:xfrm>
        </p:grpSpPr>
        <p:grpSp>
          <p:nvGrpSpPr>
            <p:cNvPr id="453" name="그룹 90">
              <a:extLst>
                <a:ext uri="{FF2B5EF4-FFF2-40B4-BE49-F238E27FC236}">
                  <a16:creationId xmlns:a16="http://schemas.microsoft.com/office/drawing/2014/main" id="{FB7A33D8-5B36-4453-A65A-047F88AE6955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55" name="이등변 삼각형 92">
                <a:extLst>
                  <a:ext uri="{FF2B5EF4-FFF2-40B4-BE49-F238E27FC236}">
                    <a16:creationId xmlns:a16="http://schemas.microsoft.com/office/drawing/2014/main" id="{319E9D17-DFA1-4F4F-8EC1-7382FC134F48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6" name="타원 93">
                <a:extLst>
                  <a:ext uri="{FF2B5EF4-FFF2-40B4-BE49-F238E27FC236}">
                    <a16:creationId xmlns:a16="http://schemas.microsoft.com/office/drawing/2014/main" id="{CFBF632A-BAFE-4A03-903E-09AF460E34B6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4" name="타원 91">
              <a:extLst>
                <a:ext uri="{FF2B5EF4-FFF2-40B4-BE49-F238E27FC236}">
                  <a16:creationId xmlns:a16="http://schemas.microsoft.com/office/drawing/2014/main" id="{B1F57217-2769-48B6-9A4F-FEDA7C67C54F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7" name="그룹 89">
            <a:extLst>
              <a:ext uri="{FF2B5EF4-FFF2-40B4-BE49-F238E27FC236}">
                <a16:creationId xmlns:a16="http://schemas.microsoft.com/office/drawing/2014/main" id="{ADF21E24-294A-4C6F-B474-781B491688BA}"/>
              </a:ext>
            </a:extLst>
          </p:cNvPr>
          <p:cNvGrpSpPr/>
          <p:nvPr/>
        </p:nvGrpSpPr>
        <p:grpSpPr>
          <a:xfrm rot="15958120">
            <a:off x="1979464" y="2788821"/>
            <a:ext cx="1276764" cy="116886"/>
            <a:chOff x="6087494" y="883216"/>
            <a:chExt cx="4981461" cy="748145"/>
          </a:xfrm>
        </p:grpSpPr>
        <p:grpSp>
          <p:nvGrpSpPr>
            <p:cNvPr id="458" name="그룹 90">
              <a:extLst>
                <a:ext uri="{FF2B5EF4-FFF2-40B4-BE49-F238E27FC236}">
                  <a16:creationId xmlns:a16="http://schemas.microsoft.com/office/drawing/2014/main" id="{84F24E0F-617C-4530-A60A-FD8CAEFB2403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60" name="이등변 삼각형 92">
                <a:extLst>
                  <a:ext uri="{FF2B5EF4-FFF2-40B4-BE49-F238E27FC236}">
                    <a16:creationId xmlns:a16="http://schemas.microsoft.com/office/drawing/2014/main" id="{EA9EE929-6E98-48C1-B818-21812A17D43E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1" name="타원 93">
                <a:extLst>
                  <a:ext uri="{FF2B5EF4-FFF2-40B4-BE49-F238E27FC236}">
                    <a16:creationId xmlns:a16="http://schemas.microsoft.com/office/drawing/2014/main" id="{8A10B939-CBD1-4B33-B8F7-E6629CC7FAA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9" name="타원 91">
              <a:extLst>
                <a:ext uri="{FF2B5EF4-FFF2-40B4-BE49-F238E27FC236}">
                  <a16:creationId xmlns:a16="http://schemas.microsoft.com/office/drawing/2014/main" id="{7B5B154E-ED4F-40B9-BE94-42F92BF24157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2" name="그룹 89">
            <a:extLst>
              <a:ext uri="{FF2B5EF4-FFF2-40B4-BE49-F238E27FC236}">
                <a16:creationId xmlns:a16="http://schemas.microsoft.com/office/drawing/2014/main" id="{F13E8BC8-09F4-43E1-89FA-1E1739C00E4E}"/>
              </a:ext>
            </a:extLst>
          </p:cNvPr>
          <p:cNvGrpSpPr/>
          <p:nvPr/>
        </p:nvGrpSpPr>
        <p:grpSpPr>
          <a:xfrm rot="17989259">
            <a:off x="1761166" y="2435130"/>
            <a:ext cx="791796" cy="116886"/>
            <a:chOff x="6087494" y="883216"/>
            <a:chExt cx="4981461" cy="748145"/>
          </a:xfrm>
        </p:grpSpPr>
        <p:grpSp>
          <p:nvGrpSpPr>
            <p:cNvPr id="463" name="그룹 90">
              <a:extLst>
                <a:ext uri="{FF2B5EF4-FFF2-40B4-BE49-F238E27FC236}">
                  <a16:creationId xmlns:a16="http://schemas.microsoft.com/office/drawing/2014/main" id="{A8D3744C-873C-46CD-B4AD-6AE1A061B990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65" name="이등변 삼각형 92">
                <a:extLst>
                  <a:ext uri="{FF2B5EF4-FFF2-40B4-BE49-F238E27FC236}">
                    <a16:creationId xmlns:a16="http://schemas.microsoft.com/office/drawing/2014/main" id="{D3285737-6938-4216-980D-E6EDC7E3E39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6" name="타원 93">
                <a:extLst>
                  <a:ext uri="{FF2B5EF4-FFF2-40B4-BE49-F238E27FC236}">
                    <a16:creationId xmlns:a16="http://schemas.microsoft.com/office/drawing/2014/main" id="{05614F19-9C8C-410E-A2BA-FC08E3A3047C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4" name="타원 91">
              <a:extLst>
                <a:ext uri="{FF2B5EF4-FFF2-40B4-BE49-F238E27FC236}">
                  <a16:creationId xmlns:a16="http://schemas.microsoft.com/office/drawing/2014/main" id="{BD1E0114-ECF4-4EA5-9364-6D292D36B40A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7" name="그룹 89">
            <a:extLst>
              <a:ext uri="{FF2B5EF4-FFF2-40B4-BE49-F238E27FC236}">
                <a16:creationId xmlns:a16="http://schemas.microsoft.com/office/drawing/2014/main" id="{4023EC32-DBE1-4173-A492-A8A49B19ABE7}"/>
              </a:ext>
            </a:extLst>
          </p:cNvPr>
          <p:cNvGrpSpPr/>
          <p:nvPr/>
        </p:nvGrpSpPr>
        <p:grpSpPr>
          <a:xfrm rot="10800000">
            <a:off x="900215" y="3002662"/>
            <a:ext cx="858939" cy="116886"/>
            <a:chOff x="6087494" y="883216"/>
            <a:chExt cx="4981461" cy="748145"/>
          </a:xfrm>
        </p:grpSpPr>
        <p:grpSp>
          <p:nvGrpSpPr>
            <p:cNvPr id="468" name="그룹 90">
              <a:extLst>
                <a:ext uri="{FF2B5EF4-FFF2-40B4-BE49-F238E27FC236}">
                  <a16:creationId xmlns:a16="http://schemas.microsoft.com/office/drawing/2014/main" id="{CC3A5A30-E226-4C3F-A047-78C69D6567EC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70" name="이등변 삼각형 92">
                <a:extLst>
                  <a:ext uri="{FF2B5EF4-FFF2-40B4-BE49-F238E27FC236}">
                    <a16:creationId xmlns:a16="http://schemas.microsoft.com/office/drawing/2014/main" id="{E1CAAD31-AB33-4817-B010-E57375B0334D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1" name="타원 93">
                <a:extLst>
                  <a:ext uri="{FF2B5EF4-FFF2-40B4-BE49-F238E27FC236}">
                    <a16:creationId xmlns:a16="http://schemas.microsoft.com/office/drawing/2014/main" id="{EFD87B3B-23D8-41CA-B935-4F169D131A5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9" name="타원 91">
              <a:extLst>
                <a:ext uri="{FF2B5EF4-FFF2-40B4-BE49-F238E27FC236}">
                  <a16:creationId xmlns:a16="http://schemas.microsoft.com/office/drawing/2014/main" id="{07244E62-FE0A-4AFD-B34F-9521CE44B4D8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77" name="그룹 89">
            <a:extLst>
              <a:ext uri="{FF2B5EF4-FFF2-40B4-BE49-F238E27FC236}">
                <a16:creationId xmlns:a16="http://schemas.microsoft.com/office/drawing/2014/main" id="{37D7DED9-860C-4726-997C-34E1D5EA4DA3}"/>
              </a:ext>
            </a:extLst>
          </p:cNvPr>
          <p:cNvGrpSpPr/>
          <p:nvPr/>
        </p:nvGrpSpPr>
        <p:grpSpPr>
          <a:xfrm rot="12385539">
            <a:off x="865856" y="3312199"/>
            <a:ext cx="721552" cy="83860"/>
            <a:chOff x="6087494" y="883216"/>
            <a:chExt cx="4981461" cy="748145"/>
          </a:xfrm>
        </p:grpSpPr>
        <p:grpSp>
          <p:nvGrpSpPr>
            <p:cNvPr id="478" name="그룹 90">
              <a:extLst>
                <a:ext uri="{FF2B5EF4-FFF2-40B4-BE49-F238E27FC236}">
                  <a16:creationId xmlns:a16="http://schemas.microsoft.com/office/drawing/2014/main" id="{9A9D264A-0F17-4CE7-89AF-685BFAD59246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80" name="이등변 삼각형 92">
                <a:extLst>
                  <a:ext uri="{FF2B5EF4-FFF2-40B4-BE49-F238E27FC236}">
                    <a16:creationId xmlns:a16="http://schemas.microsoft.com/office/drawing/2014/main" id="{793B8BFE-815C-4B55-83D6-DBCCF6546F88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1" name="타원 93">
                <a:extLst>
                  <a:ext uri="{FF2B5EF4-FFF2-40B4-BE49-F238E27FC236}">
                    <a16:creationId xmlns:a16="http://schemas.microsoft.com/office/drawing/2014/main" id="{D99824D0-DB19-4C12-BD50-E0BC4246766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79" name="타원 91">
              <a:extLst>
                <a:ext uri="{FF2B5EF4-FFF2-40B4-BE49-F238E27FC236}">
                  <a16:creationId xmlns:a16="http://schemas.microsoft.com/office/drawing/2014/main" id="{9D4E1D18-7BE9-4F2C-A5B7-81B9473DDBDE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2" name="Trapezoid 481">
            <a:extLst>
              <a:ext uri="{FF2B5EF4-FFF2-40B4-BE49-F238E27FC236}">
                <a16:creationId xmlns:a16="http://schemas.microsoft.com/office/drawing/2014/main" id="{19220D8C-EEB8-49DC-9E77-EB6C173A8264}"/>
              </a:ext>
            </a:extLst>
          </p:cNvPr>
          <p:cNvSpPr/>
          <p:nvPr/>
        </p:nvSpPr>
        <p:spPr>
          <a:xfrm rot="17395370">
            <a:off x="825989" y="2110350"/>
            <a:ext cx="2059085" cy="2333934"/>
          </a:xfrm>
          <a:prstGeom prst="trapezoid">
            <a:avLst>
              <a:gd name="adj" fmla="val 4703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Trapezoid 482">
            <a:extLst>
              <a:ext uri="{FF2B5EF4-FFF2-40B4-BE49-F238E27FC236}">
                <a16:creationId xmlns:a16="http://schemas.microsoft.com/office/drawing/2014/main" id="{BE81C09E-8607-4715-BAB1-D7CDBE481F2D}"/>
              </a:ext>
            </a:extLst>
          </p:cNvPr>
          <p:cNvSpPr/>
          <p:nvPr/>
        </p:nvSpPr>
        <p:spPr>
          <a:xfrm>
            <a:off x="1607845" y="1848053"/>
            <a:ext cx="2059085" cy="1890400"/>
          </a:xfrm>
          <a:prstGeom prst="trapezoid">
            <a:avLst>
              <a:gd name="adj" fmla="val 4703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Trapezoid 483">
            <a:extLst>
              <a:ext uri="{FF2B5EF4-FFF2-40B4-BE49-F238E27FC236}">
                <a16:creationId xmlns:a16="http://schemas.microsoft.com/office/drawing/2014/main" id="{2A9AECAD-9FE6-4295-858B-6733C980E99B}"/>
              </a:ext>
            </a:extLst>
          </p:cNvPr>
          <p:cNvSpPr/>
          <p:nvPr/>
        </p:nvSpPr>
        <p:spPr>
          <a:xfrm rot="4135768">
            <a:off x="2316880" y="2594570"/>
            <a:ext cx="2059085" cy="1890400"/>
          </a:xfrm>
          <a:prstGeom prst="trapezoid">
            <a:avLst>
              <a:gd name="adj" fmla="val 4703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6" name="Graphic 485" descr="Server">
            <a:extLst>
              <a:ext uri="{FF2B5EF4-FFF2-40B4-BE49-F238E27FC236}">
                <a16:creationId xmlns:a16="http://schemas.microsoft.com/office/drawing/2014/main" id="{1288094B-8556-4735-B29F-C87A07C0F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9165" y="2386553"/>
            <a:ext cx="1315769" cy="1315769"/>
          </a:xfrm>
          <a:prstGeom prst="rect">
            <a:avLst/>
          </a:prstGeom>
        </p:spPr>
      </p:pic>
      <p:sp>
        <p:nvSpPr>
          <p:cNvPr id="487" name="Rectangle: Rounded Corners 486">
            <a:extLst>
              <a:ext uri="{FF2B5EF4-FFF2-40B4-BE49-F238E27FC236}">
                <a16:creationId xmlns:a16="http://schemas.microsoft.com/office/drawing/2014/main" id="{B925856A-C3BD-4B93-ADBE-D88511134B8A}"/>
              </a:ext>
            </a:extLst>
          </p:cNvPr>
          <p:cNvSpPr/>
          <p:nvPr/>
        </p:nvSpPr>
        <p:spPr>
          <a:xfrm>
            <a:off x="8848076" y="1787504"/>
            <a:ext cx="2631920" cy="2855389"/>
          </a:xfrm>
          <a:prstGeom prst="roundRect">
            <a:avLst>
              <a:gd name="adj" fmla="val 11252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5C13B333-F32D-47F9-8D7D-C11BE4419238}"/>
              </a:ext>
            </a:extLst>
          </p:cNvPr>
          <p:cNvSpPr/>
          <p:nvPr/>
        </p:nvSpPr>
        <p:spPr>
          <a:xfrm>
            <a:off x="9110426" y="1901570"/>
            <a:ext cx="2143385" cy="884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Voxelizer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615206D3-CFBC-4EAF-AA3A-136854B34949}"/>
              </a:ext>
            </a:extLst>
          </p:cNvPr>
          <p:cNvSpPr/>
          <p:nvPr/>
        </p:nvSpPr>
        <p:spPr>
          <a:xfrm>
            <a:off x="9110426" y="3688901"/>
            <a:ext cx="2143385" cy="839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 vector generation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472CD182-A06B-4E79-8447-36BFD88EE605}"/>
              </a:ext>
            </a:extLst>
          </p:cNvPr>
          <p:cNvSpPr txBox="1"/>
          <p:nvPr/>
        </p:nvSpPr>
        <p:spPr>
          <a:xfrm>
            <a:off x="589308" y="951284"/>
            <a:ext cx="391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Input data acquisition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(Image acquisition &amp; feature extraction)</a:t>
            </a:r>
          </a:p>
        </p:txBody>
      </p:sp>
      <p:sp>
        <p:nvSpPr>
          <p:cNvPr id="491" name="Arrow: Right 490">
            <a:extLst>
              <a:ext uri="{FF2B5EF4-FFF2-40B4-BE49-F238E27FC236}">
                <a16:creationId xmlns:a16="http://schemas.microsoft.com/office/drawing/2014/main" id="{AD19602A-D273-48BB-B335-F93A57556483}"/>
              </a:ext>
            </a:extLst>
          </p:cNvPr>
          <p:cNvSpPr/>
          <p:nvPr/>
        </p:nvSpPr>
        <p:spPr>
          <a:xfrm>
            <a:off x="5019262" y="2205706"/>
            <a:ext cx="4062433" cy="26688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Arrow: Right 491">
            <a:extLst>
              <a:ext uri="{FF2B5EF4-FFF2-40B4-BE49-F238E27FC236}">
                <a16:creationId xmlns:a16="http://schemas.microsoft.com/office/drawing/2014/main" id="{8EC1CC70-9A0C-4FF6-A85D-965E68346774}"/>
              </a:ext>
            </a:extLst>
          </p:cNvPr>
          <p:cNvSpPr/>
          <p:nvPr/>
        </p:nvSpPr>
        <p:spPr>
          <a:xfrm flipH="1">
            <a:off x="5019263" y="4035546"/>
            <a:ext cx="4062432" cy="26688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7C2E7D36-73FA-4F00-B460-7B7C8F165680}"/>
              </a:ext>
            </a:extLst>
          </p:cNvPr>
          <p:cNvSpPr txBox="1"/>
          <p:nvPr/>
        </p:nvSpPr>
        <p:spPr>
          <a:xfrm>
            <a:off x="5658449" y="1884307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Input data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02674487-3A9C-4077-98CE-457CEEB657C2}"/>
                  </a:ext>
                </a:extLst>
              </p:cNvPr>
              <p:cNvSpPr txBox="1"/>
              <p:nvPr/>
            </p:nvSpPr>
            <p:spPr>
              <a:xfrm>
                <a:off x="5942154" y="2449196"/>
                <a:ext cx="2016835" cy="6552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Visual features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Requirements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𝑚𝑖𝑛</m:t>
                        </m:r>
                      </m:sup>
                    </m:sSup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02674487-3A9C-4077-98CE-457CEEB65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154" y="2449196"/>
                <a:ext cx="2016835" cy="655244"/>
              </a:xfrm>
              <a:prstGeom prst="rect">
                <a:avLst/>
              </a:prstGeom>
              <a:blipFill>
                <a:blip r:embed="rId7"/>
                <a:stretch>
                  <a:fillRect l="-2719" t="-5607" b="-14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5" name="Arrow: Right 494">
            <a:extLst>
              <a:ext uri="{FF2B5EF4-FFF2-40B4-BE49-F238E27FC236}">
                <a16:creationId xmlns:a16="http://schemas.microsoft.com/office/drawing/2014/main" id="{C9B3D77A-2516-41AA-B32B-9F9A54B4DDB2}"/>
              </a:ext>
            </a:extLst>
          </p:cNvPr>
          <p:cNvSpPr/>
          <p:nvPr/>
        </p:nvSpPr>
        <p:spPr>
          <a:xfrm rot="16200000" flipH="1">
            <a:off x="9784500" y="3099205"/>
            <a:ext cx="759069" cy="26688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FA050B4B-3A2C-46CB-90C1-1D331EEAC67C}"/>
                  </a:ext>
                </a:extLst>
              </p:cNvPr>
              <p:cNvSpPr txBox="1"/>
              <p:nvPr/>
            </p:nvSpPr>
            <p:spPr>
              <a:xfrm>
                <a:off x="9048185" y="2854554"/>
                <a:ext cx="16546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Positions 	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Blockage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FA050B4B-3A2C-46CB-90C1-1D331EEAC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185" y="2854554"/>
                <a:ext cx="1654620" cy="646331"/>
              </a:xfrm>
              <a:prstGeom prst="rect">
                <a:avLst/>
              </a:prstGeom>
              <a:blipFill>
                <a:blip r:embed="rId8"/>
                <a:stretch>
                  <a:fillRect l="-294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7" name="TextBox 496">
            <a:extLst>
              <a:ext uri="{FF2B5EF4-FFF2-40B4-BE49-F238E27FC236}">
                <a16:creationId xmlns:a16="http://schemas.microsoft.com/office/drawing/2014/main" id="{DE021C8A-1CAE-446E-B592-906BDDB0D4DB}"/>
              </a:ext>
            </a:extLst>
          </p:cNvPr>
          <p:cNvSpPr txBox="1"/>
          <p:nvPr/>
        </p:nvSpPr>
        <p:spPr>
          <a:xfrm>
            <a:off x="5930967" y="3734203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Control signaling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C88F9266-EF71-45B7-B6D9-C05FDE6669AD}"/>
              </a:ext>
            </a:extLst>
          </p:cNvPr>
          <p:cNvSpPr txBox="1"/>
          <p:nvPr/>
        </p:nvSpPr>
        <p:spPr>
          <a:xfrm>
            <a:off x="9151050" y="1136505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UE detection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(object detection stage)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391A6B0D-12E1-4EA8-82BA-EB7D4CFD4922}"/>
              </a:ext>
            </a:extLst>
          </p:cNvPr>
          <p:cNvSpPr txBox="1"/>
          <p:nvPr/>
        </p:nvSpPr>
        <p:spPr>
          <a:xfrm>
            <a:off x="8955488" y="4673251"/>
            <a:ext cx="2730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Cell association decision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 stage)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E35DE2DF-FF46-4F0A-A14D-861CC9811813}"/>
                  </a:ext>
                </a:extLst>
              </p:cNvPr>
              <p:cNvSpPr txBox="1"/>
              <p:nvPr/>
            </p:nvSpPr>
            <p:spPr>
              <a:xfrm>
                <a:off x="5727495" y="4235621"/>
                <a:ext cx="2458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 association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E35DE2DF-FF46-4F0A-A14D-861CC9811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495" y="4235621"/>
                <a:ext cx="2458622" cy="369332"/>
              </a:xfrm>
              <a:prstGeom prst="rect">
                <a:avLst/>
              </a:prstGeom>
              <a:blipFill>
                <a:blip r:embed="rId9"/>
                <a:stretch>
                  <a:fillRect l="-198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1" name="TextBox 500">
            <a:extLst>
              <a:ext uri="{FF2B5EF4-FFF2-40B4-BE49-F238E27FC236}">
                <a16:creationId xmlns:a16="http://schemas.microsoft.com/office/drawing/2014/main" id="{67325017-D180-458B-823F-490CED6EAD2E}"/>
              </a:ext>
            </a:extLst>
          </p:cNvPr>
          <p:cNvSpPr txBox="1"/>
          <p:nvPr/>
        </p:nvSpPr>
        <p:spPr>
          <a:xfrm>
            <a:off x="11488481" y="3654141"/>
            <a:ext cx="171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 in macro BS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8CCF3E90-5561-41D6-BDD1-907F4D06669D}"/>
              </a:ext>
            </a:extLst>
          </p:cNvPr>
          <p:cNvSpPr txBox="1"/>
          <p:nvPr/>
        </p:nvSpPr>
        <p:spPr>
          <a:xfrm>
            <a:off x="1641186" y="4710107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UDN environment</a:t>
            </a:r>
          </a:p>
        </p:txBody>
      </p:sp>
    </p:spTree>
    <p:extLst>
      <p:ext uri="{BB962C8B-B14F-4D97-AF65-F5344CB8AC3E}">
        <p14:creationId xmlns:p14="http://schemas.microsoft.com/office/powerpoint/2010/main" val="902888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Oval 1257">
            <a:extLst>
              <a:ext uri="{FF2B5EF4-FFF2-40B4-BE49-F238E27FC236}">
                <a16:creationId xmlns:a16="http://schemas.microsoft.com/office/drawing/2014/main" id="{0A60FF04-D308-4A1A-9943-53C8D02192B8}"/>
              </a:ext>
            </a:extLst>
          </p:cNvPr>
          <p:cNvSpPr/>
          <p:nvPr/>
        </p:nvSpPr>
        <p:spPr>
          <a:xfrm>
            <a:off x="6807462" y="2177898"/>
            <a:ext cx="4089926" cy="2976937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7" name="Oval 1256">
            <a:extLst>
              <a:ext uri="{FF2B5EF4-FFF2-40B4-BE49-F238E27FC236}">
                <a16:creationId xmlns:a16="http://schemas.microsoft.com/office/drawing/2014/main" id="{8B9A0F57-E7F3-4C00-803E-B3F1B19772DA}"/>
              </a:ext>
            </a:extLst>
          </p:cNvPr>
          <p:cNvSpPr/>
          <p:nvPr/>
        </p:nvSpPr>
        <p:spPr>
          <a:xfrm>
            <a:off x="5920743" y="-163149"/>
            <a:ext cx="4089926" cy="2976937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6" name="Oval 1255">
            <a:extLst>
              <a:ext uri="{FF2B5EF4-FFF2-40B4-BE49-F238E27FC236}">
                <a16:creationId xmlns:a16="http://schemas.microsoft.com/office/drawing/2014/main" id="{6D23FE8B-5C13-48FC-9830-47A9A2816D3E}"/>
              </a:ext>
            </a:extLst>
          </p:cNvPr>
          <p:cNvSpPr/>
          <p:nvPr/>
        </p:nvSpPr>
        <p:spPr>
          <a:xfrm>
            <a:off x="2884208" y="274187"/>
            <a:ext cx="4089926" cy="2976937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4" name="Oval 1253">
            <a:extLst>
              <a:ext uri="{FF2B5EF4-FFF2-40B4-BE49-F238E27FC236}">
                <a16:creationId xmlns:a16="http://schemas.microsoft.com/office/drawing/2014/main" id="{DCE04929-20A7-4B03-BD33-F7C181BCDC99}"/>
              </a:ext>
            </a:extLst>
          </p:cNvPr>
          <p:cNvSpPr/>
          <p:nvPr/>
        </p:nvSpPr>
        <p:spPr>
          <a:xfrm>
            <a:off x="4157547" y="2407646"/>
            <a:ext cx="4128811" cy="3005240"/>
          </a:xfrm>
          <a:prstGeom prst="ellipse">
            <a:avLst/>
          </a:prstGeom>
          <a:solidFill>
            <a:schemeClr val="bg2">
              <a:alpha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5A7934-511D-4204-B067-774A6A5BF1C0}"/>
              </a:ext>
            </a:extLst>
          </p:cNvPr>
          <p:cNvGrpSpPr/>
          <p:nvPr/>
        </p:nvGrpSpPr>
        <p:grpSpPr>
          <a:xfrm>
            <a:off x="4539573" y="298015"/>
            <a:ext cx="995713" cy="1836012"/>
            <a:chOff x="3947253" y="850468"/>
            <a:chExt cx="995713" cy="1836012"/>
          </a:xfrm>
        </p:grpSpPr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73B59167-BB05-4B21-AA73-FD7EE8F66AA7}"/>
                </a:ext>
              </a:extLst>
            </p:cNvPr>
            <p:cNvGrpSpPr/>
            <p:nvPr/>
          </p:nvGrpSpPr>
          <p:grpSpPr>
            <a:xfrm>
              <a:off x="4005400" y="1539375"/>
              <a:ext cx="882947" cy="1147105"/>
              <a:chOff x="7114424" y="997211"/>
              <a:chExt cx="3164666" cy="4111464"/>
            </a:xfrm>
          </p:grpSpPr>
          <p:sp>
            <p:nvSpPr>
              <p:cNvPr id="728" name="직사각형 337">
                <a:extLst>
                  <a:ext uri="{FF2B5EF4-FFF2-40B4-BE49-F238E27FC236}">
                    <a16:creationId xmlns:a16="http://schemas.microsoft.com/office/drawing/2014/main" id="{2BE0B62E-DDA6-4A51-82B5-B96F3924D91D}"/>
                  </a:ext>
                </a:extLst>
              </p:cNvPr>
              <p:cNvSpPr/>
              <p:nvPr/>
            </p:nvSpPr>
            <p:spPr>
              <a:xfrm>
                <a:off x="8694397" y="4018213"/>
                <a:ext cx="1583707" cy="26231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29" name="이등변 삼각형 338">
                <a:extLst>
                  <a:ext uri="{FF2B5EF4-FFF2-40B4-BE49-F238E27FC236}">
                    <a16:creationId xmlns:a16="http://schemas.microsoft.com/office/drawing/2014/main" id="{84BE4D5B-D279-467D-AE8A-52F13E87D6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6078" y="3486590"/>
                <a:ext cx="1659485" cy="1584686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30" name="직사각형 339">
                <a:extLst>
                  <a:ext uri="{FF2B5EF4-FFF2-40B4-BE49-F238E27FC236}">
                    <a16:creationId xmlns:a16="http://schemas.microsoft.com/office/drawing/2014/main" id="{53C3B517-33DF-4C01-A7F6-1BE7CC5A7418}"/>
                  </a:ext>
                </a:extLst>
              </p:cNvPr>
              <p:cNvSpPr/>
              <p:nvPr/>
            </p:nvSpPr>
            <p:spPr>
              <a:xfrm>
                <a:off x="7117656" y="4118957"/>
                <a:ext cx="1576009" cy="1615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31" name="이등변 삼각형 340">
                <a:extLst>
                  <a:ext uri="{FF2B5EF4-FFF2-40B4-BE49-F238E27FC236}">
                    <a16:creationId xmlns:a16="http://schemas.microsoft.com/office/drawing/2014/main" id="{3FAC73CD-5127-4E6C-AAB1-AEA6AB03260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8927" y="3488492"/>
                <a:ext cx="1659485" cy="158088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32" name="직사각형 341">
                <a:extLst>
                  <a:ext uri="{FF2B5EF4-FFF2-40B4-BE49-F238E27FC236}">
                    <a16:creationId xmlns:a16="http://schemas.microsoft.com/office/drawing/2014/main" id="{26F3AAD4-828A-4E83-8E29-1F5F58C032BE}"/>
                  </a:ext>
                </a:extLst>
              </p:cNvPr>
              <p:cNvSpPr/>
              <p:nvPr/>
            </p:nvSpPr>
            <p:spPr>
              <a:xfrm>
                <a:off x="7117635" y="3728241"/>
                <a:ext cx="1575103" cy="3898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33" name="직사각형 342">
                <a:extLst>
                  <a:ext uri="{FF2B5EF4-FFF2-40B4-BE49-F238E27FC236}">
                    <a16:creationId xmlns:a16="http://schemas.microsoft.com/office/drawing/2014/main" id="{4C1EE6E7-1498-40CF-B82E-C6C60D618F29}"/>
                  </a:ext>
                </a:extLst>
              </p:cNvPr>
              <p:cNvSpPr/>
              <p:nvPr/>
            </p:nvSpPr>
            <p:spPr>
              <a:xfrm>
                <a:off x="8705282" y="3721410"/>
                <a:ext cx="1572852" cy="39665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34" name="이등변 삼각형 343">
                <a:extLst>
                  <a:ext uri="{FF2B5EF4-FFF2-40B4-BE49-F238E27FC236}">
                    <a16:creationId xmlns:a16="http://schemas.microsoft.com/office/drawing/2014/main" id="{1115CA1F-5EA9-4AF3-B77F-BBAEAB7CE3B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7024" y="3322864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35" name="이등변 삼각형 344">
                <a:extLst>
                  <a:ext uri="{FF2B5EF4-FFF2-40B4-BE49-F238E27FC236}">
                    <a16:creationId xmlns:a16="http://schemas.microsoft.com/office/drawing/2014/main" id="{E37DAC98-8F9E-4361-B51E-19440774CC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7004" y="3323753"/>
                <a:ext cx="1659485" cy="1584686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36" name="이등변 삼각형 345">
                <a:extLst>
                  <a:ext uri="{FF2B5EF4-FFF2-40B4-BE49-F238E27FC236}">
                    <a16:creationId xmlns:a16="http://schemas.microsoft.com/office/drawing/2014/main" id="{AF06605D-CB37-4760-A1D4-10BE2CA3A78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3415" y="2937899"/>
                <a:ext cx="1659485" cy="1574557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37" name="이등변 삼각형 346">
                <a:extLst>
                  <a:ext uri="{FF2B5EF4-FFF2-40B4-BE49-F238E27FC236}">
                    <a16:creationId xmlns:a16="http://schemas.microsoft.com/office/drawing/2014/main" id="{D133688F-464A-4FE7-B9FE-D5D5EF43DE5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6078" y="2933724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38" name="직사각형 347">
                <a:extLst>
                  <a:ext uri="{FF2B5EF4-FFF2-40B4-BE49-F238E27FC236}">
                    <a16:creationId xmlns:a16="http://schemas.microsoft.com/office/drawing/2014/main" id="{BE23B327-AD68-4C1B-B8CF-E325D58DD7FD}"/>
                  </a:ext>
                </a:extLst>
              </p:cNvPr>
              <p:cNvSpPr/>
              <p:nvPr/>
            </p:nvSpPr>
            <p:spPr>
              <a:xfrm>
                <a:off x="8693369" y="1814553"/>
                <a:ext cx="1436065" cy="18832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39" name="직사각형 348">
                <a:extLst>
                  <a:ext uri="{FF2B5EF4-FFF2-40B4-BE49-F238E27FC236}">
                    <a16:creationId xmlns:a16="http://schemas.microsoft.com/office/drawing/2014/main" id="{7D52BBEC-FC07-46A2-8249-4D89D293F1C1}"/>
                  </a:ext>
                </a:extLst>
              </p:cNvPr>
              <p:cNvSpPr/>
              <p:nvPr/>
            </p:nvSpPr>
            <p:spPr>
              <a:xfrm>
                <a:off x="7257323" y="1789955"/>
                <a:ext cx="1436064" cy="190788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grpSp>
            <p:nvGrpSpPr>
              <p:cNvPr id="740" name="그룹 349">
                <a:extLst>
                  <a:ext uri="{FF2B5EF4-FFF2-40B4-BE49-F238E27FC236}">
                    <a16:creationId xmlns:a16="http://schemas.microsoft.com/office/drawing/2014/main" id="{78F45A29-AD91-4FB6-8703-5C926C31B97C}"/>
                  </a:ext>
                </a:extLst>
              </p:cNvPr>
              <p:cNvGrpSpPr/>
              <p:nvPr/>
            </p:nvGrpSpPr>
            <p:grpSpPr>
              <a:xfrm>
                <a:off x="7257322" y="2945908"/>
                <a:ext cx="2872162" cy="1503865"/>
                <a:chOff x="3844103" y="4603820"/>
                <a:chExt cx="2872162" cy="1503865"/>
              </a:xfrm>
            </p:grpSpPr>
            <p:sp>
              <p:nvSpPr>
                <p:cNvPr id="785" name="이등변 삼각형 414">
                  <a:extLst>
                    <a:ext uri="{FF2B5EF4-FFF2-40B4-BE49-F238E27FC236}">
                      <a16:creationId xmlns:a16="http://schemas.microsoft.com/office/drawing/2014/main" id="{79BB2018-03BC-444D-AFD4-AEB1FD0A6B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5246292" y="4637712"/>
                  <a:ext cx="1503865" cy="1436081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786" name="이등변 삼각형 415">
                  <a:extLst>
                    <a:ext uri="{FF2B5EF4-FFF2-40B4-BE49-F238E27FC236}">
                      <a16:creationId xmlns:a16="http://schemas.microsoft.com/office/drawing/2014/main" id="{46FFB066-FE2D-43E9-9CC7-E5DFD64DC6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810211" y="4637712"/>
                  <a:ext cx="1503865" cy="1436081"/>
                </a:xfrm>
                <a:prstGeom prst="triangl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</p:grpSp>
          <p:sp>
            <p:nvSpPr>
              <p:cNvPr id="741" name="직사각형 350">
                <a:extLst>
                  <a:ext uri="{FF2B5EF4-FFF2-40B4-BE49-F238E27FC236}">
                    <a16:creationId xmlns:a16="http://schemas.microsoft.com/office/drawing/2014/main" id="{8516FD5D-E6F7-4FA3-A80F-B1DAA719A41A}"/>
                  </a:ext>
                </a:extLst>
              </p:cNvPr>
              <p:cNvSpPr/>
              <p:nvPr/>
            </p:nvSpPr>
            <p:spPr>
              <a:xfrm flipH="1">
                <a:off x="8692924" y="2893677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42" name="이등변 삼각형 351">
                <a:extLst>
                  <a:ext uri="{FF2B5EF4-FFF2-40B4-BE49-F238E27FC236}">
                    <a16:creationId xmlns:a16="http://schemas.microsoft.com/office/drawing/2014/main" id="{6A193CBD-AECC-4FFF-8D08-15D5C8DC00F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42" y="2259049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43" name="직사각형 352">
                <a:extLst>
                  <a:ext uri="{FF2B5EF4-FFF2-40B4-BE49-F238E27FC236}">
                    <a16:creationId xmlns:a16="http://schemas.microsoft.com/office/drawing/2014/main" id="{095C2D67-D1DF-40D3-AFB0-F7729410FCC8}"/>
                  </a:ext>
                </a:extLst>
              </p:cNvPr>
              <p:cNvSpPr/>
              <p:nvPr/>
            </p:nvSpPr>
            <p:spPr>
              <a:xfrm>
                <a:off x="7256858" y="2893679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44" name="이등변 삼각형 353">
                <a:extLst>
                  <a:ext uri="{FF2B5EF4-FFF2-40B4-BE49-F238E27FC236}">
                    <a16:creationId xmlns:a16="http://schemas.microsoft.com/office/drawing/2014/main" id="{42A20C28-7DBB-4699-AA44-9C61F04D05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6" y="2259051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45" name="이등변 삼각형 354">
                <a:extLst>
                  <a:ext uri="{FF2B5EF4-FFF2-40B4-BE49-F238E27FC236}">
                    <a16:creationId xmlns:a16="http://schemas.microsoft.com/office/drawing/2014/main" id="{CA105604-3DBC-4DB2-9A29-AE51FA181F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59" y="2178176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46" name="이등변 삼각형 355">
                <a:extLst>
                  <a:ext uri="{FF2B5EF4-FFF2-40B4-BE49-F238E27FC236}">
                    <a16:creationId xmlns:a16="http://schemas.microsoft.com/office/drawing/2014/main" id="{A97E663F-B367-4E0C-B40D-09D0B2F961B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8" y="2178176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47" name="직사각형 356">
                <a:extLst>
                  <a:ext uri="{FF2B5EF4-FFF2-40B4-BE49-F238E27FC236}">
                    <a16:creationId xmlns:a16="http://schemas.microsoft.com/office/drawing/2014/main" id="{BF49C249-2DAF-4B5E-BC4E-677DB16862B1}"/>
                  </a:ext>
                </a:extLst>
              </p:cNvPr>
              <p:cNvSpPr/>
              <p:nvPr/>
            </p:nvSpPr>
            <p:spPr>
              <a:xfrm flipH="1">
                <a:off x="8692855" y="2864877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48" name="직사각형 357">
                <a:extLst>
                  <a:ext uri="{FF2B5EF4-FFF2-40B4-BE49-F238E27FC236}">
                    <a16:creationId xmlns:a16="http://schemas.microsoft.com/office/drawing/2014/main" id="{960FF8F3-576B-44ED-867A-CEA633DEF9F1}"/>
                  </a:ext>
                </a:extLst>
              </p:cNvPr>
              <p:cNvSpPr/>
              <p:nvPr/>
            </p:nvSpPr>
            <p:spPr>
              <a:xfrm>
                <a:off x="7256790" y="2864879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49" name="이등변 삼각형 358">
                <a:extLst>
                  <a:ext uri="{FF2B5EF4-FFF2-40B4-BE49-F238E27FC236}">
                    <a16:creationId xmlns:a16="http://schemas.microsoft.com/office/drawing/2014/main" id="{DC4B9635-E0A4-4A63-B238-FB0C5D460F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963" y="217817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50" name="이등변 삼각형 359">
                <a:extLst>
                  <a:ext uri="{FF2B5EF4-FFF2-40B4-BE49-F238E27FC236}">
                    <a16:creationId xmlns:a16="http://schemas.microsoft.com/office/drawing/2014/main" id="{88707C5B-F47C-41EE-B22B-DF5D9FFE96B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882" y="2178175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51" name="이등변 삼각형 360">
                <a:extLst>
                  <a:ext uri="{FF2B5EF4-FFF2-40B4-BE49-F238E27FC236}">
                    <a16:creationId xmlns:a16="http://schemas.microsoft.com/office/drawing/2014/main" id="{0A4DE129-B805-4F00-8688-344E362E26C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881" y="2144453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52" name="이등변 삼각형 361">
                <a:extLst>
                  <a:ext uri="{FF2B5EF4-FFF2-40B4-BE49-F238E27FC236}">
                    <a16:creationId xmlns:a16="http://schemas.microsoft.com/office/drawing/2014/main" id="{3EDA71B8-764A-458E-A0ED-EED6B884E98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786" y="2144453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53" name="직사각형 362">
                <a:extLst>
                  <a:ext uri="{FF2B5EF4-FFF2-40B4-BE49-F238E27FC236}">
                    <a16:creationId xmlns:a16="http://schemas.microsoft.com/office/drawing/2014/main" id="{8BD33DEA-DFFA-4692-A3FB-56AD4D0B8768}"/>
                  </a:ext>
                </a:extLst>
              </p:cNvPr>
              <p:cNvSpPr/>
              <p:nvPr/>
            </p:nvSpPr>
            <p:spPr>
              <a:xfrm flipH="1">
                <a:off x="8693016" y="1804126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54" name="이등변 삼각형 363">
                <a:extLst>
                  <a:ext uri="{FF2B5EF4-FFF2-40B4-BE49-F238E27FC236}">
                    <a16:creationId xmlns:a16="http://schemas.microsoft.com/office/drawing/2014/main" id="{6B02D455-FE93-44AE-9234-173E3EA67B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134" y="1169498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55" name="직사각형 364">
                <a:extLst>
                  <a:ext uri="{FF2B5EF4-FFF2-40B4-BE49-F238E27FC236}">
                    <a16:creationId xmlns:a16="http://schemas.microsoft.com/office/drawing/2014/main" id="{2E8C3444-EF62-4B49-9312-722D3B7B8E8D}"/>
                  </a:ext>
                </a:extLst>
              </p:cNvPr>
              <p:cNvSpPr/>
              <p:nvPr/>
            </p:nvSpPr>
            <p:spPr>
              <a:xfrm>
                <a:off x="7256950" y="1804128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56" name="이등변 삼각형 365">
                <a:extLst>
                  <a:ext uri="{FF2B5EF4-FFF2-40B4-BE49-F238E27FC236}">
                    <a16:creationId xmlns:a16="http://schemas.microsoft.com/office/drawing/2014/main" id="{4059ADB0-44A9-4AB6-9FC1-6FD2818F2B3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3068" y="1169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57" name="이등변 삼각형 366">
                <a:extLst>
                  <a:ext uri="{FF2B5EF4-FFF2-40B4-BE49-F238E27FC236}">
                    <a16:creationId xmlns:a16="http://schemas.microsoft.com/office/drawing/2014/main" id="{BF82FB22-43CE-4AD9-8841-81B5DCFE5CF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151" y="108862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58" name="이등변 삼각형 367">
                <a:extLst>
                  <a:ext uri="{FF2B5EF4-FFF2-40B4-BE49-F238E27FC236}">
                    <a16:creationId xmlns:a16="http://schemas.microsoft.com/office/drawing/2014/main" id="{61B606E8-5895-4291-A0E3-ECB6A309451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3070" y="108862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59" name="직사각형 368">
                <a:extLst>
                  <a:ext uri="{FF2B5EF4-FFF2-40B4-BE49-F238E27FC236}">
                    <a16:creationId xmlns:a16="http://schemas.microsoft.com/office/drawing/2014/main" id="{C6441D72-A8B7-4510-BBBF-59DE2A583E50}"/>
                  </a:ext>
                </a:extLst>
              </p:cNvPr>
              <p:cNvSpPr/>
              <p:nvPr/>
            </p:nvSpPr>
            <p:spPr>
              <a:xfrm flipH="1">
                <a:off x="8692947" y="1775326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60" name="직사각형 369">
                <a:extLst>
                  <a:ext uri="{FF2B5EF4-FFF2-40B4-BE49-F238E27FC236}">
                    <a16:creationId xmlns:a16="http://schemas.microsoft.com/office/drawing/2014/main" id="{F70EB84E-05AD-4F4E-927A-D8A6EF3F8C08}"/>
                  </a:ext>
                </a:extLst>
              </p:cNvPr>
              <p:cNvSpPr/>
              <p:nvPr/>
            </p:nvSpPr>
            <p:spPr>
              <a:xfrm>
                <a:off x="7256882" y="1775328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61" name="이등변 삼각형 370">
                <a:extLst>
                  <a:ext uri="{FF2B5EF4-FFF2-40B4-BE49-F238E27FC236}">
                    <a16:creationId xmlns:a16="http://schemas.microsoft.com/office/drawing/2014/main" id="{C034E313-972B-4A4B-9E0F-FD9F6797943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55" y="108862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62" name="이등변 삼각형 371">
                <a:extLst>
                  <a:ext uri="{FF2B5EF4-FFF2-40B4-BE49-F238E27FC236}">
                    <a16:creationId xmlns:a16="http://schemas.microsoft.com/office/drawing/2014/main" id="{78815AAE-92AE-4ED6-B0AC-BFF068CB71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4" y="1088624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63" name="이등변 삼각형 372">
                <a:extLst>
                  <a:ext uri="{FF2B5EF4-FFF2-40B4-BE49-F238E27FC236}">
                    <a16:creationId xmlns:a16="http://schemas.microsoft.com/office/drawing/2014/main" id="{ECD3A543-325E-4407-82D8-67635DA227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973" y="105490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64" name="이등변 삼각형 373">
                <a:extLst>
                  <a:ext uri="{FF2B5EF4-FFF2-40B4-BE49-F238E27FC236}">
                    <a16:creationId xmlns:a16="http://schemas.microsoft.com/office/drawing/2014/main" id="{6CBE9B7E-1CCB-4198-8FED-FA3F8E61BA0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878" y="105490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grpSp>
            <p:nvGrpSpPr>
              <p:cNvPr id="765" name="그룹 386">
                <a:extLst>
                  <a:ext uri="{FF2B5EF4-FFF2-40B4-BE49-F238E27FC236}">
                    <a16:creationId xmlns:a16="http://schemas.microsoft.com/office/drawing/2014/main" id="{B8816C04-BFB5-476F-A78D-A352D9DCA008}"/>
                  </a:ext>
                </a:extLst>
              </p:cNvPr>
              <p:cNvGrpSpPr/>
              <p:nvPr/>
            </p:nvGrpSpPr>
            <p:grpSpPr>
              <a:xfrm>
                <a:off x="7257337" y="997211"/>
                <a:ext cx="2872174" cy="1584740"/>
                <a:chOff x="4827098" y="300735"/>
                <a:chExt cx="2872174" cy="1584740"/>
              </a:xfrm>
            </p:grpSpPr>
            <p:sp>
              <p:nvSpPr>
                <p:cNvPr id="775" name="직사각형 404">
                  <a:extLst>
                    <a:ext uri="{FF2B5EF4-FFF2-40B4-BE49-F238E27FC236}">
                      <a16:creationId xmlns:a16="http://schemas.microsoft.com/office/drawing/2014/main" id="{862973CC-C467-468C-A799-ABE9CB1B81F7}"/>
                    </a:ext>
                  </a:extLst>
                </p:cNvPr>
                <p:cNvSpPr/>
                <p:nvPr/>
              </p:nvSpPr>
              <p:spPr>
                <a:xfrm flipH="1">
                  <a:off x="6263164" y="1050128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776" name="이등변 삼각형 405">
                  <a:extLst>
                    <a:ext uri="{FF2B5EF4-FFF2-40B4-BE49-F238E27FC236}">
                      <a16:creationId xmlns:a16="http://schemas.microsoft.com/office/drawing/2014/main" id="{71C428ED-E16B-4957-8587-DD03A42BF5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82" y="41550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777" name="직사각형 406">
                  <a:extLst>
                    <a:ext uri="{FF2B5EF4-FFF2-40B4-BE49-F238E27FC236}">
                      <a16:creationId xmlns:a16="http://schemas.microsoft.com/office/drawing/2014/main" id="{2665DEAD-F762-4CCB-BB89-B766CA6EAD70}"/>
                    </a:ext>
                  </a:extLst>
                </p:cNvPr>
                <p:cNvSpPr/>
                <p:nvPr/>
              </p:nvSpPr>
              <p:spPr>
                <a:xfrm>
                  <a:off x="4827098" y="1050130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778" name="이등변 삼각형 407">
                  <a:extLst>
                    <a:ext uri="{FF2B5EF4-FFF2-40B4-BE49-F238E27FC236}">
                      <a16:creationId xmlns:a16="http://schemas.microsoft.com/office/drawing/2014/main" id="{47E1EACA-5D1B-46B3-BDD2-53B31CE762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6" y="415502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779" name="이등변 삼각형 408">
                  <a:extLst>
                    <a:ext uri="{FF2B5EF4-FFF2-40B4-BE49-F238E27FC236}">
                      <a16:creationId xmlns:a16="http://schemas.microsoft.com/office/drawing/2014/main" id="{E480DA0B-A073-479E-A775-7FE657F10C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99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780" name="이등변 삼각형 409">
                  <a:extLst>
                    <a:ext uri="{FF2B5EF4-FFF2-40B4-BE49-F238E27FC236}">
                      <a16:creationId xmlns:a16="http://schemas.microsoft.com/office/drawing/2014/main" id="{8AABC558-DADE-40E8-892A-F24C6A4000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8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781" name="이등변 삼각형 410">
                  <a:extLst>
                    <a:ext uri="{FF2B5EF4-FFF2-40B4-BE49-F238E27FC236}">
                      <a16:creationId xmlns:a16="http://schemas.microsoft.com/office/drawing/2014/main" id="{456564F0-028F-4743-95FE-DB5E240741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83831" y="427734"/>
                  <a:ext cx="1308866" cy="1249871"/>
                </a:xfrm>
                <a:prstGeom prst="triangle">
                  <a:avLst/>
                </a:prstGeom>
                <a:solidFill>
                  <a:srgbClr val="6B6B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782" name="이등변 삼각형 411">
                  <a:extLst>
                    <a:ext uri="{FF2B5EF4-FFF2-40B4-BE49-F238E27FC236}">
                      <a16:creationId xmlns:a16="http://schemas.microsoft.com/office/drawing/2014/main" id="{6C7F67C4-B1FD-400F-BDD0-B4D4F0A83D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3698" y="427734"/>
                  <a:ext cx="1308866" cy="1249871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783" name="이등변 삼각형 412">
                  <a:extLst>
                    <a:ext uri="{FF2B5EF4-FFF2-40B4-BE49-F238E27FC236}">
                      <a16:creationId xmlns:a16="http://schemas.microsoft.com/office/drawing/2014/main" id="{75D23F46-3002-43CF-AD99-A859FC30D3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508457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784" name="이등변 삼각형 413">
                  <a:extLst>
                    <a:ext uri="{FF2B5EF4-FFF2-40B4-BE49-F238E27FC236}">
                      <a16:creationId xmlns:a16="http://schemas.microsoft.com/office/drawing/2014/main" id="{F5A6D1CE-751F-47C4-B12E-C4076E4BD1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601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</p:grpSp>
          <p:cxnSp>
            <p:nvCxnSpPr>
              <p:cNvPr id="766" name="직선 연결선 387">
                <a:extLst>
                  <a:ext uri="{FF2B5EF4-FFF2-40B4-BE49-F238E27FC236}">
                    <a16:creationId xmlns:a16="http://schemas.microsoft.com/office/drawing/2014/main" id="{DF2B6488-45C3-4AA9-8AF9-A51F99B607AA}"/>
                  </a:ext>
                </a:extLst>
              </p:cNvPr>
              <p:cNvCxnSpPr>
                <a:cxnSpLocks/>
                <a:stCxn id="754" idx="2"/>
                <a:endCxn id="786" idx="2"/>
              </p:cNvCxnSpPr>
              <p:nvPr/>
            </p:nvCxnSpPr>
            <p:spPr>
              <a:xfrm>
                <a:off x="8693026" y="2639471"/>
                <a:ext cx="377" cy="181030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직선 연결선 388">
                <a:extLst>
                  <a:ext uri="{FF2B5EF4-FFF2-40B4-BE49-F238E27FC236}">
                    <a16:creationId xmlns:a16="http://schemas.microsoft.com/office/drawing/2014/main" id="{6A60561A-201D-431B-B9B4-4DA95F0BBD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1337" y="2022430"/>
                <a:ext cx="0" cy="1819886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직선 연결선 389">
                <a:extLst>
                  <a:ext uri="{FF2B5EF4-FFF2-40B4-BE49-F238E27FC236}">
                    <a16:creationId xmlns:a16="http://schemas.microsoft.com/office/drawing/2014/main" id="{A1C4BC67-5DE2-4155-B714-DA7A855CCC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6702" y="2302709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직선 연결선 390">
                <a:extLst>
                  <a:ext uri="{FF2B5EF4-FFF2-40B4-BE49-F238E27FC236}">
                    <a16:creationId xmlns:a16="http://schemas.microsoft.com/office/drawing/2014/main" id="{2566C856-9D7B-42C7-A4E9-F329049EE2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4179" y="1977567"/>
                <a:ext cx="0" cy="1864749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직선 연결선 391">
                <a:extLst>
                  <a:ext uri="{FF2B5EF4-FFF2-40B4-BE49-F238E27FC236}">
                    <a16:creationId xmlns:a16="http://schemas.microsoft.com/office/drawing/2014/main" id="{4B9203C4-4085-4AF8-81B3-1CE2DC848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8874" y="2144282"/>
                <a:ext cx="0" cy="1859993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직선 연결선 392">
                <a:extLst>
                  <a:ext uri="{FF2B5EF4-FFF2-40B4-BE49-F238E27FC236}">
                    <a16:creationId xmlns:a16="http://schemas.microsoft.com/office/drawing/2014/main" id="{575F4009-CAE7-4711-9C9C-0B6543C1F5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5335" y="2110560"/>
                <a:ext cx="0" cy="189371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직선 연결선 393">
                <a:extLst>
                  <a:ext uri="{FF2B5EF4-FFF2-40B4-BE49-F238E27FC236}">
                    <a16:creationId xmlns:a16="http://schemas.microsoft.com/office/drawing/2014/main" id="{4D9F2BA2-8472-4156-95A5-2FA887195E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3807" y="2302709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직선 연결선 394">
                <a:extLst>
                  <a:ext uri="{FF2B5EF4-FFF2-40B4-BE49-F238E27FC236}">
                    <a16:creationId xmlns:a16="http://schemas.microsoft.com/office/drawing/2014/main" id="{5FA3C799-1095-47EE-892D-2BFC8F9CF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6073" y="2494268"/>
                <a:ext cx="0" cy="1810857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직선 연결선 395">
                <a:extLst>
                  <a:ext uri="{FF2B5EF4-FFF2-40B4-BE49-F238E27FC236}">
                    <a16:creationId xmlns:a16="http://schemas.microsoft.com/office/drawing/2014/main" id="{8A8F9586-06BE-4AA6-9CED-A5FE95911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8274" y="2450731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C265D84B-6079-4200-8D74-AB026013AD57}"/>
                </a:ext>
              </a:extLst>
            </p:cNvPr>
            <p:cNvGrpSpPr/>
            <p:nvPr/>
          </p:nvGrpSpPr>
          <p:grpSpPr>
            <a:xfrm>
              <a:off x="3947253" y="850468"/>
              <a:ext cx="995713" cy="959563"/>
              <a:chOff x="8421595" y="2021768"/>
              <a:chExt cx="1188783" cy="1145623"/>
            </a:xfrm>
          </p:grpSpPr>
          <p:grpSp>
            <p:nvGrpSpPr>
              <p:cNvPr id="788" name="Group 787">
                <a:extLst>
                  <a:ext uri="{FF2B5EF4-FFF2-40B4-BE49-F238E27FC236}">
                    <a16:creationId xmlns:a16="http://schemas.microsoft.com/office/drawing/2014/main" id="{67A59830-2C80-4587-BEC0-E149896C91B6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837" name="Rectangle 836">
                  <a:extLst>
                    <a:ext uri="{FF2B5EF4-FFF2-40B4-BE49-F238E27FC236}">
                      <a16:creationId xmlns:a16="http://schemas.microsoft.com/office/drawing/2014/main" id="{E3894AA6-EA1F-41DF-8262-13CEB6797EEE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38" name="Group 837">
                  <a:extLst>
                    <a:ext uri="{FF2B5EF4-FFF2-40B4-BE49-F238E27FC236}">
                      <a16:creationId xmlns:a16="http://schemas.microsoft.com/office/drawing/2014/main" id="{B58CF56C-22BF-4386-9884-250A68608E67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854" name="Rectangle 853">
                    <a:extLst>
                      <a:ext uri="{FF2B5EF4-FFF2-40B4-BE49-F238E27FC236}">
                        <a16:creationId xmlns:a16="http://schemas.microsoft.com/office/drawing/2014/main" id="{15DDC913-B239-42B7-9D6C-84B23F39FB4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5" name="Rectangle 854">
                    <a:extLst>
                      <a:ext uri="{FF2B5EF4-FFF2-40B4-BE49-F238E27FC236}">
                        <a16:creationId xmlns:a16="http://schemas.microsoft.com/office/drawing/2014/main" id="{1C896F2F-3CC6-4CA1-A4A6-E9E795D5EB7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6" name="Rectangle 855">
                    <a:extLst>
                      <a:ext uri="{FF2B5EF4-FFF2-40B4-BE49-F238E27FC236}">
                        <a16:creationId xmlns:a16="http://schemas.microsoft.com/office/drawing/2014/main" id="{A5E533F4-46D2-42CE-9845-C3286F34EF1E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7" name="Rectangle 856">
                    <a:extLst>
                      <a:ext uri="{FF2B5EF4-FFF2-40B4-BE49-F238E27FC236}">
                        <a16:creationId xmlns:a16="http://schemas.microsoft.com/office/drawing/2014/main" id="{F2AFE301-3AA0-4AAE-89A1-00AAE23DE6A0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9" name="Group 838">
                  <a:extLst>
                    <a:ext uri="{FF2B5EF4-FFF2-40B4-BE49-F238E27FC236}">
                      <a16:creationId xmlns:a16="http://schemas.microsoft.com/office/drawing/2014/main" id="{733F6687-5A7F-4C2B-B727-B71B039F99CE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850" name="Rectangle 849">
                    <a:extLst>
                      <a:ext uri="{FF2B5EF4-FFF2-40B4-BE49-F238E27FC236}">
                        <a16:creationId xmlns:a16="http://schemas.microsoft.com/office/drawing/2014/main" id="{7428E66A-13EC-4EC7-AB91-E9F95941AC04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1" name="Rectangle 850">
                    <a:extLst>
                      <a:ext uri="{FF2B5EF4-FFF2-40B4-BE49-F238E27FC236}">
                        <a16:creationId xmlns:a16="http://schemas.microsoft.com/office/drawing/2014/main" id="{E0EB1674-D9A6-42FA-8507-9C52567CB40A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2" name="Rectangle 851">
                    <a:extLst>
                      <a:ext uri="{FF2B5EF4-FFF2-40B4-BE49-F238E27FC236}">
                        <a16:creationId xmlns:a16="http://schemas.microsoft.com/office/drawing/2014/main" id="{C5FD526A-1809-4745-9EDA-2473D6F7919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3" name="Rectangle 852">
                    <a:extLst>
                      <a:ext uri="{FF2B5EF4-FFF2-40B4-BE49-F238E27FC236}">
                        <a16:creationId xmlns:a16="http://schemas.microsoft.com/office/drawing/2014/main" id="{561CBC2F-189D-4A47-A555-58FE9C501316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40" name="Group 839">
                  <a:extLst>
                    <a:ext uri="{FF2B5EF4-FFF2-40B4-BE49-F238E27FC236}">
                      <a16:creationId xmlns:a16="http://schemas.microsoft.com/office/drawing/2014/main" id="{40AF1568-C74A-4BE4-8E48-4ECF821CC848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846" name="Rectangle 845">
                    <a:extLst>
                      <a:ext uri="{FF2B5EF4-FFF2-40B4-BE49-F238E27FC236}">
                        <a16:creationId xmlns:a16="http://schemas.microsoft.com/office/drawing/2014/main" id="{AC9C9121-C502-40A1-8CE7-9C79BBA4D19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7" name="Rectangle 846">
                    <a:extLst>
                      <a:ext uri="{FF2B5EF4-FFF2-40B4-BE49-F238E27FC236}">
                        <a16:creationId xmlns:a16="http://schemas.microsoft.com/office/drawing/2014/main" id="{7AA548E7-5D39-49AC-9142-D74BB95D21A0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8" name="Rectangle 847">
                    <a:extLst>
                      <a:ext uri="{FF2B5EF4-FFF2-40B4-BE49-F238E27FC236}">
                        <a16:creationId xmlns:a16="http://schemas.microsoft.com/office/drawing/2014/main" id="{90C36219-AF4E-4558-8A7D-FF9596898380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9" name="Rectangle 848">
                    <a:extLst>
                      <a:ext uri="{FF2B5EF4-FFF2-40B4-BE49-F238E27FC236}">
                        <a16:creationId xmlns:a16="http://schemas.microsoft.com/office/drawing/2014/main" id="{76E580AE-CF53-4ED0-8719-2A353100B7C4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41" name="Group 840">
                  <a:extLst>
                    <a:ext uri="{FF2B5EF4-FFF2-40B4-BE49-F238E27FC236}">
                      <a16:creationId xmlns:a16="http://schemas.microsoft.com/office/drawing/2014/main" id="{21E02A68-4EC0-4024-B634-AF8B9DCBB70B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842" name="Rectangle 841">
                    <a:extLst>
                      <a:ext uri="{FF2B5EF4-FFF2-40B4-BE49-F238E27FC236}">
                        <a16:creationId xmlns:a16="http://schemas.microsoft.com/office/drawing/2014/main" id="{F1146C9B-E1E5-477A-8D52-7B2ABB321CA0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3" name="Rectangle 842">
                    <a:extLst>
                      <a:ext uri="{FF2B5EF4-FFF2-40B4-BE49-F238E27FC236}">
                        <a16:creationId xmlns:a16="http://schemas.microsoft.com/office/drawing/2014/main" id="{7837384C-F409-4019-8F1B-507F1B7F04ED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4" name="Rectangle 843">
                    <a:extLst>
                      <a:ext uri="{FF2B5EF4-FFF2-40B4-BE49-F238E27FC236}">
                        <a16:creationId xmlns:a16="http://schemas.microsoft.com/office/drawing/2014/main" id="{0D6185B7-01F9-4380-8428-D26A319C1912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5" name="Rectangle 844">
                    <a:extLst>
                      <a:ext uri="{FF2B5EF4-FFF2-40B4-BE49-F238E27FC236}">
                        <a16:creationId xmlns:a16="http://schemas.microsoft.com/office/drawing/2014/main" id="{28B8E9F1-32FB-4152-AACE-E3BE904F42E9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789" name="Group 788">
                <a:extLst>
                  <a:ext uri="{FF2B5EF4-FFF2-40B4-BE49-F238E27FC236}">
                    <a16:creationId xmlns:a16="http://schemas.microsoft.com/office/drawing/2014/main" id="{EC188B33-A1DC-4A1C-B3C7-A7DDD9603757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816" name="Rectangle 815">
                  <a:extLst>
                    <a:ext uri="{FF2B5EF4-FFF2-40B4-BE49-F238E27FC236}">
                      <a16:creationId xmlns:a16="http://schemas.microsoft.com/office/drawing/2014/main" id="{038941B7-5DBB-4065-8AB7-AEEBFE5705E9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17" name="Group 816">
                  <a:extLst>
                    <a:ext uri="{FF2B5EF4-FFF2-40B4-BE49-F238E27FC236}">
                      <a16:creationId xmlns:a16="http://schemas.microsoft.com/office/drawing/2014/main" id="{219A0C0A-C076-4E22-83A9-11D4EB3FB8A8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221450B6-47F5-4F41-9016-39B51DAB1B61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4" name="Rectangle 833">
                    <a:extLst>
                      <a:ext uri="{FF2B5EF4-FFF2-40B4-BE49-F238E27FC236}">
                        <a16:creationId xmlns:a16="http://schemas.microsoft.com/office/drawing/2014/main" id="{950770B6-5C6A-4BE1-B3B8-1949A5B94C1E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5" name="Rectangle 834">
                    <a:extLst>
                      <a:ext uri="{FF2B5EF4-FFF2-40B4-BE49-F238E27FC236}">
                        <a16:creationId xmlns:a16="http://schemas.microsoft.com/office/drawing/2014/main" id="{EDAC2680-CBD0-4E00-B084-52239A84F77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6" name="Rectangle 835">
                    <a:extLst>
                      <a:ext uri="{FF2B5EF4-FFF2-40B4-BE49-F238E27FC236}">
                        <a16:creationId xmlns:a16="http://schemas.microsoft.com/office/drawing/2014/main" id="{E921C882-D9D1-4265-8789-7E9800FC59F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18" name="Group 817">
                  <a:extLst>
                    <a:ext uri="{FF2B5EF4-FFF2-40B4-BE49-F238E27FC236}">
                      <a16:creationId xmlns:a16="http://schemas.microsoft.com/office/drawing/2014/main" id="{9E81D16B-2381-4E13-9D56-82D89B097552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829" name="Rectangle 828">
                    <a:extLst>
                      <a:ext uri="{FF2B5EF4-FFF2-40B4-BE49-F238E27FC236}">
                        <a16:creationId xmlns:a16="http://schemas.microsoft.com/office/drawing/2014/main" id="{8AAA30BB-1BCE-4A7C-9638-4327D4BDF605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0" name="Rectangle 829">
                    <a:extLst>
                      <a:ext uri="{FF2B5EF4-FFF2-40B4-BE49-F238E27FC236}">
                        <a16:creationId xmlns:a16="http://schemas.microsoft.com/office/drawing/2014/main" id="{7AC84D9F-500A-47B4-88CC-5FAB3B223069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1" name="Rectangle 830">
                    <a:extLst>
                      <a:ext uri="{FF2B5EF4-FFF2-40B4-BE49-F238E27FC236}">
                        <a16:creationId xmlns:a16="http://schemas.microsoft.com/office/drawing/2014/main" id="{040893A7-6519-47E4-9138-11D3DC2582C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2" name="Rectangle 831">
                    <a:extLst>
                      <a:ext uri="{FF2B5EF4-FFF2-40B4-BE49-F238E27FC236}">
                        <a16:creationId xmlns:a16="http://schemas.microsoft.com/office/drawing/2014/main" id="{8B4DEA46-69CF-4229-AC42-963CB2142D4F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19" name="Group 818">
                  <a:extLst>
                    <a:ext uri="{FF2B5EF4-FFF2-40B4-BE49-F238E27FC236}">
                      <a16:creationId xmlns:a16="http://schemas.microsoft.com/office/drawing/2014/main" id="{1BDE0EDB-99D4-4709-9081-37F4733D3AE7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825" name="Rectangle 824">
                    <a:extLst>
                      <a:ext uri="{FF2B5EF4-FFF2-40B4-BE49-F238E27FC236}">
                        <a16:creationId xmlns:a16="http://schemas.microsoft.com/office/drawing/2014/main" id="{78121841-24C7-41B5-B453-133FC552ED1B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6" name="Rectangle 825">
                    <a:extLst>
                      <a:ext uri="{FF2B5EF4-FFF2-40B4-BE49-F238E27FC236}">
                        <a16:creationId xmlns:a16="http://schemas.microsoft.com/office/drawing/2014/main" id="{1D309041-924D-4455-94BF-0E7C73AC58FD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7" name="Rectangle 826">
                    <a:extLst>
                      <a:ext uri="{FF2B5EF4-FFF2-40B4-BE49-F238E27FC236}">
                        <a16:creationId xmlns:a16="http://schemas.microsoft.com/office/drawing/2014/main" id="{F2766C38-9A83-4796-B6FC-DB75A7398895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045CADD5-C9F7-4C22-951F-3DFC52DFD08E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20" name="Group 819">
                  <a:extLst>
                    <a:ext uri="{FF2B5EF4-FFF2-40B4-BE49-F238E27FC236}">
                      <a16:creationId xmlns:a16="http://schemas.microsoft.com/office/drawing/2014/main" id="{C16A6E45-B769-4C08-8B55-2F69381723C2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821" name="Rectangle 820">
                    <a:extLst>
                      <a:ext uri="{FF2B5EF4-FFF2-40B4-BE49-F238E27FC236}">
                        <a16:creationId xmlns:a16="http://schemas.microsoft.com/office/drawing/2014/main" id="{E80A3C3B-2AB1-4D19-BB0D-625999483B13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2" name="Rectangle 821">
                    <a:extLst>
                      <a:ext uri="{FF2B5EF4-FFF2-40B4-BE49-F238E27FC236}">
                        <a16:creationId xmlns:a16="http://schemas.microsoft.com/office/drawing/2014/main" id="{CEF8C753-49F4-4449-B54C-F2F55DAED0B0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3" name="Rectangle 822">
                    <a:extLst>
                      <a:ext uri="{FF2B5EF4-FFF2-40B4-BE49-F238E27FC236}">
                        <a16:creationId xmlns:a16="http://schemas.microsoft.com/office/drawing/2014/main" id="{229AF14E-392A-4324-ACB3-E97C2F5FBE28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4" name="Rectangle 823">
                    <a:extLst>
                      <a:ext uri="{FF2B5EF4-FFF2-40B4-BE49-F238E27FC236}">
                        <a16:creationId xmlns:a16="http://schemas.microsoft.com/office/drawing/2014/main" id="{496E6AA3-6C7E-40E7-9AC4-C73A8E7E52C1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790" name="Group 789">
                <a:extLst>
                  <a:ext uri="{FF2B5EF4-FFF2-40B4-BE49-F238E27FC236}">
                    <a16:creationId xmlns:a16="http://schemas.microsoft.com/office/drawing/2014/main" id="{B190B59F-288C-4EEC-A421-58D3D6ED6F48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4FA388A4-36DC-4280-B366-B167CF7A6622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96" name="Group 795">
                  <a:extLst>
                    <a:ext uri="{FF2B5EF4-FFF2-40B4-BE49-F238E27FC236}">
                      <a16:creationId xmlns:a16="http://schemas.microsoft.com/office/drawing/2014/main" id="{9870F0E8-4D8D-460A-B0F6-8479A2036095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812" name="Rectangle 811">
                    <a:extLst>
                      <a:ext uri="{FF2B5EF4-FFF2-40B4-BE49-F238E27FC236}">
                        <a16:creationId xmlns:a16="http://schemas.microsoft.com/office/drawing/2014/main" id="{9AC60EFC-1F9D-4CA6-9932-FA7157F6E788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3" name="Rectangle 812">
                    <a:extLst>
                      <a:ext uri="{FF2B5EF4-FFF2-40B4-BE49-F238E27FC236}">
                        <a16:creationId xmlns:a16="http://schemas.microsoft.com/office/drawing/2014/main" id="{89564784-0563-4CB2-B110-455E87415736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4" name="Rectangle 813">
                    <a:extLst>
                      <a:ext uri="{FF2B5EF4-FFF2-40B4-BE49-F238E27FC236}">
                        <a16:creationId xmlns:a16="http://schemas.microsoft.com/office/drawing/2014/main" id="{C93A829C-3EB2-4222-B217-5AF877032939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5" name="Rectangle 814">
                    <a:extLst>
                      <a:ext uri="{FF2B5EF4-FFF2-40B4-BE49-F238E27FC236}">
                        <a16:creationId xmlns:a16="http://schemas.microsoft.com/office/drawing/2014/main" id="{0F308564-2C44-41BF-AE8F-AF46FB021FF5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97" name="Group 796">
                  <a:extLst>
                    <a:ext uri="{FF2B5EF4-FFF2-40B4-BE49-F238E27FC236}">
                      <a16:creationId xmlns:a16="http://schemas.microsoft.com/office/drawing/2014/main" id="{B44A0ED8-7D66-4C58-A74A-9D318548B7D2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808" name="Rectangle 807">
                    <a:extLst>
                      <a:ext uri="{FF2B5EF4-FFF2-40B4-BE49-F238E27FC236}">
                        <a16:creationId xmlns:a16="http://schemas.microsoft.com/office/drawing/2014/main" id="{F26837D3-92D5-4E79-99F8-286B2CD0BEC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9" name="Rectangle 808">
                    <a:extLst>
                      <a:ext uri="{FF2B5EF4-FFF2-40B4-BE49-F238E27FC236}">
                        <a16:creationId xmlns:a16="http://schemas.microsoft.com/office/drawing/2014/main" id="{C9A7303C-6A13-45DE-B15F-4E7D3277E482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0" name="Rectangle 809">
                    <a:extLst>
                      <a:ext uri="{FF2B5EF4-FFF2-40B4-BE49-F238E27FC236}">
                        <a16:creationId xmlns:a16="http://schemas.microsoft.com/office/drawing/2014/main" id="{A709AECC-3D7E-48A3-8FD5-FF018544CE9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1" name="Rectangle 810">
                    <a:extLst>
                      <a:ext uri="{FF2B5EF4-FFF2-40B4-BE49-F238E27FC236}">
                        <a16:creationId xmlns:a16="http://schemas.microsoft.com/office/drawing/2014/main" id="{FC5EDD2C-D938-49EF-B982-4C908E29CA15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98" name="Group 797">
                  <a:extLst>
                    <a:ext uri="{FF2B5EF4-FFF2-40B4-BE49-F238E27FC236}">
                      <a16:creationId xmlns:a16="http://schemas.microsoft.com/office/drawing/2014/main" id="{1ABBCA09-FD64-4A58-B6EE-84DC8F80E4C0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804" name="Rectangle 803">
                    <a:extLst>
                      <a:ext uri="{FF2B5EF4-FFF2-40B4-BE49-F238E27FC236}">
                        <a16:creationId xmlns:a16="http://schemas.microsoft.com/office/drawing/2014/main" id="{E971E1AD-E960-4454-A358-60A6BAE51361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5" name="Rectangle 804">
                    <a:extLst>
                      <a:ext uri="{FF2B5EF4-FFF2-40B4-BE49-F238E27FC236}">
                        <a16:creationId xmlns:a16="http://schemas.microsoft.com/office/drawing/2014/main" id="{8BF230DD-18B6-4174-B39E-65F9007B9772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6" name="Rectangle 805">
                    <a:extLst>
                      <a:ext uri="{FF2B5EF4-FFF2-40B4-BE49-F238E27FC236}">
                        <a16:creationId xmlns:a16="http://schemas.microsoft.com/office/drawing/2014/main" id="{3CE59949-7936-4921-91E9-7F75674EA4E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7" name="Rectangle 806">
                    <a:extLst>
                      <a:ext uri="{FF2B5EF4-FFF2-40B4-BE49-F238E27FC236}">
                        <a16:creationId xmlns:a16="http://schemas.microsoft.com/office/drawing/2014/main" id="{50FFE844-94F6-47D0-AB69-9CA9E9FBBE1D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99" name="Group 798">
                  <a:extLst>
                    <a:ext uri="{FF2B5EF4-FFF2-40B4-BE49-F238E27FC236}">
                      <a16:creationId xmlns:a16="http://schemas.microsoft.com/office/drawing/2014/main" id="{3A5D5DD4-BCFE-45F2-A53D-C959F83D945F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800" name="Rectangle 799">
                    <a:extLst>
                      <a:ext uri="{FF2B5EF4-FFF2-40B4-BE49-F238E27FC236}">
                        <a16:creationId xmlns:a16="http://schemas.microsoft.com/office/drawing/2014/main" id="{21F2DA46-A6C4-4852-85D3-4D2F091B8812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1" name="Rectangle 800">
                    <a:extLst>
                      <a:ext uri="{FF2B5EF4-FFF2-40B4-BE49-F238E27FC236}">
                        <a16:creationId xmlns:a16="http://schemas.microsoft.com/office/drawing/2014/main" id="{3C69401B-6C8B-4112-9698-D34F5B46A61E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2" name="Rectangle 801">
                    <a:extLst>
                      <a:ext uri="{FF2B5EF4-FFF2-40B4-BE49-F238E27FC236}">
                        <a16:creationId xmlns:a16="http://schemas.microsoft.com/office/drawing/2014/main" id="{6603805E-C58B-409E-BB39-ECCD1CA50DC7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3" name="Rectangle 802">
                    <a:extLst>
                      <a:ext uri="{FF2B5EF4-FFF2-40B4-BE49-F238E27FC236}">
                        <a16:creationId xmlns:a16="http://schemas.microsoft.com/office/drawing/2014/main" id="{5B5A9305-452D-4E7E-A81A-4261F9E06236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91" name="Rectangle 790">
                <a:extLst>
                  <a:ext uri="{FF2B5EF4-FFF2-40B4-BE49-F238E27FC236}">
                    <a16:creationId xmlns:a16="http://schemas.microsoft.com/office/drawing/2014/main" id="{8B9F3DE6-AC0D-442B-8BE5-DA714377F190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5D9377B5-C710-4E6B-934E-5C024795DE9C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793" name="Rectangle 792">
                  <a:extLst>
                    <a:ext uri="{FF2B5EF4-FFF2-40B4-BE49-F238E27FC236}">
                      <a16:creationId xmlns:a16="http://schemas.microsoft.com/office/drawing/2014/main" id="{08402DCB-8292-4E6B-A2E4-625541A60A57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94" name="Graphic 793" descr="Camera">
                  <a:extLst>
                    <a:ext uri="{FF2B5EF4-FFF2-40B4-BE49-F238E27FC236}">
                      <a16:creationId xmlns:a16="http://schemas.microsoft.com/office/drawing/2014/main" id="{5F2981FB-D740-4B09-9F00-42B81D1C90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49FEF692-C6EF-4B54-B510-04738BD354FA}"/>
              </a:ext>
            </a:extLst>
          </p:cNvPr>
          <p:cNvGrpSpPr/>
          <p:nvPr/>
        </p:nvGrpSpPr>
        <p:grpSpPr>
          <a:xfrm>
            <a:off x="8456041" y="1995330"/>
            <a:ext cx="995713" cy="1836012"/>
            <a:chOff x="3947253" y="850468"/>
            <a:chExt cx="995713" cy="1836012"/>
          </a:xfrm>
        </p:grpSpPr>
        <p:grpSp>
          <p:nvGrpSpPr>
            <p:cNvPr id="859" name="Group 858">
              <a:extLst>
                <a:ext uri="{FF2B5EF4-FFF2-40B4-BE49-F238E27FC236}">
                  <a16:creationId xmlns:a16="http://schemas.microsoft.com/office/drawing/2014/main" id="{A0FBE173-3A2A-436A-AA2F-8EDB39EE1644}"/>
                </a:ext>
              </a:extLst>
            </p:cNvPr>
            <p:cNvGrpSpPr/>
            <p:nvPr/>
          </p:nvGrpSpPr>
          <p:grpSpPr>
            <a:xfrm>
              <a:off x="4005400" y="1539375"/>
              <a:ext cx="882947" cy="1147105"/>
              <a:chOff x="7114424" y="997211"/>
              <a:chExt cx="3164666" cy="4111464"/>
            </a:xfrm>
          </p:grpSpPr>
          <p:sp>
            <p:nvSpPr>
              <p:cNvPr id="931" name="직사각형 337">
                <a:extLst>
                  <a:ext uri="{FF2B5EF4-FFF2-40B4-BE49-F238E27FC236}">
                    <a16:creationId xmlns:a16="http://schemas.microsoft.com/office/drawing/2014/main" id="{F9932618-14C6-4D5E-9EB1-0660F04A8E88}"/>
                  </a:ext>
                </a:extLst>
              </p:cNvPr>
              <p:cNvSpPr/>
              <p:nvPr/>
            </p:nvSpPr>
            <p:spPr>
              <a:xfrm>
                <a:off x="8694397" y="4018213"/>
                <a:ext cx="1583707" cy="26231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32" name="이등변 삼각형 338">
                <a:extLst>
                  <a:ext uri="{FF2B5EF4-FFF2-40B4-BE49-F238E27FC236}">
                    <a16:creationId xmlns:a16="http://schemas.microsoft.com/office/drawing/2014/main" id="{DE870C4A-DBBE-43A2-BFEB-DDF689E52A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6078" y="3486590"/>
                <a:ext cx="1659485" cy="1584686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33" name="직사각형 339">
                <a:extLst>
                  <a:ext uri="{FF2B5EF4-FFF2-40B4-BE49-F238E27FC236}">
                    <a16:creationId xmlns:a16="http://schemas.microsoft.com/office/drawing/2014/main" id="{D73901AA-F6FF-4C8F-8A37-33A8E2B5B65B}"/>
                  </a:ext>
                </a:extLst>
              </p:cNvPr>
              <p:cNvSpPr/>
              <p:nvPr/>
            </p:nvSpPr>
            <p:spPr>
              <a:xfrm>
                <a:off x="7117656" y="4118957"/>
                <a:ext cx="1576009" cy="1615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34" name="이등변 삼각형 340">
                <a:extLst>
                  <a:ext uri="{FF2B5EF4-FFF2-40B4-BE49-F238E27FC236}">
                    <a16:creationId xmlns:a16="http://schemas.microsoft.com/office/drawing/2014/main" id="{0DFE2311-FD6C-4987-9547-08D37295411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8927" y="3488492"/>
                <a:ext cx="1659485" cy="158088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35" name="직사각형 341">
                <a:extLst>
                  <a:ext uri="{FF2B5EF4-FFF2-40B4-BE49-F238E27FC236}">
                    <a16:creationId xmlns:a16="http://schemas.microsoft.com/office/drawing/2014/main" id="{2B632E40-28CF-4FA8-AC1C-7D56B2E534D0}"/>
                  </a:ext>
                </a:extLst>
              </p:cNvPr>
              <p:cNvSpPr/>
              <p:nvPr/>
            </p:nvSpPr>
            <p:spPr>
              <a:xfrm>
                <a:off x="7117635" y="3728241"/>
                <a:ext cx="1575103" cy="3898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36" name="직사각형 342">
                <a:extLst>
                  <a:ext uri="{FF2B5EF4-FFF2-40B4-BE49-F238E27FC236}">
                    <a16:creationId xmlns:a16="http://schemas.microsoft.com/office/drawing/2014/main" id="{C66EA444-676A-4046-9AE3-67AE9DFC9798}"/>
                  </a:ext>
                </a:extLst>
              </p:cNvPr>
              <p:cNvSpPr/>
              <p:nvPr/>
            </p:nvSpPr>
            <p:spPr>
              <a:xfrm>
                <a:off x="8705282" y="3721410"/>
                <a:ext cx="1572852" cy="39665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37" name="이등변 삼각형 343">
                <a:extLst>
                  <a:ext uri="{FF2B5EF4-FFF2-40B4-BE49-F238E27FC236}">
                    <a16:creationId xmlns:a16="http://schemas.microsoft.com/office/drawing/2014/main" id="{5E1350E9-621E-40D7-8CC0-A0C3988C42E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7024" y="3322864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38" name="이등변 삼각형 344">
                <a:extLst>
                  <a:ext uri="{FF2B5EF4-FFF2-40B4-BE49-F238E27FC236}">
                    <a16:creationId xmlns:a16="http://schemas.microsoft.com/office/drawing/2014/main" id="{6BC26E1E-EC48-4F6E-8A89-1AF77B798F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7004" y="3323753"/>
                <a:ext cx="1659485" cy="1584686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39" name="이등변 삼각형 345">
                <a:extLst>
                  <a:ext uri="{FF2B5EF4-FFF2-40B4-BE49-F238E27FC236}">
                    <a16:creationId xmlns:a16="http://schemas.microsoft.com/office/drawing/2014/main" id="{2AA49931-B031-4113-969E-722D2CB571A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3415" y="2937899"/>
                <a:ext cx="1659485" cy="1574557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40" name="이등변 삼각형 346">
                <a:extLst>
                  <a:ext uri="{FF2B5EF4-FFF2-40B4-BE49-F238E27FC236}">
                    <a16:creationId xmlns:a16="http://schemas.microsoft.com/office/drawing/2014/main" id="{F95A57EA-6D83-4DAF-ABDE-972100FFB3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6078" y="2933724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41" name="직사각형 347">
                <a:extLst>
                  <a:ext uri="{FF2B5EF4-FFF2-40B4-BE49-F238E27FC236}">
                    <a16:creationId xmlns:a16="http://schemas.microsoft.com/office/drawing/2014/main" id="{8E033D44-0333-426A-A674-A16A711E8728}"/>
                  </a:ext>
                </a:extLst>
              </p:cNvPr>
              <p:cNvSpPr/>
              <p:nvPr/>
            </p:nvSpPr>
            <p:spPr>
              <a:xfrm>
                <a:off x="8693369" y="1814553"/>
                <a:ext cx="1436065" cy="18832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42" name="직사각형 348">
                <a:extLst>
                  <a:ext uri="{FF2B5EF4-FFF2-40B4-BE49-F238E27FC236}">
                    <a16:creationId xmlns:a16="http://schemas.microsoft.com/office/drawing/2014/main" id="{989B27FB-B8C0-4F51-8864-0D5774776EFC}"/>
                  </a:ext>
                </a:extLst>
              </p:cNvPr>
              <p:cNvSpPr/>
              <p:nvPr/>
            </p:nvSpPr>
            <p:spPr>
              <a:xfrm>
                <a:off x="7257323" y="1789955"/>
                <a:ext cx="1436064" cy="190788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grpSp>
            <p:nvGrpSpPr>
              <p:cNvPr id="943" name="그룹 349">
                <a:extLst>
                  <a:ext uri="{FF2B5EF4-FFF2-40B4-BE49-F238E27FC236}">
                    <a16:creationId xmlns:a16="http://schemas.microsoft.com/office/drawing/2014/main" id="{02E830C3-4743-49FE-B347-EE8CC874F71C}"/>
                  </a:ext>
                </a:extLst>
              </p:cNvPr>
              <p:cNvGrpSpPr/>
              <p:nvPr/>
            </p:nvGrpSpPr>
            <p:grpSpPr>
              <a:xfrm>
                <a:off x="7257322" y="2945908"/>
                <a:ext cx="2872162" cy="1503865"/>
                <a:chOff x="3844103" y="4603820"/>
                <a:chExt cx="2872162" cy="1503865"/>
              </a:xfrm>
            </p:grpSpPr>
            <p:sp>
              <p:nvSpPr>
                <p:cNvPr id="988" name="이등변 삼각형 414">
                  <a:extLst>
                    <a:ext uri="{FF2B5EF4-FFF2-40B4-BE49-F238E27FC236}">
                      <a16:creationId xmlns:a16="http://schemas.microsoft.com/office/drawing/2014/main" id="{27F8835B-118A-404C-B48E-4684C941BE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5246292" y="4637712"/>
                  <a:ext cx="1503865" cy="1436081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989" name="이등변 삼각형 415">
                  <a:extLst>
                    <a:ext uri="{FF2B5EF4-FFF2-40B4-BE49-F238E27FC236}">
                      <a16:creationId xmlns:a16="http://schemas.microsoft.com/office/drawing/2014/main" id="{423C0F10-32C7-4263-A621-B62169DAFF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810211" y="4637712"/>
                  <a:ext cx="1503865" cy="1436081"/>
                </a:xfrm>
                <a:prstGeom prst="triangl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</p:grpSp>
          <p:sp>
            <p:nvSpPr>
              <p:cNvPr id="944" name="직사각형 350">
                <a:extLst>
                  <a:ext uri="{FF2B5EF4-FFF2-40B4-BE49-F238E27FC236}">
                    <a16:creationId xmlns:a16="http://schemas.microsoft.com/office/drawing/2014/main" id="{048FC717-44FC-4BD9-A640-A37BB025042D}"/>
                  </a:ext>
                </a:extLst>
              </p:cNvPr>
              <p:cNvSpPr/>
              <p:nvPr/>
            </p:nvSpPr>
            <p:spPr>
              <a:xfrm flipH="1">
                <a:off x="8692924" y="2893677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45" name="이등변 삼각형 351">
                <a:extLst>
                  <a:ext uri="{FF2B5EF4-FFF2-40B4-BE49-F238E27FC236}">
                    <a16:creationId xmlns:a16="http://schemas.microsoft.com/office/drawing/2014/main" id="{F776BFDB-2DA9-4ADA-A142-88249A1D8C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42" y="2259049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46" name="직사각형 352">
                <a:extLst>
                  <a:ext uri="{FF2B5EF4-FFF2-40B4-BE49-F238E27FC236}">
                    <a16:creationId xmlns:a16="http://schemas.microsoft.com/office/drawing/2014/main" id="{36BE337B-7BDB-4ED2-9ECE-8F459D0CA7E7}"/>
                  </a:ext>
                </a:extLst>
              </p:cNvPr>
              <p:cNvSpPr/>
              <p:nvPr/>
            </p:nvSpPr>
            <p:spPr>
              <a:xfrm>
                <a:off x="7256858" y="2893679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47" name="이등변 삼각형 353">
                <a:extLst>
                  <a:ext uri="{FF2B5EF4-FFF2-40B4-BE49-F238E27FC236}">
                    <a16:creationId xmlns:a16="http://schemas.microsoft.com/office/drawing/2014/main" id="{67D71880-2161-4074-A0CC-8A893715302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6" y="2259051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48" name="이등변 삼각형 354">
                <a:extLst>
                  <a:ext uri="{FF2B5EF4-FFF2-40B4-BE49-F238E27FC236}">
                    <a16:creationId xmlns:a16="http://schemas.microsoft.com/office/drawing/2014/main" id="{6044AB7C-0EFA-45DF-918C-45A8AD511B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59" y="2178176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49" name="이등변 삼각형 355">
                <a:extLst>
                  <a:ext uri="{FF2B5EF4-FFF2-40B4-BE49-F238E27FC236}">
                    <a16:creationId xmlns:a16="http://schemas.microsoft.com/office/drawing/2014/main" id="{5835C353-FD0B-4418-B2F9-3752E378F60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8" y="2178176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50" name="직사각형 356">
                <a:extLst>
                  <a:ext uri="{FF2B5EF4-FFF2-40B4-BE49-F238E27FC236}">
                    <a16:creationId xmlns:a16="http://schemas.microsoft.com/office/drawing/2014/main" id="{C8BE95E4-1CC6-4C23-BC33-3ECCB6D33E5B}"/>
                  </a:ext>
                </a:extLst>
              </p:cNvPr>
              <p:cNvSpPr/>
              <p:nvPr/>
            </p:nvSpPr>
            <p:spPr>
              <a:xfrm flipH="1">
                <a:off x="8692855" y="2864877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51" name="직사각형 357">
                <a:extLst>
                  <a:ext uri="{FF2B5EF4-FFF2-40B4-BE49-F238E27FC236}">
                    <a16:creationId xmlns:a16="http://schemas.microsoft.com/office/drawing/2014/main" id="{79E1C541-A3D9-4FED-AECC-BBEFE7B8B42D}"/>
                  </a:ext>
                </a:extLst>
              </p:cNvPr>
              <p:cNvSpPr/>
              <p:nvPr/>
            </p:nvSpPr>
            <p:spPr>
              <a:xfrm>
                <a:off x="7256790" y="2864879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52" name="이등변 삼각형 358">
                <a:extLst>
                  <a:ext uri="{FF2B5EF4-FFF2-40B4-BE49-F238E27FC236}">
                    <a16:creationId xmlns:a16="http://schemas.microsoft.com/office/drawing/2014/main" id="{F845445D-0FA4-4D83-BD07-C35BE27E98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963" y="217817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53" name="이등변 삼각형 359">
                <a:extLst>
                  <a:ext uri="{FF2B5EF4-FFF2-40B4-BE49-F238E27FC236}">
                    <a16:creationId xmlns:a16="http://schemas.microsoft.com/office/drawing/2014/main" id="{4C993DC2-011D-4EF5-BF2F-F7865E7BBF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882" y="2178175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54" name="이등변 삼각형 360">
                <a:extLst>
                  <a:ext uri="{FF2B5EF4-FFF2-40B4-BE49-F238E27FC236}">
                    <a16:creationId xmlns:a16="http://schemas.microsoft.com/office/drawing/2014/main" id="{9B1B48DB-28B9-432B-B9F3-A9110E3F2AF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881" y="2144453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55" name="이등변 삼각형 361">
                <a:extLst>
                  <a:ext uri="{FF2B5EF4-FFF2-40B4-BE49-F238E27FC236}">
                    <a16:creationId xmlns:a16="http://schemas.microsoft.com/office/drawing/2014/main" id="{3CF8F842-DD8A-4105-B956-23D0699EEC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786" y="2144453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56" name="직사각형 362">
                <a:extLst>
                  <a:ext uri="{FF2B5EF4-FFF2-40B4-BE49-F238E27FC236}">
                    <a16:creationId xmlns:a16="http://schemas.microsoft.com/office/drawing/2014/main" id="{7AED19A8-59CA-48C4-8481-6DB143A404AD}"/>
                  </a:ext>
                </a:extLst>
              </p:cNvPr>
              <p:cNvSpPr/>
              <p:nvPr/>
            </p:nvSpPr>
            <p:spPr>
              <a:xfrm flipH="1">
                <a:off x="8693016" y="1804126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57" name="이등변 삼각형 363">
                <a:extLst>
                  <a:ext uri="{FF2B5EF4-FFF2-40B4-BE49-F238E27FC236}">
                    <a16:creationId xmlns:a16="http://schemas.microsoft.com/office/drawing/2014/main" id="{1DB832F5-70FB-4E43-BFF0-70B7918554B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134" y="1169498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58" name="직사각형 364">
                <a:extLst>
                  <a:ext uri="{FF2B5EF4-FFF2-40B4-BE49-F238E27FC236}">
                    <a16:creationId xmlns:a16="http://schemas.microsoft.com/office/drawing/2014/main" id="{85FC66A0-C65D-4986-8796-B52912118424}"/>
                  </a:ext>
                </a:extLst>
              </p:cNvPr>
              <p:cNvSpPr/>
              <p:nvPr/>
            </p:nvSpPr>
            <p:spPr>
              <a:xfrm>
                <a:off x="7256950" y="1804128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59" name="이등변 삼각형 365">
                <a:extLst>
                  <a:ext uri="{FF2B5EF4-FFF2-40B4-BE49-F238E27FC236}">
                    <a16:creationId xmlns:a16="http://schemas.microsoft.com/office/drawing/2014/main" id="{F651F3EA-482A-4E97-BD72-258857E282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3068" y="1169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60" name="이등변 삼각형 366">
                <a:extLst>
                  <a:ext uri="{FF2B5EF4-FFF2-40B4-BE49-F238E27FC236}">
                    <a16:creationId xmlns:a16="http://schemas.microsoft.com/office/drawing/2014/main" id="{0431A844-1AFE-414B-B0EC-5FBAEC524F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151" y="108862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61" name="이등변 삼각형 367">
                <a:extLst>
                  <a:ext uri="{FF2B5EF4-FFF2-40B4-BE49-F238E27FC236}">
                    <a16:creationId xmlns:a16="http://schemas.microsoft.com/office/drawing/2014/main" id="{56867560-81F5-4C7B-8912-50C5469B502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3070" y="108862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62" name="직사각형 368">
                <a:extLst>
                  <a:ext uri="{FF2B5EF4-FFF2-40B4-BE49-F238E27FC236}">
                    <a16:creationId xmlns:a16="http://schemas.microsoft.com/office/drawing/2014/main" id="{0EC6B4DB-DD15-4FBA-968F-17F5256E9295}"/>
                  </a:ext>
                </a:extLst>
              </p:cNvPr>
              <p:cNvSpPr/>
              <p:nvPr/>
            </p:nvSpPr>
            <p:spPr>
              <a:xfrm flipH="1">
                <a:off x="8692947" y="1775326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63" name="직사각형 369">
                <a:extLst>
                  <a:ext uri="{FF2B5EF4-FFF2-40B4-BE49-F238E27FC236}">
                    <a16:creationId xmlns:a16="http://schemas.microsoft.com/office/drawing/2014/main" id="{9F92772F-F510-4F0D-9204-05593F399D73}"/>
                  </a:ext>
                </a:extLst>
              </p:cNvPr>
              <p:cNvSpPr/>
              <p:nvPr/>
            </p:nvSpPr>
            <p:spPr>
              <a:xfrm>
                <a:off x="7256882" y="1775328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64" name="이등변 삼각형 370">
                <a:extLst>
                  <a:ext uri="{FF2B5EF4-FFF2-40B4-BE49-F238E27FC236}">
                    <a16:creationId xmlns:a16="http://schemas.microsoft.com/office/drawing/2014/main" id="{71B1D7A4-DF9F-4F8D-9A96-AC3F6ABF0C8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55" y="108862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65" name="이등변 삼각형 371">
                <a:extLst>
                  <a:ext uri="{FF2B5EF4-FFF2-40B4-BE49-F238E27FC236}">
                    <a16:creationId xmlns:a16="http://schemas.microsoft.com/office/drawing/2014/main" id="{129ED60A-992F-4F1D-977B-30FFFFAE0A1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4" y="1088624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66" name="이등변 삼각형 372">
                <a:extLst>
                  <a:ext uri="{FF2B5EF4-FFF2-40B4-BE49-F238E27FC236}">
                    <a16:creationId xmlns:a16="http://schemas.microsoft.com/office/drawing/2014/main" id="{6DC0E3B0-84DD-47E0-93B5-1F0CA6B643D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973" y="105490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967" name="이등변 삼각형 373">
                <a:extLst>
                  <a:ext uri="{FF2B5EF4-FFF2-40B4-BE49-F238E27FC236}">
                    <a16:creationId xmlns:a16="http://schemas.microsoft.com/office/drawing/2014/main" id="{805FA0ED-F9DD-44CD-8464-1CF6D1B69B6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878" y="105490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grpSp>
            <p:nvGrpSpPr>
              <p:cNvPr id="968" name="그룹 386">
                <a:extLst>
                  <a:ext uri="{FF2B5EF4-FFF2-40B4-BE49-F238E27FC236}">
                    <a16:creationId xmlns:a16="http://schemas.microsoft.com/office/drawing/2014/main" id="{FD135951-596D-432A-935B-5D3FA28554BC}"/>
                  </a:ext>
                </a:extLst>
              </p:cNvPr>
              <p:cNvGrpSpPr/>
              <p:nvPr/>
            </p:nvGrpSpPr>
            <p:grpSpPr>
              <a:xfrm>
                <a:off x="7257337" y="997211"/>
                <a:ext cx="2872174" cy="1584740"/>
                <a:chOff x="4827098" y="300735"/>
                <a:chExt cx="2872174" cy="1584740"/>
              </a:xfrm>
            </p:grpSpPr>
            <p:sp>
              <p:nvSpPr>
                <p:cNvPr id="978" name="직사각형 404">
                  <a:extLst>
                    <a:ext uri="{FF2B5EF4-FFF2-40B4-BE49-F238E27FC236}">
                      <a16:creationId xmlns:a16="http://schemas.microsoft.com/office/drawing/2014/main" id="{1ECCE39F-B9CF-4B2A-87C3-7C5EC081B3A9}"/>
                    </a:ext>
                  </a:extLst>
                </p:cNvPr>
                <p:cNvSpPr/>
                <p:nvPr/>
              </p:nvSpPr>
              <p:spPr>
                <a:xfrm flipH="1">
                  <a:off x="6263164" y="1050128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979" name="이등변 삼각형 405">
                  <a:extLst>
                    <a:ext uri="{FF2B5EF4-FFF2-40B4-BE49-F238E27FC236}">
                      <a16:creationId xmlns:a16="http://schemas.microsoft.com/office/drawing/2014/main" id="{3E3C9AB3-9561-4B1F-B7CD-56594B17D5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82" y="41550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980" name="직사각형 406">
                  <a:extLst>
                    <a:ext uri="{FF2B5EF4-FFF2-40B4-BE49-F238E27FC236}">
                      <a16:creationId xmlns:a16="http://schemas.microsoft.com/office/drawing/2014/main" id="{14DBD010-D4E7-4F2A-AB90-27334A363C4D}"/>
                    </a:ext>
                  </a:extLst>
                </p:cNvPr>
                <p:cNvSpPr/>
                <p:nvPr/>
              </p:nvSpPr>
              <p:spPr>
                <a:xfrm>
                  <a:off x="4827098" y="1050130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981" name="이등변 삼각형 407">
                  <a:extLst>
                    <a:ext uri="{FF2B5EF4-FFF2-40B4-BE49-F238E27FC236}">
                      <a16:creationId xmlns:a16="http://schemas.microsoft.com/office/drawing/2014/main" id="{9BF503A5-06E4-4F7C-8E4F-7EF47B6C5F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6" y="415502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982" name="이등변 삼각형 408">
                  <a:extLst>
                    <a:ext uri="{FF2B5EF4-FFF2-40B4-BE49-F238E27FC236}">
                      <a16:creationId xmlns:a16="http://schemas.microsoft.com/office/drawing/2014/main" id="{9340C095-2C1C-40E0-A440-A695B50315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99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983" name="이등변 삼각형 409">
                  <a:extLst>
                    <a:ext uri="{FF2B5EF4-FFF2-40B4-BE49-F238E27FC236}">
                      <a16:creationId xmlns:a16="http://schemas.microsoft.com/office/drawing/2014/main" id="{4972AEA8-2350-4ECA-9460-EBF9EC928F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8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984" name="이등변 삼각형 410">
                  <a:extLst>
                    <a:ext uri="{FF2B5EF4-FFF2-40B4-BE49-F238E27FC236}">
                      <a16:creationId xmlns:a16="http://schemas.microsoft.com/office/drawing/2014/main" id="{AD1E738E-0EC2-4424-B713-C2592CFEEF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83831" y="427734"/>
                  <a:ext cx="1308866" cy="1249871"/>
                </a:xfrm>
                <a:prstGeom prst="triangle">
                  <a:avLst/>
                </a:prstGeom>
                <a:solidFill>
                  <a:srgbClr val="6B6B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985" name="이등변 삼각형 411">
                  <a:extLst>
                    <a:ext uri="{FF2B5EF4-FFF2-40B4-BE49-F238E27FC236}">
                      <a16:creationId xmlns:a16="http://schemas.microsoft.com/office/drawing/2014/main" id="{70F2F26C-DEF0-41AD-9F3E-D087291388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3698" y="427734"/>
                  <a:ext cx="1308866" cy="1249871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986" name="이등변 삼각형 412">
                  <a:extLst>
                    <a:ext uri="{FF2B5EF4-FFF2-40B4-BE49-F238E27FC236}">
                      <a16:creationId xmlns:a16="http://schemas.microsoft.com/office/drawing/2014/main" id="{22C9F825-CB59-4057-8077-C3906DE45E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508457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987" name="이등변 삼각형 413">
                  <a:extLst>
                    <a:ext uri="{FF2B5EF4-FFF2-40B4-BE49-F238E27FC236}">
                      <a16:creationId xmlns:a16="http://schemas.microsoft.com/office/drawing/2014/main" id="{1D139248-B523-44B7-8CBF-8480E1D2F6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601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</p:grpSp>
          <p:cxnSp>
            <p:nvCxnSpPr>
              <p:cNvPr id="969" name="직선 연결선 387">
                <a:extLst>
                  <a:ext uri="{FF2B5EF4-FFF2-40B4-BE49-F238E27FC236}">
                    <a16:creationId xmlns:a16="http://schemas.microsoft.com/office/drawing/2014/main" id="{06555FA0-AF6E-4E8D-AEC5-70EE65DBDD6C}"/>
                  </a:ext>
                </a:extLst>
              </p:cNvPr>
              <p:cNvCxnSpPr>
                <a:cxnSpLocks/>
                <a:stCxn id="957" idx="2"/>
                <a:endCxn id="989" idx="2"/>
              </p:cNvCxnSpPr>
              <p:nvPr/>
            </p:nvCxnSpPr>
            <p:spPr>
              <a:xfrm>
                <a:off x="8693026" y="2639471"/>
                <a:ext cx="377" cy="181030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0" name="직선 연결선 388">
                <a:extLst>
                  <a:ext uri="{FF2B5EF4-FFF2-40B4-BE49-F238E27FC236}">
                    <a16:creationId xmlns:a16="http://schemas.microsoft.com/office/drawing/2014/main" id="{9B4901DD-F7ED-4A81-A32B-72EC0E0FDB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1337" y="2022430"/>
                <a:ext cx="0" cy="1819886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1" name="직선 연결선 389">
                <a:extLst>
                  <a:ext uri="{FF2B5EF4-FFF2-40B4-BE49-F238E27FC236}">
                    <a16:creationId xmlns:a16="http://schemas.microsoft.com/office/drawing/2014/main" id="{E082A1C8-E5AC-45A0-A7C1-110FBC3A4E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6702" y="2302709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2" name="직선 연결선 390">
                <a:extLst>
                  <a:ext uri="{FF2B5EF4-FFF2-40B4-BE49-F238E27FC236}">
                    <a16:creationId xmlns:a16="http://schemas.microsoft.com/office/drawing/2014/main" id="{E3574FEE-E3D1-49B3-9F57-9BF2B336B1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4179" y="1977567"/>
                <a:ext cx="0" cy="1864749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3" name="직선 연결선 391">
                <a:extLst>
                  <a:ext uri="{FF2B5EF4-FFF2-40B4-BE49-F238E27FC236}">
                    <a16:creationId xmlns:a16="http://schemas.microsoft.com/office/drawing/2014/main" id="{0463CA62-D3C1-4405-8F4C-F71D099C2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8874" y="2144282"/>
                <a:ext cx="0" cy="1859993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4" name="직선 연결선 392">
                <a:extLst>
                  <a:ext uri="{FF2B5EF4-FFF2-40B4-BE49-F238E27FC236}">
                    <a16:creationId xmlns:a16="http://schemas.microsoft.com/office/drawing/2014/main" id="{CB998E26-A489-42A1-BEE5-83E26F70DC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5335" y="2110560"/>
                <a:ext cx="0" cy="189371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5" name="직선 연결선 393">
                <a:extLst>
                  <a:ext uri="{FF2B5EF4-FFF2-40B4-BE49-F238E27FC236}">
                    <a16:creationId xmlns:a16="http://schemas.microsoft.com/office/drawing/2014/main" id="{FB8DF945-1697-4962-98CA-5C6BEF87B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3807" y="2302709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6" name="직선 연결선 394">
                <a:extLst>
                  <a:ext uri="{FF2B5EF4-FFF2-40B4-BE49-F238E27FC236}">
                    <a16:creationId xmlns:a16="http://schemas.microsoft.com/office/drawing/2014/main" id="{4DC7FD86-D92B-4189-B92D-62657F200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6073" y="2494268"/>
                <a:ext cx="0" cy="1810857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7" name="직선 연결선 395">
                <a:extLst>
                  <a:ext uri="{FF2B5EF4-FFF2-40B4-BE49-F238E27FC236}">
                    <a16:creationId xmlns:a16="http://schemas.microsoft.com/office/drawing/2014/main" id="{3D6B92A8-30A9-461D-A9DB-532ED382C7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8274" y="2450731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0" name="Group 859">
              <a:extLst>
                <a:ext uri="{FF2B5EF4-FFF2-40B4-BE49-F238E27FC236}">
                  <a16:creationId xmlns:a16="http://schemas.microsoft.com/office/drawing/2014/main" id="{1D132E7F-A6C9-4CE9-9887-5759F3D22961}"/>
                </a:ext>
              </a:extLst>
            </p:cNvPr>
            <p:cNvGrpSpPr/>
            <p:nvPr/>
          </p:nvGrpSpPr>
          <p:grpSpPr>
            <a:xfrm>
              <a:off x="3947253" y="850468"/>
              <a:ext cx="995713" cy="959563"/>
              <a:chOff x="8421595" y="2021768"/>
              <a:chExt cx="1188783" cy="1145623"/>
            </a:xfrm>
          </p:grpSpPr>
          <p:grpSp>
            <p:nvGrpSpPr>
              <p:cNvPr id="861" name="Group 860">
                <a:extLst>
                  <a:ext uri="{FF2B5EF4-FFF2-40B4-BE49-F238E27FC236}">
                    <a16:creationId xmlns:a16="http://schemas.microsoft.com/office/drawing/2014/main" id="{41BC7557-7BBC-4D31-88D4-18F8B89ECFB8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910" name="Rectangle 909">
                  <a:extLst>
                    <a:ext uri="{FF2B5EF4-FFF2-40B4-BE49-F238E27FC236}">
                      <a16:creationId xmlns:a16="http://schemas.microsoft.com/office/drawing/2014/main" id="{1AF6BDC7-9D0C-4FDF-B0BC-ADE075FFDC77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911" name="Group 910">
                  <a:extLst>
                    <a:ext uri="{FF2B5EF4-FFF2-40B4-BE49-F238E27FC236}">
                      <a16:creationId xmlns:a16="http://schemas.microsoft.com/office/drawing/2014/main" id="{B4207285-E5F9-43F3-B52A-108D0B0CB48B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927" name="Rectangle 926">
                    <a:extLst>
                      <a:ext uri="{FF2B5EF4-FFF2-40B4-BE49-F238E27FC236}">
                        <a16:creationId xmlns:a16="http://schemas.microsoft.com/office/drawing/2014/main" id="{830F809F-177D-4914-894C-83D7DB171658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8" name="Rectangle 927">
                    <a:extLst>
                      <a:ext uri="{FF2B5EF4-FFF2-40B4-BE49-F238E27FC236}">
                        <a16:creationId xmlns:a16="http://schemas.microsoft.com/office/drawing/2014/main" id="{FD09A6A3-466A-43C2-9F13-C994D8DA3BB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9" name="Rectangle 928">
                    <a:extLst>
                      <a:ext uri="{FF2B5EF4-FFF2-40B4-BE49-F238E27FC236}">
                        <a16:creationId xmlns:a16="http://schemas.microsoft.com/office/drawing/2014/main" id="{F96928EB-E6DA-454B-84AE-63996D51A2E3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0" name="Rectangle 929">
                    <a:extLst>
                      <a:ext uri="{FF2B5EF4-FFF2-40B4-BE49-F238E27FC236}">
                        <a16:creationId xmlns:a16="http://schemas.microsoft.com/office/drawing/2014/main" id="{D740D861-5C89-434D-97FC-4AE4A841235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2" name="Group 911">
                  <a:extLst>
                    <a:ext uri="{FF2B5EF4-FFF2-40B4-BE49-F238E27FC236}">
                      <a16:creationId xmlns:a16="http://schemas.microsoft.com/office/drawing/2014/main" id="{6557098A-C6AD-477D-A1F2-B77B062F0477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923" name="Rectangle 922">
                    <a:extLst>
                      <a:ext uri="{FF2B5EF4-FFF2-40B4-BE49-F238E27FC236}">
                        <a16:creationId xmlns:a16="http://schemas.microsoft.com/office/drawing/2014/main" id="{5A2CB52A-65E2-4DE8-9E29-57115FED6F5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4" name="Rectangle 923">
                    <a:extLst>
                      <a:ext uri="{FF2B5EF4-FFF2-40B4-BE49-F238E27FC236}">
                        <a16:creationId xmlns:a16="http://schemas.microsoft.com/office/drawing/2014/main" id="{48B38A90-AD8D-4862-9878-69AC71908380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5" name="Rectangle 924">
                    <a:extLst>
                      <a:ext uri="{FF2B5EF4-FFF2-40B4-BE49-F238E27FC236}">
                        <a16:creationId xmlns:a16="http://schemas.microsoft.com/office/drawing/2014/main" id="{6E0FACCB-48CC-4B99-A97A-60AF88922B4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6" name="Rectangle 925">
                    <a:extLst>
                      <a:ext uri="{FF2B5EF4-FFF2-40B4-BE49-F238E27FC236}">
                        <a16:creationId xmlns:a16="http://schemas.microsoft.com/office/drawing/2014/main" id="{9717E99E-C457-4DAF-8CEA-BF99BE0B484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3" name="Group 912">
                  <a:extLst>
                    <a:ext uri="{FF2B5EF4-FFF2-40B4-BE49-F238E27FC236}">
                      <a16:creationId xmlns:a16="http://schemas.microsoft.com/office/drawing/2014/main" id="{2DB1D18D-E871-4187-B335-07D1434F7D97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919" name="Rectangle 918">
                    <a:extLst>
                      <a:ext uri="{FF2B5EF4-FFF2-40B4-BE49-F238E27FC236}">
                        <a16:creationId xmlns:a16="http://schemas.microsoft.com/office/drawing/2014/main" id="{09D880AD-4BFF-465D-95C9-7D7C52FBF01C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0" name="Rectangle 919">
                    <a:extLst>
                      <a:ext uri="{FF2B5EF4-FFF2-40B4-BE49-F238E27FC236}">
                        <a16:creationId xmlns:a16="http://schemas.microsoft.com/office/drawing/2014/main" id="{82B52FB4-B792-47C7-AE18-25AF500651EA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1" name="Rectangle 920">
                    <a:extLst>
                      <a:ext uri="{FF2B5EF4-FFF2-40B4-BE49-F238E27FC236}">
                        <a16:creationId xmlns:a16="http://schemas.microsoft.com/office/drawing/2014/main" id="{0CD09E06-FA6E-4BBA-BD32-6F816C90F083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2" name="Rectangle 921">
                    <a:extLst>
                      <a:ext uri="{FF2B5EF4-FFF2-40B4-BE49-F238E27FC236}">
                        <a16:creationId xmlns:a16="http://schemas.microsoft.com/office/drawing/2014/main" id="{DAE6B07C-E0C7-4417-9EF7-9B07AC184528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4" name="Group 913">
                  <a:extLst>
                    <a:ext uri="{FF2B5EF4-FFF2-40B4-BE49-F238E27FC236}">
                      <a16:creationId xmlns:a16="http://schemas.microsoft.com/office/drawing/2014/main" id="{1385E5E5-3122-4F46-8279-C2E159C970C4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915" name="Rectangle 914">
                    <a:extLst>
                      <a:ext uri="{FF2B5EF4-FFF2-40B4-BE49-F238E27FC236}">
                        <a16:creationId xmlns:a16="http://schemas.microsoft.com/office/drawing/2014/main" id="{ED7F0530-C01C-4D20-90C9-38C8953731DD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6" name="Rectangle 915">
                    <a:extLst>
                      <a:ext uri="{FF2B5EF4-FFF2-40B4-BE49-F238E27FC236}">
                        <a16:creationId xmlns:a16="http://schemas.microsoft.com/office/drawing/2014/main" id="{71C378DE-8DB2-4820-A104-D756CFCAE7F8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7" name="Rectangle 916">
                    <a:extLst>
                      <a:ext uri="{FF2B5EF4-FFF2-40B4-BE49-F238E27FC236}">
                        <a16:creationId xmlns:a16="http://schemas.microsoft.com/office/drawing/2014/main" id="{D45FF7BA-5D11-4C3B-9629-E0EB431C58AC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8" name="Rectangle 917">
                    <a:extLst>
                      <a:ext uri="{FF2B5EF4-FFF2-40B4-BE49-F238E27FC236}">
                        <a16:creationId xmlns:a16="http://schemas.microsoft.com/office/drawing/2014/main" id="{53D1F516-E430-4016-8B2D-750D8CF23224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62" name="Group 861">
                <a:extLst>
                  <a:ext uri="{FF2B5EF4-FFF2-40B4-BE49-F238E27FC236}">
                    <a16:creationId xmlns:a16="http://schemas.microsoft.com/office/drawing/2014/main" id="{2F762FA3-60B2-4CEC-937E-594143727889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889" name="Rectangle 888">
                  <a:extLst>
                    <a:ext uri="{FF2B5EF4-FFF2-40B4-BE49-F238E27FC236}">
                      <a16:creationId xmlns:a16="http://schemas.microsoft.com/office/drawing/2014/main" id="{5294D599-35EB-4C2A-AA10-A95F1323D615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90" name="Group 889">
                  <a:extLst>
                    <a:ext uri="{FF2B5EF4-FFF2-40B4-BE49-F238E27FC236}">
                      <a16:creationId xmlns:a16="http://schemas.microsoft.com/office/drawing/2014/main" id="{886DE31C-DD4E-4C04-A8BF-47BC75367921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906" name="Rectangle 905">
                    <a:extLst>
                      <a:ext uri="{FF2B5EF4-FFF2-40B4-BE49-F238E27FC236}">
                        <a16:creationId xmlns:a16="http://schemas.microsoft.com/office/drawing/2014/main" id="{8F91A473-0FCD-402F-BCC3-6BF7C7B163E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7" name="Rectangle 906">
                    <a:extLst>
                      <a:ext uri="{FF2B5EF4-FFF2-40B4-BE49-F238E27FC236}">
                        <a16:creationId xmlns:a16="http://schemas.microsoft.com/office/drawing/2014/main" id="{C7A0D124-98FB-4F74-8643-D0A7DC6FD8DA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8" name="Rectangle 907">
                    <a:extLst>
                      <a:ext uri="{FF2B5EF4-FFF2-40B4-BE49-F238E27FC236}">
                        <a16:creationId xmlns:a16="http://schemas.microsoft.com/office/drawing/2014/main" id="{1F054BEF-0227-415D-A51F-70F4FA8E314C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9" name="Rectangle 908">
                    <a:extLst>
                      <a:ext uri="{FF2B5EF4-FFF2-40B4-BE49-F238E27FC236}">
                        <a16:creationId xmlns:a16="http://schemas.microsoft.com/office/drawing/2014/main" id="{C7EE9816-B4B9-4E07-84CD-76AE4CC8E340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1" name="Group 890">
                  <a:extLst>
                    <a:ext uri="{FF2B5EF4-FFF2-40B4-BE49-F238E27FC236}">
                      <a16:creationId xmlns:a16="http://schemas.microsoft.com/office/drawing/2014/main" id="{9CA7D5A2-C3C2-47FD-A369-0D1CA42EE4E8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902" name="Rectangle 901">
                    <a:extLst>
                      <a:ext uri="{FF2B5EF4-FFF2-40B4-BE49-F238E27FC236}">
                        <a16:creationId xmlns:a16="http://schemas.microsoft.com/office/drawing/2014/main" id="{588A146D-E10F-4BB5-B10A-CB7F7A3C42B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3" name="Rectangle 902">
                    <a:extLst>
                      <a:ext uri="{FF2B5EF4-FFF2-40B4-BE49-F238E27FC236}">
                        <a16:creationId xmlns:a16="http://schemas.microsoft.com/office/drawing/2014/main" id="{D297DBA1-0A8F-4165-8A0C-FE326BD2E522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4" name="Rectangle 903">
                    <a:extLst>
                      <a:ext uri="{FF2B5EF4-FFF2-40B4-BE49-F238E27FC236}">
                        <a16:creationId xmlns:a16="http://schemas.microsoft.com/office/drawing/2014/main" id="{B846DFFF-B011-4B7B-9C18-15235A18201E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5" name="Rectangle 904">
                    <a:extLst>
                      <a:ext uri="{FF2B5EF4-FFF2-40B4-BE49-F238E27FC236}">
                        <a16:creationId xmlns:a16="http://schemas.microsoft.com/office/drawing/2014/main" id="{0228204F-29D9-4D68-B42C-D7BB7205EA6C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2" name="Group 891">
                  <a:extLst>
                    <a:ext uri="{FF2B5EF4-FFF2-40B4-BE49-F238E27FC236}">
                      <a16:creationId xmlns:a16="http://schemas.microsoft.com/office/drawing/2014/main" id="{36C70940-FF4D-40A0-9B5D-3ECBA19EAB1A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898" name="Rectangle 897">
                    <a:extLst>
                      <a:ext uri="{FF2B5EF4-FFF2-40B4-BE49-F238E27FC236}">
                        <a16:creationId xmlns:a16="http://schemas.microsoft.com/office/drawing/2014/main" id="{2C73FCF7-D638-45B0-B0CA-ACEECF3D49A3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9" name="Rectangle 898">
                    <a:extLst>
                      <a:ext uri="{FF2B5EF4-FFF2-40B4-BE49-F238E27FC236}">
                        <a16:creationId xmlns:a16="http://schemas.microsoft.com/office/drawing/2014/main" id="{ACCB3AFA-E704-42C5-8CF8-0133D2C7E5F0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0" name="Rectangle 899">
                    <a:extLst>
                      <a:ext uri="{FF2B5EF4-FFF2-40B4-BE49-F238E27FC236}">
                        <a16:creationId xmlns:a16="http://schemas.microsoft.com/office/drawing/2014/main" id="{A11D62AD-59C1-4790-A202-CBFADF888969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1" name="Rectangle 900">
                    <a:extLst>
                      <a:ext uri="{FF2B5EF4-FFF2-40B4-BE49-F238E27FC236}">
                        <a16:creationId xmlns:a16="http://schemas.microsoft.com/office/drawing/2014/main" id="{3DFCF3C4-44E2-4114-9880-246BD56D2E2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3" name="Group 892">
                  <a:extLst>
                    <a:ext uri="{FF2B5EF4-FFF2-40B4-BE49-F238E27FC236}">
                      <a16:creationId xmlns:a16="http://schemas.microsoft.com/office/drawing/2014/main" id="{6472EC31-83E1-4476-9D52-EB206469289A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894" name="Rectangle 893">
                    <a:extLst>
                      <a:ext uri="{FF2B5EF4-FFF2-40B4-BE49-F238E27FC236}">
                        <a16:creationId xmlns:a16="http://schemas.microsoft.com/office/drawing/2014/main" id="{9EB56F1B-642D-4E30-B8A4-6BC6AF55C3D1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5" name="Rectangle 894">
                    <a:extLst>
                      <a:ext uri="{FF2B5EF4-FFF2-40B4-BE49-F238E27FC236}">
                        <a16:creationId xmlns:a16="http://schemas.microsoft.com/office/drawing/2014/main" id="{15198D30-F700-4701-B83E-8E9585499F55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6" name="Rectangle 895">
                    <a:extLst>
                      <a:ext uri="{FF2B5EF4-FFF2-40B4-BE49-F238E27FC236}">
                        <a16:creationId xmlns:a16="http://schemas.microsoft.com/office/drawing/2014/main" id="{360F0F66-7722-4EC8-9876-F309002FB82A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7" name="Rectangle 896">
                    <a:extLst>
                      <a:ext uri="{FF2B5EF4-FFF2-40B4-BE49-F238E27FC236}">
                        <a16:creationId xmlns:a16="http://schemas.microsoft.com/office/drawing/2014/main" id="{AEB42A79-09C4-49E1-85CE-284F643C3FDB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63" name="Group 862">
                <a:extLst>
                  <a:ext uri="{FF2B5EF4-FFF2-40B4-BE49-F238E27FC236}">
                    <a16:creationId xmlns:a16="http://schemas.microsoft.com/office/drawing/2014/main" id="{75703538-516B-4809-80CB-8780C8A1E10F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868" name="Rectangle 867">
                  <a:extLst>
                    <a:ext uri="{FF2B5EF4-FFF2-40B4-BE49-F238E27FC236}">
                      <a16:creationId xmlns:a16="http://schemas.microsoft.com/office/drawing/2014/main" id="{FA376D6E-6C81-48FA-8C15-7CD5319A9699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69" name="Group 868">
                  <a:extLst>
                    <a:ext uri="{FF2B5EF4-FFF2-40B4-BE49-F238E27FC236}">
                      <a16:creationId xmlns:a16="http://schemas.microsoft.com/office/drawing/2014/main" id="{954E8984-BD9C-40DD-9AFE-30D47C02637D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885" name="Rectangle 884">
                    <a:extLst>
                      <a:ext uri="{FF2B5EF4-FFF2-40B4-BE49-F238E27FC236}">
                        <a16:creationId xmlns:a16="http://schemas.microsoft.com/office/drawing/2014/main" id="{50686CAD-E1D0-4355-A550-931216A64C6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6" name="Rectangle 885">
                    <a:extLst>
                      <a:ext uri="{FF2B5EF4-FFF2-40B4-BE49-F238E27FC236}">
                        <a16:creationId xmlns:a16="http://schemas.microsoft.com/office/drawing/2014/main" id="{F2563DAB-24A8-443C-B5AF-7C49E890EAC2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7" name="Rectangle 886">
                    <a:extLst>
                      <a:ext uri="{FF2B5EF4-FFF2-40B4-BE49-F238E27FC236}">
                        <a16:creationId xmlns:a16="http://schemas.microsoft.com/office/drawing/2014/main" id="{0B14FFB1-CAB9-41AC-A96D-91102DA39416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8" name="Rectangle 887">
                    <a:extLst>
                      <a:ext uri="{FF2B5EF4-FFF2-40B4-BE49-F238E27FC236}">
                        <a16:creationId xmlns:a16="http://schemas.microsoft.com/office/drawing/2014/main" id="{63ADCF3B-14D1-4402-A7CF-C103E3C8CA4D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70" name="Group 869">
                  <a:extLst>
                    <a:ext uri="{FF2B5EF4-FFF2-40B4-BE49-F238E27FC236}">
                      <a16:creationId xmlns:a16="http://schemas.microsoft.com/office/drawing/2014/main" id="{BC91363C-4710-4AC1-80B4-309257D9C072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881" name="Rectangle 880">
                    <a:extLst>
                      <a:ext uri="{FF2B5EF4-FFF2-40B4-BE49-F238E27FC236}">
                        <a16:creationId xmlns:a16="http://schemas.microsoft.com/office/drawing/2014/main" id="{991E51AC-A561-448B-B4C4-A2BAE3448E65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2" name="Rectangle 881">
                    <a:extLst>
                      <a:ext uri="{FF2B5EF4-FFF2-40B4-BE49-F238E27FC236}">
                        <a16:creationId xmlns:a16="http://schemas.microsoft.com/office/drawing/2014/main" id="{6CD5C484-2112-4CB4-B6B2-21C9C2F7A9CD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3" name="Rectangle 882">
                    <a:extLst>
                      <a:ext uri="{FF2B5EF4-FFF2-40B4-BE49-F238E27FC236}">
                        <a16:creationId xmlns:a16="http://schemas.microsoft.com/office/drawing/2014/main" id="{A69E3287-B8A3-4609-B3F6-3DB3FB724C91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4" name="Rectangle 883">
                    <a:extLst>
                      <a:ext uri="{FF2B5EF4-FFF2-40B4-BE49-F238E27FC236}">
                        <a16:creationId xmlns:a16="http://schemas.microsoft.com/office/drawing/2014/main" id="{47D42C4F-677A-464D-AD58-97A3385DCA88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71" name="Group 870">
                  <a:extLst>
                    <a:ext uri="{FF2B5EF4-FFF2-40B4-BE49-F238E27FC236}">
                      <a16:creationId xmlns:a16="http://schemas.microsoft.com/office/drawing/2014/main" id="{37B98B6A-2271-4569-AF3E-19B22F2141A2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877" name="Rectangle 876">
                    <a:extLst>
                      <a:ext uri="{FF2B5EF4-FFF2-40B4-BE49-F238E27FC236}">
                        <a16:creationId xmlns:a16="http://schemas.microsoft.com/office/drawing/2014/main" id="{0B76DAC7-BD44-44DE-A07C-35AF4373F5F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8" name="Rectangle 877">
                    <a:extLst>
                      <a:ext uri="{FF2B5EF4-FFF2-40B4-BE49-F238E27FC236}">
                        <a16:creationId xmlns:a16="http://schemas.microsoft.com/office/drawing/2014/main" id="{47CC3B47-6507-4C2F-8F2D-8B39769C22C4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9" name="Rectangle 878">
                    <a:extLst>
                      <a:ext uri="{FF2B5EF4-FFF2-40B4-BE49-F238E27FC236}">
                        <a16:creationId xmlns:a16="http://schemas.microsoft.com/office/drawing/2014/main" id="{12910DB4-39D2-4F60-B612-D22EA08F32C5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0" name="Rectangle 879">
                    <a:extLst>
                      <a:ext uri="{FF2B5EF4-FFF2-40B4-BE49-F238E27FC236}">
                        <a16:creationId xmlns:a16="http://schemas.microsoft.com/office/drawing/2014/main" id="{B362A981-E363-4F5A-819A-7E6E6FEB3683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72" name="Group 871">
                  <a:extLst>
                    <a:ext uri="{FF2B5EF4-FFF2-40B4-BE49-F238E27FC236}">
                      <a16:creationId xmlns:a16="http://schemas.microsoft.com/office/drawing/2014/main" id="{11ECBF39-611D-45C0-A1B1-31CD7F2DE78A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873" name="Rectangle 872">
                    <a:extLst>
                      <a:ext uri="{FF2B5EF4-FFF2-40B4-BE49-F238E27FC236}">
                        <a16:creationId xmlns:a16="http://schemas.microsoft.com/office/drawing/2014/main" id="{52283830-62D7-4719-81AA-D6054C3EB104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4" name="Rectangle 873">
                    <a:extLst>
                      <a:ext uri="{FF2B5EF4-FFF2-40B4-BE49-F238E27FC236}">
                        <a16:creationId xmlns:a16="http://schemas.microsoft.com/office/drawing/2014/main" id="{BFEBC540-CB78-4CB5-9FCA-C08E911E77AD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5" name="Rectangle 874">
                    <a:extLst>
                      <a:ext uri="{FF2B5EF4-FFF2-40B4-BE49-F238E27FC236}">
                        <a16:creationId xmlns:a16="http://schemas.microsoft.com/office/drawing/2014/main" id="{06F94BC3-F8D7-4AB6-BC29-8062FB4AA580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6" name="Rectangle 875">
                    <a:extLst>
                      <a:ext uri="{FF2B5EF4-FFF2-40B4-BE49-F238E27FC236}">
                        <a16:creationId xmlns:a16="http://schemas.microsoft.com/office/drawing/2014/main" id="{468D359D-9DE0-40CC-91A3-F3766292EC73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864" name="Rectangle 863">
                <a:extLst>
                  <a:ext uri="{FF2B5EF4-FFF2-40B4-BE49-F238E27FC236}">
                    <a16:creationId xmlns:a16="http://schemas.microsoft.com/office/drawing/2014/main" id="{0B161261-B633-43DC-8D80-92230D964204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5" name="Group 864">
                <a:extLst>
                  <a:ext uri="{FF2B5EF4-FFF2-40B4-BE49-F238E27FC236}">
                    <a16:creationId xmlns:a16="http://schemas.microsoft.com/office/drawing/2014/main" id="{F8A7E3DA-4A2F-478B-9315-5D195B43DA90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866" name="Rectangle 865">
                  <a:extLst>
                    <a:ext uri="{FF2B5EF4-FFF2-40B4-BE49-F238E27FC236}">
                      <a16:creationId xmlns:a16="http://schemas.microsoft.com/office/drawing/2014/main" id="{6B07E6A2-09D1-4B9E-AE27-4826221964FE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67" name="Graphic 866" descr="Camera">
                  <a:extLst>
                    <a:ext uri="{FF2B5EF4-FFF2-40B4-BE49-F238E27FC236}">
                      <a16:creationId xmlns:a16="http://schemas.microsoft.com/office/drawing/2014/main" id="{76FC70F9-5DDA-4147-92FC-BECE03FC89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90" name="Group 989">
            <a:extLst>
              <a:ext uri="{FF2B5EF4-FFF2-40B4-BE49-F238E27FC236}">
                <a16:creationId xmlns:a16="http://schemas.microsoft.com/office/drawing/2014/main" id="{DC8B1A5F-D6FF-4830-9367-BC2B0D06628D}"/>
              </a:ext>
            </a:extLst>
          </p:cNvPr>
          <p:cNvGrpSpPr/>
          <p:nvPr/>
        </p:nvGrpSpPr>
        <p:grpSpPr>
          <a:xfrm>
            <a:off x="7539772" y="-155470"/>
            <a:ext cx="995713" cy="1836012"/>
            <a:chOff x="3947253" y="850468"/>
            <a:chExt cx="995713" cy="1836012"/>
          </a:xfrm>
        </p:grpSpPr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177086F6-BCF4-4039-A320-23CF79C62F0E}"/>
                </a:ext>
              </a:extLst>
            </p:cNvPr>
            <p:cNvGrpSpPr/>
            <p:nvPr/>
          </p:nvGrpSpPr>
          <p:grpSpPr>
            <a:xfrm>
              <a:off x="4005400" y="1539375"/>
              <a:ext cx="882947" cy="1147105"/>
              <a:chOff x="7114424" y="997211"/>
              <a:chExt cx="3164666" cy="4111464"/>
            </a:xfrm>
          </p:grpSpPr>
          <p:sp>
            <p:nvSpPr>
              <p:cNvPr id="1063" name="직사각형 337">
                <a:extLst>
                  <a:ext uri="{FF2B5EF4-FFF2-40B4-BE49-F238E27FC236}">
                    <a16:creationId xmlns:a16="http://schemas.microsoft.com/office/drawing/2014/main" id="{9A407317-C22F-4937-B5F2-E15275BAFFD1}"/>
                  </a:ext>
                </a:extLst>
              </p:cNvPr>
              <p:cNvSpPr/>
              <p:nvPr/>
            </p:nvSpPr>
            <p:spPr>
              <a:xfrm>
                <a:off x="8694397" y="4018213"/>
                <a:ext cx="1583707" cy="26231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64" name="이등변 삼각형 338">
                <a:extLst>
                  <a:ext uri="{FF2B5EF4-FFF2-40B4-BE49-F238E27FC236}">
                    <a16:creationId xmlns:a16="http://schemas.microsoft.com/office/drawing/2014/main" id="{05CD01B8-D49E-4BC2-B4B8-8673C2CF71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6078" y="3486590"/>
                <a:ext cx="1659485" cy="1584686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65" name="직사각형 339">
                <a:extLst>
                  <a:ext uri="{FF2B5EF4-FFF2-40B4-BE49-F238E27FC236}">
                    <a16:creationId xmlns:a16="http://schemas.microsoft.com/office/drawing/2014/main" id="{F2BB5626-03BD-4796-A8A9-A5998DC09CDB}"/>
                  </a:ext>
                </a:extLst>
              </p:cNvPr>
              <p:cNvSpPr/>
              <p:nvPr/>
            </p:nvSpPr>
            <p:spPr>
              <a:xfrm>
                <a:off x="7117656" y="4118957"/>
                <a:ext cx="1576009" cy="1615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66" name="이등변 삼각형 340">
                <a:extLst>
                  <a:ext uri="{FF2B5EF4-FFF2-40B4-BE49-F238E27FC236}">
                    <a16:creationId xmlns:a16="http://schemas.microsoft.com/office/drawing/2014/main" id="{7B2C7F47-6583-4D61-8464-05BB6BE5D1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8927" y="3488492"/>
                <a:ext cx="1659485" cy="158088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67" name="직사각형 341">
                <a:extLst>
                  <a:ext uri="{FF2B5EF4-FFF2-40B4-BE49-F238E27FC236}">
                    <a16:creationId xmlns:a16="http://schemas.microsoft.com/office/drawing/2014/main" id="{F80C8087-3449-4C50-BEE9-35D4E2A88C6E}"/>
                  </a:ext>
                </a:extLst>
              </p:cNvPr>
              <p:cNvSpPr/>
              <p:nvPr/>
            </p:nvSpPr>
            <p:spPr>
              <a:xfrm>
                <a:off x="7117635" y="3728241"/>
                <a:ext cx="1575103" cy="3898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68" name="직사각형 342">
                <a:extLst>
                  <a:ext uri="{FF2B5EF4-FFF2-40B4-BE49-F238E27FC236}">
                    <a16:creationId xmlns:a16="http://schemas.microsoft.com/office/drawing/2014/main" id="{2B5A2EE7-0062-4D65-81CE-010D8D8CF6FE}"/>
                  </a:ext>
                </a:extLst>
              </p:cNvPr>
              <p:cNvSpPr/>
              <p:nvPr/>
            </p:nvSpPr>
            <p:spPr>
              <a:xfrm>
                <a:off x="8705282" y="3721410"/>
                <a:ext cx="1572852" cy="39665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69" name="이등변 삼각형 343">
                <a:extLst>
                  <a:ext uri="{FF2B5EF4-FFF2-40B4-BE49-F238E27FC236}">
                    <a16:creationId xmlns:a16="http://schemas.microsoft.com/office/drawing/2014/main" id="{27D491B2-B554-43ED-A4CF-825EDA0F234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7024" y="3322864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70" name="이등변 삼각형 344">
                <a:extLst>
                  <a:ext uri="{FF2B5EF4-FFF2-40B4-BE49-F238E27FC236}">
                    <a16:creationId xmlns:a16="http://schemas.microsoft.com/office/drawing/2014/main" id="{D5597AC1-3605-421E-BE88-B6C86F3E88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7004" y="3323753"/>
                <a:ext cx="1659485" cy="1584686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71" name="이등변 삼각형 345">
                <a:extLst>
                  <a:ext uri="{FF2B5EF4-FFF2-40B4-BE49-F238E27FC236}">
                    <a16:creationId xmlns:a16="http://schemas.microsoft.com/office/drawing/2014/main" id="{A5C4D238-F131-497E-9FCB-1F95DAF771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3415" y="2937899"/>
                <a:ext cx="1659485" cy="1574557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72" name="이등변 삼각형 346">
                <a:extLst>
                  <a:ext uri="{FF2B5EF4-FFF2-40B4-BE49-F238E27FC236}">
                    <a16:creationId xmlns:a16="http://schemas.microsoft.com/office/drawing/2014/main" id="{67668028-CA91-4682-A15D-5725C2FEAD7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6078" y="2933724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73" name="직사각형 347">
                <a:extLst>
                  <a:ext uri="{FF2B5EF4-FFF2-40B4-BE49-F238E27FC236}">
                    <a16:creationId xmlns:a16="http://schemas.microsoft.com/office/drawing/2014/main" id="{90B9979D-BAE6-4A96-962F-56A563FA5001}"/>
                  </a:ext>
                </a:extLst>
              </p:cNvPr>
              <p:cNvSpPr/>
              <p:nvPr/>
            </p:nvSpPr>
            <p:spPr>
              <a:xfrm>
                <a:off x="8693369" y="1814553"/>
                <a:ext cx="1436065" cy="18832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74" name="직사각형 348">
                <a:extLst>
                  <a:ext uri="{FF2B5EF4-FFF2-40B4-BE49-F238E27FC236}">
                    <a16:creationId xmlns:a16="http://schemas.microsoft.com/office/drawing/2014/main" id="{571F2FDB-E479-4B8B-BCF5-6C79B157BF38}"/>
                  </a:ext>
                </a:extLst>
              </p:cNvPr>
              <p:cNvSpPr/>
              <p:nvPr/>
            </p:nvSpPr>
            <p:spPr>
              <a:xfrm>
                <a:off x="7257323" y="1789955"/>
                <a:ext cx="1436064" cy="190788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grpSp>
            <p:nvGrpSpPr>
              <p:cNvPr id="1075" name="그룹 349">
                <a:extLst>
                  <a:ext uri="{FF2B5EF4-FFF2-40B4-BE49-F238E27FC236}">
                    <a16:creationId xmlns:a16="http://schemas.microsoft.com/office/drawing/2014/main" id="{CC667625-7E03-4724-BEF8-E669215A8AE6}"/>
                  </a:ext>
                </a:extLst>
              </p:cNvPr>
              <p:cNvGrpSpPr/>
              <p:nvPr/>
            </p:nvGrpSpPr>
            <p:grpSpPr>
              <a:xfrm>
                <a:off x="7257322" y="2945908"/>
                <a:ext cx="2872162" cy="1503865"/>
                <a:chOff x="3844103" y="4603820"/>
                <a:chExt cx="2872162" cy="1503865"/>
              </a:xfrm>
            </p:grpSpPr>
            <p:sp>
              <p:nvSpPr>
                <p:cNvPr id="1120" name="이등변 삼각형 414">
                  <a:extLst>
                    <a:ext uri="{FF2B5EF4-FFF2-40B4-BE49-F238E27FC236}">
                      <a16:creationId xmlns:a16="http://schemas.microsoft.com/office/drawing/2014/main" id="{2C7DC9C0-A5F9-4566-A1BF-9017964742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5246292" y="4637712"/>
                  <a:ext cx="1503865" cy="1436081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121" name="이등변 삼각형 415">
                  <a:extLst>
                    <a:ext uri="{FF2B5EF4-FFF2-40B4-BE49-F238E27FC236}">
                      <a16:creationId xmlns:a16="http://schemas.microsoft.com/office/drawing/2014/main" id="{C8696FD8-664A-4ACC-9FB8-4B4E2F922B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810211" y="4637712"/>
                  <a:ext cx="1503865" cy="1436081"/>
                </a:xfrm>
                <a:prstGeom prst="triangl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</p:grpSp>
          <p:sp>
            <p:nvSpPr>
              <p:cNvPr id="1076" name="직사각형 350">
                <a:extLst>
                  <a:ext uri="{FF2B5EF4-FFF2-40B4-BE49-F238E27FC236}">
                    <a16:creationId xmlns:a16="http://schemas.microsoft.com/office/drawing/2014/main" id="{0C0153EE-4C17-4D18-BA60-9B78B11792AB}"/>
                  </a:ext>
                </a:extLst>
              </p:cNvPr>
              <p:cNvSpPr/>
              <p:nvPr/>
            </p:nvSpPr>
            <p:spPr>
              <a:xfrm flipH="1">
                <a:off x="8692924" y="2893677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77" name="이등변 삼각형 351">
                <a:extLst>
                  <a:ext uri="{FF2B5EF4-FFF2-40B4-BE49-F238E27FC236}">
                    <a16:creationId xmlns:a16="http://schemas.microsoft.com/office/drawing/2014/main" id="{84665062-C34E-4AFF-BF9D-3A0F80A701E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42" y="2259049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78" name="직사각형 352">
                <a:extLst>
                  <a:ext uri="{FF2B5EF4-FFF2-40B4-BE49-F238E27FC236}">
                    <a16:creationId xmlns:a16="http://schemas.microsoft.com/office/drawing/2014/main" id="{140A11D3-B484-4042-B501-4E92C1A6ACD3}"/>
                  </a:ext>
                </a:extLst>
              </p:cNvPr>
              <p:cNvSpPr/>
              <p:nvPr/>
            </p:nvSpPr>
            <p:spPr>
              <a:xfrm>
                <a:off x="7256858" y="2893679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79" name="이등변 삼각형 353">
                <a:extLst>
                  <a:ext uri="{FF2B5EF4-FFF2-40B4-BE49-F238E27FC236}">
                    <a16:creationId xmlns:a16="http://schemas.microsoft.com/office/drawing/2014/main" id="{94BAEBD3-66BA-4DB5-9A84-3B73A823F69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6" y="2259051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80" name="이등변 삼각형 354">
                <a:extLst>
                  <a:ext uri="{FF2B5EF4-FFF2-40B4-BE49-F238E27FC236}">
                    <a16:creationId xmlns:a16="http://schemas.microsoft.com/office/drawing/2014/main" id="{A70BA377-C16E-45D7-9671-255AB5F1BB9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59" y="2178176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81" name="이등변 삼각형 355">
                <a:extLst>
                  <a:ext uri="{FF2B5EF4-FFF2-40B4-BE49-F238E27FC236}">
                    <a16:creationId xmlns:a16="http://schemas.microsoft.com/office/drawing/2014/main" id="{9660845E-A000-4053-97DC-F71B4D78B81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8" y="2178176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82" name="직사각형 356">
                <a:extLst>
                  <a:ext uri="{FF2B5EF4-FFF2-40B4-BE49-F238E27FC236}">
                    <a16:creationId xmlns:a16="http://schemas.microsoft.com/office/drawing/2014/main" id="{FC9BC1C5-47D8-4EF8-9F0B-8C7C99981531}"/>
                  </a:ext>
                </a:extLst>
              </p:cNvPr>
              <p:cNvSpPr/>
              <p:nvPr/>
            </p:nvSpPr>
            <p:spPr>
              <a:xfrm flipH="1">
                <a:off x="8692855" y="2864877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83" name="직사각형 357">
                <a:extLst>
                  <a:ext uri="{FF2B5EF4-FFF2-40B4-BE49-F238E27FC236}">
                    <a16:creationId xmlns:a16="http://schemas.microsoft.com/office/drawing/2014/main" id="{AA0EA4B6-6234-4156-89BE-1D9C4B2AA08E}"/>
                  </a:ext>
                </a:extLst>
              </p:cNvPr>
              <p:cNvSpPr/>
              <p:nvPr/>
            </p:nvSpPr>
            <p:spPr>
              <a:xfrm>
                <a:off x="7256790" y="2864879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84" name="이등변 삼각형 358">
                <a:extLst>
                  <a:ext uri="{FF2B5EF4-FFF2-40B4-BE49-F238E27FC236}">
                    <a16:creationId xmlns:a16="http://schemas.microsoft.com/office/drawing/2014/main" id="{A00EBDC5-6B13-4B0A-B68D-5B4A34D9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963" y="217817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85" name="이등변 삼각형 359">
                <a:extLst>
                  <a:ext uri="{FF2B5EF4-FFF2-40B4-BE49-F238E27FC236}">
                    <a16:creationId xmlns:a16="http://schemas.microsoft.com/office/drawing/2014/main" id="{384799CE-23FE-4377-85A2-460188351D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882" y="2178175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86" name="이등변 삼각형 360">
                <a:extLst>
                  <a:ext uri="{FF2B5EF4-FFF2-40B4-BE49-F238E27FC236}">
                    <a16:creationId xmlns:a16="http://schemas.microsoft.com/office/drawing/2014/main" id="{60DBB28F-CECE-4609-8E70-BB0B63A09E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881" y="2144453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87" name="이등변 삼각형 361">
                <a:extLst>
                  <a:ext uri="{FF2B5EF4-FFF2-40B4-BE49-F238E27FC236}">
                    <a16:creationId xmlns:a16="http://schemas.microsoft.com/office/drawing/2014/main" id="{2911AF45-0B7A-4E5D-8323-396A1EA0880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786" y="2144453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88" name="직사각형 362">
                <a:extLst>
                  <a:ext uri="{FF2B5EF4-FFF2-40B4-BE49-F238E27FC236}">
                    <a16:creationId xmlns:a16="http://schemas.microsoft.com/office/drawing/2014/main" id="{32258E08-5D3E-4715-BDCA-5F829314E3A8}"/>
                  </a:ext>
                </a:extLst>
              </p:cNvPr>
              <p:cNvSpPr/>
              <p:nvPr/>
            </p:nvSpPr>
            <p:spPr>
              <a:xfrm flipH="1">
                <a:off x="8693016" y="1804126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89" name="이등변 삼각형 363">
                <a:extLst>
                  <a:ext uri="{FF2B5EF4-FFF2-40B4-BE49-F238E27FC236}">
                    <a16:creationId xmlns:a16="http://schemas.microsoft.com/office/drawing/2014/main" id="{45094518-965F-4DEC-871B-2AF194C494F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134" y="1169498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90" name="직사각형 364">
                <a:extLst>
                  <a:ext uri="{FF2B5EF4-FFF2-40B4-BE49-F238E27FC236}">
                    <a16:creationId xmlns:a16="http://schemas.microsoft.com/office/drawing/2014/main" id="{D18EAC26-A3A0-424F-BC60-EA2C30810A3D}"/>
                  </a:ext>
                </a:extLst>
              </p:cNvPr>
              <p:cNvSpPr/>
              <p:nvPr/>
            </p:nvSpPr>
            <p:spPr>
              <a:xfrm>
                <a:off x="7256950" y="1804128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91" name="이등변 삼각형 365">
                <a:extLst>
                  <a:ext uri="{FF2B5EF4-FFF2-40B4-BE49-F238E27FC236}">
                    <a16:creationId xmlns:a16="http://schemas.microsoft.com/office/drawing/2014/main" id="{2C242DA0-70FD-450F-B294-D124FF1E708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3068" y="1169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92" name="이등변 삼각형 366">
                <a:extLst>
                  <a:ext uri="{FF2B5EF4-FFF2-40B4-BE49-F238E27FC236}">
                    <a16:creationId xmlns:a16="http://schemas.microsoft.com/office/drawing/2014/main" id="{81424FC3-2919-4B55-A12A-0CA44310EA9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151" y="108862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93" name="이등변 삼각형 367">
                <a:extLst>
                  <a:ext uri="{FF2B5EF4-FFF2-40B4-BE49-F238E27FC236}">
                    <a16:creationId xmlns:a16="http://schemas.microsoft.com/office/drawing/2014/main" id="{CF1854C0-EAC2-4DE6-BF24-84641EDCF99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3070" y="108862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94" name="직사각형 368">
                <a:extLst>
                  <a:ext uri="{FF2B5EF4-FFF2-40B4-BE49-F238E27FC236}">
                    <a16:creationId xmlns:a16="http://schemas.microsoft.com/office/drawing/2014/main" id="{A815E05C-FB79-402A-9274-EEB012D5BB6C}"/>
                  </a:ext>
                </a:extLst>
              </p:cNvPr>
              <p:cNvSpPr/>
              <p:nvPr/>
            </p:nvSpPr>
            <p:spPr>
              <a:xfrm flipH="1">
                <a:off x="8692947" y="1775326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95" name="직사각형 369">
                <a:extLst>
                  <a:ext uri="{FF2B5EF4-FFF2-40B4-BE49-F238E27FC236}">
                    <a16:creationId xmlns:a16="http://schemas.microsoft.com/office/drawing/2014/main" id="{8F58CB17-D4D9-42D0-88FE-AFC18CB51B84}"/>
                  </a:ext>
                </a:extLst>
              </p:cNvPr>
              <p:cNvSpPr/>
              <p:nvPr/>
            </p:nvSpPr>
            <p:spPr>
              <a:xfrm>
                <a:off x="7256882" y="1775328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96" name="이등변 삼각형 370">
                <a:extLst>
                  <a:ext uri="{FF2B5EF4-FFF2-40B4-BE49-F238E27FC236}">
                    <a16:creationId xmlns:a16="http://schemas.microsoft.com/office/drawing/2014/main" id="{D09773A6-5550-4A32-89BD-F400217A51F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55" y="108862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97" name="이등변 삼각형 371">
                <a:extLst>
                  <a:ext uri="{FF2B5EF4-FFF2-40B4-BE49-F238E27FC236}">
                    <a16:creationId xmlns:a16="http://schemas.microsoft.com/office/drawing/2014/main" id="{CD1D6CE9-3EF9-4A4E-A280-A233CEC5440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4" y="1088624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98" name="이등변 삼각형 372">
                <a:extLst>
                  <a:ext uri="{FF2B5EF4-FFF2-40B4-BE49-F238E27FC236}">
                    <a16:creationId xmlns:a16="http://schemas.microsoft.com/office/drawing/2014/main" id="{8D355B40-AB31-4813-8FEA-F5B008B2E81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973" y="105490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099" name="이등변 삼각형 373">
                <a:extLst>
                  <a:ext uri="{FF2B5EF4-FFF2-40B4-BE49-F238E27FC236}">
                    <a16:creationId xmlns:a16="http://schemas.microsoft.com/office/drawing/2014/main" id="{A3132D59-F774-4432-BA4B-0426BBFBF4F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878" y="105490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grpSp>
            <p:nvGrpSpPr>
              <p:cNvPr id="1100" name="그룹 386">
                <a:extLst>
                  <a:ext uri="{FF2B5EF4-FFF2-40B4-BE49-F238E27FC236}">
                    <a16:creationId xmlns:a16="http://schemas.microsoft.com/office/drawing/2014/main" id="{01E46365-2E5C-4DF1-88AA-B16EC5B26580}"/>
                  </a:ext>
                </a:extLst>
              </p:cNvPr>
              <p:cNvGrpSpPr/>
              <p:nvPr/>
            </p:nvGrpSpPr>
            <p:grpSpPr>
              <a:xfrm>
                <a:off x="7257337" y="997211"/>
                <a:ext cx="2872174" cy="1584740"/>
                <a:chOff x="4827098" y="300735"/>
                <a:chExt cx="2872174" cy="1584740"/>
              </a:xfrm>
            </p:grpSpPr>
            <p:sp>
              <p:nvSpPr>
                <p:cNvPr id="1110" name="직사각형 404">
                  <a:extLst>
                    <a:ext uri="{FF2B5EF4-FFF2-40B4-BE49-F238E27FC236}">
                      <a16:creationId xmlns:a16="http://schemas.microsoft.com/office/drawing/2014/main" id="{BE7A29D3-CBE2-4540-856D-847966F21ADF}"/>
                    </a:ext>
                  </a:extLst>
                </p:cNvPr>
                <p:cNvSpPr/>
                <p:nvPr/>
              </p:nvSpPr>
              <p:spPr>
                <a:xfrm flipH="1">
                  <a:off x="6263164" y="1050128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111" name="이등변 삼각형 405">
                  <a:extLst>
                    <a:ext uri="{FF2B5EF4-FFF2-40B4-BE49-F238E27FC236}">
                      <a16:creationId xmlns:a16="http://schemas.microsoft.com/office/drawing/2014/main" id="{071A719B-E9FD-43C9-BD58-7BCBD709B1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82" y="41550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112" name="직사각형 406">
                  <a:extLst>
                    <a:ext uri="{FF2B5EF4-FFF2-40B4-BE49-F238E27FC236}">
                      <a16:creationId xmlns:a16="http://schemas.microsoft.com/office/drawing/2014/main" id="{D93F9E3F-9C9F-4AB3-972A-CBBF9F16AAD5}"/>
                    </a:ext>
                  </a:extLst>
                </p:cNvPr>
                <p:cNvSpPr/>
                <p:nvPr/>
              </p:nvSpPr>
              <p:spPr>
                <a:xfrm>
                  <a:off x="4827098" y="1050130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113" name="이등변 삼각형 407">
                  <a:extLst>
                    <a:ext uri="{FF2B5EF4-FFF2-40B4-BE49-F238E27FC236}">
                      <a16:creationId xmlns:a16="http://schemas.microsoft.com/office/drawing/2014/main" id="{905F45E7-681F-4100-B6B7-DA51A0973D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6" y="415502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114" name="이등변 삼각형 408">
                  <a:extLst>
                    <a:ext uri="{FF2B5EF4-FFF2-40B4-BE49-F238E27FC236}">
                      <a16:creationId xmlns:a16="http://schemas.microsoft.com/office/drawing/2014/main" id="{1DF0BC04-138B-4D97-88D4-AAC84D0A37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99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115" name="이등변 삼각형 409">
                  <a:extLst>
                    <a:ext uri="{FF2B5EF4-FFF2-40B4-BE49-F238E27FC236}">
                      <a16:creationId xmlns:a16="http://schemas.microsoft.com/office/drawing/2014/main" id="{27B075C5-9127-496B-AE2B-17E3A9A8F9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8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116" name="이등변 삼각형 410">
                  <a:extLst>
                    <a:ext uri="{FF2B5EF4-FFF2-40B4-BE49-F238E27FC236}">
                      <a16:creationId xmlns:a16="http://schemas.microsoft.com/office/drawing/2014/main" id="{075E5502-F05E-47A0-A0A5-AB5BD940BF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83831" y="427734"/>
                  <a:ext cx="1308866" cy="1249871"/>
                </a:xfrm>
                <a:prstGeom prst="triangle">
                  <a:avLst/>
                </a:prstGeom>
                <a:solidFill>
                  <a:srgbClr val="6B6B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117" name="이등변 삼각형 411">
                  <a:extLst>
                    <a:ext uri="{FF2B5EF4-FFF2-40B4-BE49-F238E27FC236}">
                      <a16:creationId xmlns:a16="http://schemas.microsoft.com/office/drawing/2014/main" id="{78FC1F10-53EA-46D4-8D7E-27555A3FED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3698" y="427734"/>
                  <a:ext cx="1308866" cy="1249871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118" name="이등변 삼각형 412">
                  <a:extLst>
                    <a:ext uri="{FF2B5EF4-FFF2-40B4-BE49-F238E27FC236}">
                      <a16:creationId xmlns:a16="http://schemas.microsoft.com/office/drawing/2014/main" id="{CE59202B-E756-47B0-998D-4E5086360F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508457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119" name="이등변 삼각형 413">
                  <a:extLst>
                    <a:ext uri="{FF2B5EF4-FFF2-40B4-BE49-F238E27FC236}">
                      <a16:creationId xmlns:a16="http://schemas.microsoft.com/office/drawing/2014/main" id="{B5FC15E0-EFC0-4893-A274-FDB4CC75F0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601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</p:grpSp>
          <p:cxnSp>
            <p:nvCxnSpPr>
              <p:cNvPr id="1101" name="직선 연결선 387">
                <a:extLst>
                  <a:ext uri="{FF2B5EF4-FFF2-40B4-BE49-F238E27FC236}">
                    <a16:creationId xmlns:a16="http://schemas.microsoft.com/office/drawing/2014/main" id="{D6999FC7-D12E-46FF-A3B0-67C8F836C710}"/>
                  </a:ext>
                </a:extLst>
              </p:cNvPr>
              <p:cNvCxnSpPr>
                <a:cxnSpLocks/>
                <a:stCxn id="1089" idx="2"/>
                <a:endCxn id="1121" idx="2"/>
              </p:cNvCxnSpPr>
              <p:nvPr/>
            </p:nvCxnSpPr>
            <p:spPr>
              <a:xfrm>
                <a:off x="8693026" y="2639471"/>
                <a:ext cx="377" cy="181030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2" name="직선 연결선 388">
                <a:extLst>
                  <a:ext uri="{FF2B5EF4-FFF2-40B4-BE49-F238E27FC236}">
                    <a16:creationId xmlns:a16="http://schemas.microsoft.com/office/drawing/2014/main" id="{B2FEB7B3-31A1-45F5-8CAD-57660670B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1337" y="2022430"/>
                <a:ext cx="0" cy="1819886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3" name="직선 연결선 389">
                <a:extLst>
                  <a:ext uri="{FF2B5EF4-FFF2-40B4-BE49-F238E27FC236}">
                    <a16:creationId xmlns:a16="http://schemas.microsoft.com/office/drawing/2014/main" id="{569F48BA-4C65-445A-A394-0D13181F6A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6702" y="2302709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4" name="직선 연결선 390">
                <a:extLst>
                  <a:ext uri="{FF2B5EF4-FFF2-40B4-BE49-F238E27FC236}">
                    <a16:creationId xmlns:a16="http://schemas.microsoft.com/office/drawing/2014/main" id="{89484BB8-618F-4654-A796-E1B1580A5A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4179" y="1977567"/>
                <a:ext cx="0" cy="1864749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5" name="직선 연결선 391">
                <a:extLst>
                  <a:ext uri="{FF2B5EF4-FFF2-40B4-BE49-F238E27FC236}">
                    <a16:creationId xmlns:a16="http://schemas.microsoft.com/office/drawing/2014/main" id="{F9D050F6-8864-4803-B0F6-6082C96651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8874" y="2144282"/>
                <a:ext cx="0" cy="1859993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6" name="직선 연결선 392">
                <a:extLst>
                  <a:ext uri="{FF2B5EF4-FFF2-40B4-BE49-F238E27FC236}">
                    <a16:creationId xmlns:a16="http://schemas.microsoft.com/office/drawing/2014/main" id="{D5345B44-F4E7-4B47-B7CF-D2FC835D2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5335" y="2110560"/>
                <a:ext cx="0" cy="189371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7" name="직선 연결선 393">
                <a:extLst>
                  <a:ext uri="{FF2B5EF4-FFF2-40B4-BE49-F238E27FC236}">
                    <a16:creationId xmlns:a16="http://schemas.microsoft.com/office/drawing/2014/main" id="{7F783511-4203-40B8-B6A4-7E8F20AA55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3807" y="2302709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8" name="직선 연결선 394">
                <a:extLst>
                  <a:ext uri="{FF2B5EF4-FFF2-40B4-BE49-F238E27FC236}">
                    <a16:creationId xmlns:a16="http://schemas.microsoft.com/office/drawing/2014/main" id="{D1B8A843-ACE9-47D3-B708-C64B79684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6073" y="2494268"/>
                <a:ext cx="0" cy="1810857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9" name="직선 연결선 395">
                <a:extLst>
                  <a:ext uri="{FF2B5EF4-FFF2-40B4-BE49-F238E27FC236}">
                    <a16:creationId xmlns:a16="http://schemas.microsoft.com/office/drawing/2014/main" id="{EA8E1FC7-5FB5-4144-8B88-4B76A793C9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8274" y="2450731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2" name="Group 991">
              <a:extLst>
                <a:ext uri="{FF2B5EF4-FFF2-40B4-BE49-F238E27FC236}">
                  <a16:creationId xmlns:a16="http://schemas.microsoft.com/office/drawing/2014/main" id="{FAD820E9-42CE-46DF-A58B-0B29498E5745}"/>
                </a:ext>
              </a:extLst>
            </p:cNvPr>
            <p:cNvGrpSpPr/>
            <p:nvPr/>
          </p:nvGrpSpPr>
          <p:grpSpPr>
            <a:xfrm>
              <a:off x="3947253" y="850468"/>
              <a:ext cx="995713" cy="959563"/>
              <a:chOff x="8421595" y="2021768"/>
              <a:chExt cx="1188783" cy="1145623"/>
            </a:xfrm>
          </p:grpSpPr>
          <p:grpSp>
            <p:nvGrpSpPr>
              <p:cNvPr id="993" name="Group 992">
                <a:extLst>
                  <a:ext uri="{FF2B5EF4-FFF2-40B4-BE49-F238E27FC236}">
                    <a16:creationId xmlns:a16="http://schemas.microsoft.com/office/drawing/2014/main" id="{CA521FC9-3F1B-4B7E-A5BD-4AE735E03217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1042" name="Rectangle 1041">
                  <a:extLst>
                    <a:ext uri="{FF2B5EF4-FFF2-40B4-BE49-F238E27FC236}">
                      <a16:creationId xmlns:a16="http://schemas.microsoft.com/office/drawing/2014/main" id="{EA4F6905-D1CB-4274-83B8-0DD4C6E151D9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043" name="Group 1042">
                  <a:extLst>
                    <a:ext uri="{FF2B5EF4-FFF2-40B4-BE49-F238E27FC236}">
                      <a16:creationId xmlns:a16="http://schemas.microsoft.com/office/drawing/2014/main" id="{283216A1-B075-4312-BE0E-61A349C75BE4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059" name="Rectangle 1058">
                    <a:extLst>
                      <a:ext uri="{FF2B5EF4-FFF2-40B4-BE49-F238E27FC236}">
                        <a16:creationId xmlns:a16="http://schemas.microsoft.com/office/drawing/2014/main" id="{43FD5948-9F93-4E9F-8F29-484962072A0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0" name="Rectangle 1059">
                    <a:extLst>
                      <a:ext uri="{FF2B5EF4-FFF2-40B4-BE49-F238E27FC236}">
                        <a16:creationId xmlns:a16="http://schemas.microsoft.com/office/drawing/2014/main" id="{6F2DEF1F-E011-4BB2-9143-9C14065B0DE5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1" name="Rectangle 1060">
                    <a:extLst>
                      <a:ext uri="{FF2B5EF4-FFF2-40B4-BE49-F238E27FC236}">
                        <a16:creationId xmlns:a16="http://schemas.microsoft.com/office/drawing/2014/main" id="{F5F77FC6-4B73-4324-9FE5-AFCEB0EBA951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2" name="Rectangle 1061">
                    <a:extLst>
                      <a:ext uri="{FF2B5EF4-FFF2-40B4-BE49-F238E27FC236}">
                        <a16:creationId xmlns:a16="http://schemas.microsoft.com/office/drawing/2014/main" id="{C620289B-A421-472C-A8D2-37A56AC9047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44" name="Group 1043">
                  <a:extLst>
                    <a:ext uri="{FF2B5EF4-FFF2-40B4-BE49-F238E27FC236}">
                      <a16:creationId xmlns:a16="http://schemas.microsoft.com/office/drawing/2014/main" id="{59F7D1E0-B891-4E91-ADF0-E709E3BE7363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055" name="Rectangle 1054">
                    <a:extLst>
                      <a:ext uri="{FF2B5EF4-FFF2-40B4-BE49-F238E27FC236}">
                        <a16:creationId xmlns:a16="http://schemas.microsoft.com/office/drawing/2014/main" id="{D6E1C197-1047-407D-9E2F-CF328D5426C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6" name="Rectangle 1055">
                    <a:extLst>
                      <a:ext uri="{FF2B5EF4-FFF2-40B4-BE49-F238E27FC236}">
                        <a16:creationId xmlns:a16="http://schemas.microsoft.com/office/drawing/2014/main" id="{A066C99B-6B5F-4BD3-8FB1-6AF90CACE48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7" name="Rectangle 1056">
                    <a:extLst>
                      <a:ext uri="{FF2B5EF4-FFF2-40B4-BE49-F238E27FC236}">
                        <a16:creationId xmlns:a16="http://schemas.microsoft.com/office/drawing/2014/main" id="{F3F0F495-7323-4C9E-B6DA-3CD6F07FAF1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8" name="Rectangle 1057">
                    <a:extLst>
                      <a:ext uri="{FF2B5EF4-FFF2-40B4-BE49-F238E27FC236}">
                        <a16:creationId xmlns:a16="http://schemas.microsoft.com/office/drawing/2014/main" id="{BE6CDC13-0204-4F22-9F7E-1BB0CE0846AE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45" name="Group 1044">
                  <a:extLst>
                    <a:ext uri="{FF2B5EF4-FFF2-40B4-BE49-F238E27FC236}">
                      <a16:creationId xmlns:a16="http://schemas.microsoft.com/office/drawing/2014/main" id="{E92ACB61-C4E2-4783-9C7D-5598F533B2AD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051" name="Rectangle 1050">
                    <a:extLst>
                      <a:ext uri="{FF2B5EF4-FFF2-40B4-BE49-F238E27FC236}">
                        <a16:creationId xmlns:a16="http://schemas.microsoft.com/office/drawing/2014/main" id="{117951B3-2256-4F6B-9B4C-8F7BF3D8ED6B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2" name="Rectangle 1051">
                    <a:extLst>
                      <a:ext uri="{FF2B5EF4-FFF2-40B4-BE49-F238E27FC236}">
                        <a16:creationId xmlns:a16="http://schemas.microsoft.com/office/drawing/2014/main" id="{0059C183-B3EE-42FD-89A0-A6F51A4BA1E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3" name="Rectangle 1052">
                    <a:extLst>
                      <a:ext uri="{FF2B5EF4-FFF2-40B4-BE49-F238E27FC236}">
                        <a16:creationId xmlns:a16="http://schemas.microsoft.com/office/drawing/2014/main" id="{88BD45F1-58DA-4961-9A8E-115353AF1F61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4" name="Rectangle 1053">
                    <a:extLst>
                      <a:ext uri="{FF2B5EF4-FFF2-40B4-BE49-F238E27FC236}">
                        <a16:creationId xmlns:a16="http://schemas.microsoft.com/office/drawing/2014/main" id="{2F8FD159-ED72-4E08-9CCF-03442CA5102B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46" name="Group 1045">
                  <a:extLst>
                    <a:ext uri="{FF2B5EF4-FFF2-40B4-BE49-F238E27FC236}">
                      <a16:creationId xmlns:a16="http://schemas.microsoft.com/office/drawing/2014/main" id="{970EE7CB-EE4B-4301-944D-15844F21A01B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047" name="Rectangle 1046">
                    <a:extLst>
                      <a:ext uri="{FF2B5EF4-FFF2-40B4-BE49-F238E27FC236}">
                        <a16:creationId xmlns:a16="http://schemas.microsoft.com/office/drawing/2014/main" id="{DD487927-D995-4011-863C-2B3821C06F4C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8" name="Rectangle 1047">
                    <a:extLst>
                      <a:ext uri="{FF2B5EF4-FFF2-40B4-BE49-F238E27FC236}">
                        <a16:creationId xmlns:a16="http://schemas.microsoft.com/office/drawing/2014/main" id="{420CCF34-B915-4207-883A-577D3E715001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9" name="Rectangle 1048">
                    <a:extLst>
                      <a:ext uri="{FF2B5EF4-FFF2-40B4-BE49-F238E27FC236}">
                        <a16:creationId xmlns:a16="http://schemas.microsoft.com/office/drawing/2014/main" id="{5446D65A-B1A2-4CE3-84A6-BA3FB778E9F3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0" name="Rectangle 1049">
                    <a:extLst>
                      <a:ext uri="{FF2B5EF4-FFF2-40B4-BE49-F238E27FC236}">
                        <a16:creationId xmlns:a16="http://schemas.microsoft.com/office/drawing/2014/main" id="{18CFACCC-5C39-455A-99D1-3C4558A19C76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994" name="Group 993">
                <a:extLst>
                  <a:ext uri="{FF2B5EF4-FFF2-40B4-BE49-F238E27FC236}">
                    <a16:creationId xmlns:a16="http://schemas.microsoft.com/office/drawing/2014/main" id="{4F013683-DA7F-436D-8AB8-DBE950894D14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1021" name="Rectangle 1020">
                  <a:extLst>
                    <a:ext uri="{FF2B5EF4-FFF2-40B4-BE49-F238E27FC236}">
                      <a16:creationId xmlns:a16="http://schemas.microsoft.com/office/drawing/2014/main" id="{DAADA672-3B13-4B9C-ABA0-2638E48EB916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022" name="Group 1021">
                  <a:extLst>
                    <a:ext uri="{FF2B5EF4-FFF2-40B4-BE49-F238E27FC236}">
                      <a16:creationId xmlns:a16="http://schemas.microsoft.com/office/drawing/2014/main" id="{7E344B75-49A3-4CFA-989E-E11BCB752599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038" name="Rectangle 1037">
                    <a:extLst>
                      <a:ext uri="{FF2B5EF4-FFF2-40B4-BE49-F238E27FC236}">
                        <a16:creationId xmlns:a16="http://schemas.microsoft.com/office/drawing/2014/main" id="{ECE46E14-94D7-4BE6-BB48-D9836C21C00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9" name="Rectangle 1038">
                    <a:extLst>
                      <a:ext uri="{FF2B5EF4-FFF2-40B4-BE49-F238E27FC236}">
                        <a16:creationId xmlns:a16="http://schemas.microsoft.com/office/drawing/2014/main" id="{A6F03496-2914-478F-8D91-5BE750A486FB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0" name="Rectangle 1039">
                    <a:extLst>
                      <a:ext uri="{FF2B5EF4-FFF2-40B4-BE49-F238E27FC236}">
                        <a16:creationId xmlns:a16="http://schemas.microsoft.com/office/drawing/2014/main" id="{68A9B80A-ACD0-4E73-B6A5-16640E087250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1" name="Rectangle 1040">
                    <a:extLst>
                      <a:ext uri="{FF2B5EF4-FFF2-40B4-BE49-F238E27FC236}">
                        <a16:creationId xmlns:a16="http://schemas.microsoft.com/office/drawing/2014/main" id="{5E6CF360-75A2-4683-8807-20475AE49B24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23" name="Group 1022">
                  <a:extLst>
                    <a:ext uri="{FF2B5EF4-FFF2-40B4-BE49-F238E27FC236}">
                      <a16:creationId xmlns:a16="http://schemas.microsoft.com/office/drawing/2014/main" id="{F044BA12-AC51-4BA5-A086-634BA5F9B675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034" name="Rectangle 1033">
                    <a:extLst>
                      <a:ext uri="{FF2B5EF4-FFF2-40B4-BE49-F238E27FC236}">
                        <a16:creationId xmlns:a16="http://schemas.microsoft.com/office/drawing/2014/main" id="{70CBBE05-016C-4085-BDC6-D168EC7A1E0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5" name="Rectangle 1034">
                    <a:extLst>
                      <a:ext uri="{FF2B5EF4-FFF2-40B4-BE49-F238E27FC236}">
                        <a16:creationId xmlns:a16="http://schemas.microsoft.com/office/drawing/2014/main" id="{79F85FC8-C1AD-4BF5-8D31-3F0B07F09984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6" name="Rectangle 1035">
                    <a:extLst>
                      <a:ext uri="{FF2B5EF4-FFF2-40B4-BE49-F238E27FC236}">
                        <a16:creationId xmlns:a16="http://schemas.microsoft.com/office/drawing/2014/main" id="{46B1291D-72C4-4CC9-8AE8-DC2F9ED4D5CA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7" name="Rectangle 1036">
                    <a:extLst>
                      <a:ext uri="{FF2B5EF4-FFF2-40B4-BE49-F238E27FC236}">
                        <a16:creationId xmlns:a16="http://schemas.microsoft.com/office/drawing/2014/main" id="{B96EBED7-C03B-4118-8B5E-006A7C908057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24" name="Group 1023">
                  <a:extLst>
                    <a:ext uri="{FF2B5EF4-FFF2-40B4-BE49-F238E27FC236}">
                      <a16:creationId xmlns:a16="http://schemas.microsoft.com/office/drawing/2014/main" id="{1726F6B0-702B-4898-83D2-E33050F252F4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030" name="Rectangle 1029">
                    <a:extLst>
                      <a:ext uri="{FF2B5EF4-FFF2-40B4-BE49-F238E27FC236}">
                        <a16:creationId xmlns:a16="http://schemas.microsoft.com/office/drawing/2014/main" id="{AEABF1EC-6C18-409D-B2CD-AA8C9CD3024B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1" name="Rectangle 1030">
                    <a:extLst>
                      <a:ext uri="{FF2B5EF4-FFF2-40B4-BE49-F238E27FC236}">
                        <a16:creationId xmlns:a16="http://schemas.microsoft.com/office/drawing/2014/main" id="{D0F3C4BA-DD50-4DA3-861B-CC577822FF4F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2" name="Rectangle 1031">
                    <a:extLst>
                      <a:ext uri="{FF2B5EF4-FFF2-40B4-BE49-F238E27FC236}">
                        <a16:creationId xmlns:a16="http://schemas.microsoft.com/office/drawing/2014/main" id="{57B3F189-7102-4D66-A1F9-8631BF978F4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3" name="Rectangle 1032">
                    <a:extLst>
                      <a:ext uri="{FF2B5EF4-FFF2-40B4-BE49-F238E27FC236}">
                        <a16:creationId xmlns:a16="http://schemas.microsoft.com/office/drawing/2014/main" id="{5CBBB37B-69B5-4051-895D-DB1021D218D9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25" name="Group 1024">
                  <a:extLst>
                    <a:ext uri="{FF2B5EF4-FFF2-40B4-BE49-F238E27FC236}">
                      <a16:creationId xmlns:a16="http://schemas.microsoft.com/office/drawing/2014/main" id="{B4219448-E3D4-4F4D-B027-8B672A2BFAF3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026" name="Rectangle 1025">
                    <a:extLst>
                      <a:ext uri="{FF2B5EF4-FFF2-40B4-BE49-F238E27FC236}">
                        <a16:creationId xmlns:a16="http://schemas.microsoft.com/office/drawing/2014/main" id="{1128D513-6ED3-42FC-A663-F985DCAE67B3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7" name="Rectangle 1026">
                    <a:extLst>
                      <a:ext uri="{FF2B5EF4-FFF2-40B4-BE49-F238E27FC236}">
                        <a16:creationId xmlns:a16="http://schemas.microsoft.com/office/drawing/2014/main" id="{1927512B-DEE2-4100-B550-212C9281D12B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8" name="Rectangle 1027">
                    <a:extLst>
                      <a:ext uri="{FF2B5EF4-FFF2-40B4-BE49-F238E27FC236}">
                        <a16:creationId xmlns:a16="http://schemas.microsoft.com/office/drawing/2014/main" id="{792A6BE9-5B7D-413A-A21E-04F6CAFBA3F6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9" name="Rectangle 1028">
                    <a:extLst>
                      <a:ext uri="{FF2B5EF4-FFF2-40B4-BE49-F238E27FC236}">
                        <a16:creationId xmlns:a16="http://schemas.microsoft.com/office/drawing/2014/main" id="{EB1AA3EC-9707-48C1-85EB-7E07514CF939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995" name="Group 994">
                <a:extLst>
                  <a:ext uri="{FF2B5EF4-FFF2-40B4-BE49-F238E27FC236}">
                    <a16:creationId xmlns:a16="http://schemas.microsoft.com/office/drawing/2014/main" id="{658411D0-A083-46EB-A53E-E0EA6F665315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000" name="Rectangle 999">
                  <a:extLst>
                    <a:ext uri="{FF2B5EF4-FFF2-40B4-BE49-F238E27FC236}">
                      <a16:creationId xmlns:a16="http://schemas.microsoft.com/office/drawing/2014/main" id="{9F9283A7-F101-4D1D-AE30-97C43CD628BB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001" name="Group 1000">
                  <a:extLst>
                    <a:ext uri="{FF2B5EF4-FFF2-40B4-BE49-F238E27FC236}">
                      <a16:creationId xmlns:a16="http://schemas.microsoft.com/office/drawing/2014/main" id="{74FDDA8D-142E-4174-BB0D-0C228A8FA27D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017" name="Rectangle 1016">
                    <a:extLst>
                      <a:ext uri="{FF2B5EF4-FFF2-40B4-BE49-F238E27FC236}">
                        <a16:creationId xmlns:a16="http://schemas.microsoft.com/office/drawing/2014/main" id="{0D32B328-B508-4A60-8D76-DB0E3F35BA3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8" name="Rectangle 1017">
                    <a:extLst>
                      <a:ext uri="{FF2B5EF4-FFF2-40B4-BE49-F238E27FC236}">
                        <a16:creationId xmlns:a16="http://schemas.microsoft.com/office/drawing/2014/main" id="{2076AEAA-21E9-4DA4-B345-1EA997DD941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9" name="Rectangle 1018">
                    <a:extLst>
                      <a:ext uri="{FF2B5EF4-FFF2-40B4-BE49-F238E27FC236}">
                        <a16:creationId xmlns:a16="http://schemas.microsoft.com/office/drawing/2014/main" id="{BEBA10E8-E4F7-48E5-8636-07027717E8D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0" name="Rectangle 1019">
                    <a:extLst>
                      <a:ext uri="{FF2B5EF4-FFF2-40B4-BE49-F238E27FC236}">
                        <a16:creationId xmlns:a16="http://schemas.microsoft.com/office/drawing/2014/main" id="{AE98C1BC-513A-41D1-91A2-648139353376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02" name="Group 1001">
                  <a:extLst>
                    <a:ext uri="{FF2B5EF4-FFF2-40B4-BE49-F238E27FC236}">
                      <a16:creationId xmlns:a16="http://schemas.microsoft.com/office/drawing/2014/main" id="{F5398C66-4948-4B8E-9CB3-66525A3DCB5C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013" name="Rectangle 1012">
                    <a:extLst>
                      <a:ext uri="{FF2B5EF4-FFF2-40B4-BE49-F238E27FC236}">
                        <a16:creationId xmlns:a16="http://schemas.microsoft.com/office/drawing/2014/main" id="{83BABD0B-BDDE-4551-9B60-5EB3BF09D538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4" name="Rectangle 1013">
                    <a:extLst>
                      <a:ext uri="{FF2B5EF4-FFF2-40B4-BE49-F238E27FC236}">
                        <a16:creationId xmlns:a16="http://schemas.microsoft.com/office/drawing/2014/main" id="{54BD385A-CCCB-437B-938C-63245B0D90B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5" name="Rectangle 1014">
                    <a:extLst>
                      <a:ext uri="{FF2B5EF4-FFF2-40B4-BE49-F238E27FC236}">
                        <a16:creationId xmlns:a16="http://schemas.microsoft.com/office/drawing/2014/main" id="{0F7F92D2-DF0B-4B92-9606-708436756051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6" name="Rectangle 1015">
                    <a:extLst>
                      <a:ext uri="{FF2B5EF4-FFF2-40B4-BE49-F238E27FC236}">
                        <a16:creationId xmlns:a16="http://schemas.microsoft.com/office/drawing/2014/main" id="{CD46B1CF-6B27-4F6C-AFA1-019BE154072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03" name="Group 1002">
                  <a:extLst>
                    <a:ext uri="{FF2B5EF4-FFF2-40B4-BE49-F238E27FC236}">
                      <a16:creationId xmlns:a16="http://schemas.microsoft.com/office/drawing/2014/main" id="{5DFD78EF-EEAB-4251-9D1B-D700B43B17BC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009" name="Rectangle 1008">
                    <a:extLst>
                      <a:ext uri="{FF2B5EF4-FFF2-40B4-BE49-F238E27FC236}">
                        <a16:creationId xmlns:a16="http://schemas.microsoft.com/office/drawing/2014/main" id="{60A3E729-F70C-4AD7-81CF-5EC3C9B03207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0" name="Rectangle 1009">
                    <a:extLst>
                      <a:ext uri="{FF2B5EF4-FFF2-40B4-BE49-F238E27FC236}">
                        <a16:creationId xmlns:a16="http://schemas.microsoft.com/office/drawing/2014/main" id="{C9D779A2-2387-4D98-9947-7F20414403FA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1" name="Rectangle 1010">
                    <a:extLst>
                      <a:ext uri="{FF2B5EF4-FFF2-40B4-BE49-F238E27FC236}">
                        <a16:creationId xmlns:a16="http://schemas.microsoft.com/office/drawing/2014/main" id="{1EA96D9C-0B17-44CF-B134-F4FB891279B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2" name="Rectangle 1011">
                    <a:extLst>
                      <a:ext uri="{FF2B5EF4-FFF2-40B4-BE49-F238E27FC236}">
                        <a16:creationId xmlns:a16="http://schemas.microsoft.com/office/drawing/2014/main" id="{E3AD93F6-0945-4AEF-8A18-FA5EC4B5256E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04" name="Group 1003">
                  <a:extLst>
                    <a:ext uri="{FF2B5EF4-FFF2-40B4-BE49-F238E27FC236}">
                      <a16:creationId xmlns:a16="http://schemas.microsoft.com/office/drawing/2014/main" id="{EC4BBC4E-227E-4AC1-9E50-C918808AEB4B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005" name="Rectangle 1004">
                    <a:extLst>
                      <a:ext uri="{FF2B5EF4-FFF2-40B4-BE49-F238E27FC236}">
                        <a16:creationId xmlns:a16="http://schemas.microsoft.com/office/drawing/2014/main" id="{E41631D3-6404-4CA2-9D89-3DD25F0790E2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6" name="Rectangle 1005">
                    <a:extLst>
                      <a:ext uri="{FF2B5EF4-FFF2-40B4-BE49-F238E27FC236}">
                        <a16:creationId xmlns:a16="http://schemas.microsoft.com/office/drawing/2014/main" id="{AE7CD383-FF0F-441E-941D-3C78471473E0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7" name="Rectangle 1006">
                    <a:extLst>
                      <a:ext uri="{FF2B5EF4-FFF2-40B4-BE49-F238E27FC236}">
                        <a16:creationId xmlns:a16="http://schemas.microsoft.com/office/drawing/2014/main" id="{84D0273A-A2F2-49A7-85A6-7C477BF32CFD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8" name="Rectangle 1007">
                    <a:extLst>
                      <a:ext uri="{FF2B5EF4-FFF2-40B4-BE49-F238E27FC236}">
                        <a16:creationId xmlns:a16="http://schemas.microsoft.com/office/drawing/2014/main" id="{5219855F-DC74-48BC-A262-55326CD43438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996" name="Rectangle 995">
                <a:extLst>
                  <a:ext uri="{FF2B5EF4-FFF2-40B4-BE49-F238E27FC236}">
                    <a16:creationId xmlns:a16="http://schemas.microsoft.com/office/drawing/2014/main" id="{3078EEAB-BA73-4B1D-AC5F-232D81B40EF8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97" name="Group 996">
                <a:extLst>
                  <a:ext uri="{FF2B5EF4-FFF2-40B4-BE49-F238E27FC236}">
                    <a16:creationId xmlns:a16="http://schemas.microsoft.com/office/drawing/2014/main" id="{C4E98F62-F9B5-46B9-A6FF-BBBB41C876DA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998" name="Rectangle 997">
                  <a:extLst>
                    <a:ext uri="{FF2B5EF4-FFF2-40B4-BE49-F238E27FC236}">
                      <a16:creationId xmlns:a16="http://schemas.microsoft.com/office/drawing/2014/main" id="{0A0E030F-5A4D-4649-8219-7624C238E03B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99" name="Graphic 998" descr="Camera">
                  <a:extLst>
                    <a:ext uri="{FF2B5EF4-FFF2-40B4-BE49-F238E27FC236}">
                      <a16:creationId xmlns:a16="http://schemas.microsoft.com/office/drawing/2014/main" id="{6C021415-A2D0-46FB-9D5E-9B8D45107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122" name="Group 1121">
            <a:extLst>
              <a:ext uri="{FF2B5EF4-FFF2-40B4-BE49-F238E27FC236}">
                <a16:creationId xmlns:a16="http://schemas.microsoft.com/office/drawing/2014/main" id="{59F0F59B-0E9F-470E-AFA2-0F60D8BE6BCA}"/>
              </a:ext>
            </a:extLst>
          </p:cNvPr>
          <p:cNvGrpSpPr/>
          <p:nvPr/>
        </p:nvGrpSpPr>
        <p:grpSpPr>
          <a:xfrm>
            <a:off x="5652519" y="2556934"/>
            <a:ext cx="995713" cy="1836012"/>
            <a:chOff x="3947253" y="850468"/>
            <a:chExt cx="995713" cy="1836012"/>
          </a:xfrm>
        </p:grpSpPr>
        <p:grpSp>
          <p:nvGrpSpPr>
            <p:cNvPr id="1123" name="Group 1122">
              <a:extLst>
                <a:ext uri="{FF2B5EF4-FFF2-40B4-BE49-F238E27FC236}">
                  <a16:creationId xmlns:a16="http://schemas.microsoft.com/office/drawing/2014/main" id="{F63209B0-8DC9-4824-B220-0322ACE6B768}"/>
                </a:ext>
              </a:extLst>
            </p:cNvPr>
            <p:cNvGrpSpPr/>
            <p:nvPr/>
          </p:nvGrpSpPr>
          <p:grpSpPr>
            <a:xfrm>
              <a:off x="4005400" y="1539375"/>
              <a:ext cx="882947" cy="1147105"/>
              <a:chOff x="7114424" y="997211"/>
              <a:chExt cx="3164666" cy="4111464"/>
            </a:xfrm>
          </p:grpSpPr>
          <p:sp>
            <p:nvSpPr>
              <p:cNvPr id="1195" name="직사각형 337">
                <a:extLst>
                  <a:ext uri="{FF2B5EF4-FFF2-40B4-BE49-F238E27FC236}">
                    <a16:creationId xmlns:a16="http://schemas.microsoft.com/office/drawing/2014/main" id="{253BEC49-5F3A-42ED-9560-4E07F5D61BFE}"/>
                  </a:ext>
                </a:extLst>
              </p:cNvPr>
              <p:cNvSpPr/>
              <p:nvPr/>
            </p:nvSpPr>
            <p:spPr>
              <a:xfrm>
                <a:off x="8694397" y="4018213"/>
                <a:ext cx="1583707" cy="26231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96" name="이등변 삼각형 338">
                <a:extLst>
                  <a:ext uri="{FF2B5EF4-FFF2-40B4-BE49-F238E27FC236}">
                    <a16:creationId xmlns:a16="http://schemas.microsoft.com/office/drawing/2014/main" id="{52ECE155-2488-490C-9D4B-BE92FD258B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6078" y="3486590"/>
                <a:ext cx="1659485" cy="1584686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97" name="직사각형 339">
                <a:extLst>
                  <a:ext uri="{FF2B5EF4-FFF2-40B4-BE49-F238E27FC236}">
                    <a16:creationId xmlns:a16="http://schemas.microsoft.com/office/drawing/2014/main" id="{9106F886-289D-4EFE-9996-3EC9D8B89542}"/>
                  </a:ext>
                </a:extLst>
              </p:cNvPr>
              <p:cNvSpPr/>
              <p:nvPr/>
            </p:nvSpPr>
            <p:spPr>
              <a:xfrm>
                <a:off x="7117656" y="4118957"/>
                <a:ext cx="1576009" cy="1615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98" name="이등변 삼각형 340">
                <a:extLst>
                  <a:ext uri="{FF2B5EF4-FFF2-40B4-BE49-F238E27FC236}">
                    <a16:creationId xmlns:a16="http://schemas.microsoft.com/office/drawing/2014/main" id="{830F3FD7-2ADE-4685-90CC-7861721A4FC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8927" y="3488492"/>
                <a:ext cx="1659485" cy="158088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99" name="직사각형 341">
                <a:extLst>
                  <a:ext uri="{FF2B5EF4-FFF2-40B4-BE49-F238E27FC236}">
                    <a16:creationId xmlns:a16="http://schemas.microsoft.com/office/drawing/2014/main" id="{45D08E46-CAF8-4E45-8308-E59167887ECD}"/>
                  </a:ext>
                </a:extLst>
              </p:cNvPr>
              <p:cNvSpPr/>
              <p:nvPr/>
            </p:nvSpPr>
            <p:spPr>
              <a:xfrm>
                <a:off x="7117635" y="3728241"/>
                <a:ext cx="1575103" cy="3898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00" name="직사각형 342">
                <a:extLst>
                  <a:ext uri="{FF2B5EF4-FFF2-40B4-BE49-F238E27FC236}">
                    <a16:creationId xmlns:a16="http://schemas.microsoft.com/office/drawing/2014/main" id="{2A2046BF-51D0-4836-BE9F-0310CC2444BD}"/>
                  </a:ext>
                </a:extLst>
              </p:cNvPr>
              <p:cNvSpPr/>
              <p:nvPr/>
            </p:nvSpPr>
            <p:spPr>
              <a:xfrm>
                <a:off x="8705282" y="3721410"/>
                <a:ext cx="1572852" cy="39665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01" name="이등변 삼각형 343">
                <a:extLst>
                  <a:ext uri="{FF2B5EF4-FFF2-40B4-BE49-F238E27FC236}">
                    <a16:creationId xmlns:a16="http://schemas.microsoft.com/office/drawing/2014/main" id="{39E64B7F-A106-4A52-8E19-E7918F883C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7024" y="3322864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02" name="이등변 삼각형 344">
                <a:extLst>
                  <a:ext uri="{FF2B5EF4-FFF2-40B4-BE49-F238E27FC236}">
                    <a16:creationId xmlns:a16="http://schemas.microsoft.com/office/drawing/2014/main" id="{229D2BDE-0FC9-4AC4-ACCF-91BB6863AD0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7004" y="3323753"/>
                <a:ext cx="1659485" cy="1584686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03" name="이등변 삼각형 345">
                <a:extLst>
                  <a:ext uri="{FF2B5EF4-FFF2-40B4-BE49-F238E27FC236}">
                    <a16:creationId xmlns:a16="http://schemas.microsoft.com/office/drawing/2014/main" id="{5F3629D9-5943-4D16-8A05-D4260E3BD8D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073415" y="2937899"/>
                <a:ext cx="1659485" cy="1574557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04" name="이등변 삼각형 346">
                <a:extLst>
                  <a:ext uri="{FF2B5EF4-FFF2-40B4-BE49-F238E27FC236}">
                    <a16:creationId xmlns:a16="http://schemas.microsoft.com/office/drawing/2014/main" id="{EA64E282-8895-4FE9-A1ED-AF072338138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6078" y="2933724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05" name="직사각형 347">
                <a:extLst>
                  <a:ext uri="{FF2B5EF4-FFF2-40B4-BE49-F238E27FC236}">
                    <a16:creationId xmlns:a16="http://schemas.microsoft.com/office/drawing/2014/main" id="{5C312A1F-E730-45EE-B8A9-A3A276E4E7E7}"/>
                  </a:ext>
                </a:extLst>
              </p:cNvPr>
              <p:cNvSpPr/>
              <p:nvPr/>
            </p:nvSpPr>
            <p:spPr>
              <a:xfrm>
                <a:off x="8693369" y="1814553"/>
                <a:ext cx="1436065" cy="18832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06" name="직사각형 348">
                <a:extLst>
                  <a:ext uri="{FF2B5EF4-FFF2-40B4-BE49-F238E27FC236}">
                    <a16:creationId xmlns:a16="http://schemas.microsoft.com/office/drawing/2014/main" id="{19477E5A-37EE-4019-9DBB-34D641249C7D}"/>
                  </a:ext>
                </a:extLst>
              </p:cNvPr>
              <p:cNvSpPr/>
              <p:nvPr/>
            </p:nvSpPr>
            <p:spPr>
              <a:xfrm>
                <a:off x="7257323" y="1789955"/>
                <a:ext cx="1436064" cy="190788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grpSp>
            <p:nvGrpSpPr>
              <p:cNvPr id="1207" name="그룹 349">
                <a:extLst>
                  <a:ext uri="{FF2B5EF4-FFF2-40B4-BE49-F238E27FC236}">
                    <a16:creationId xmlns:a16="http://schemas.microsoft.com/office/drawing/2014/main" id="{8F59C9DC-981A-436B-B299-C10B6CA49369}"/>
                  </a:ext>
                </a:extLst>
              </p:cNvPr>
              <p:cNvGrpSpPr/>
              <p:nvPr/>
            </p:nvGrpSpPr>
            <p:grpSpPr>
              <a:xfrm>
                <a:off x="7257322" y="2945908"/>
                <a:ext cx="2872162" cy="1503865"/>
                <a:chOff x="3844103" y="4603820"/>
                <a:chExt cx="2872162" cy="1503865"/>
              </a:xfrm>
            </p:grpSpPr>
            <p:sp>
              <p:nvSpPr>
                <p:cNvPr id="1252" name="이등변 삼각형 414">
                  <a:extLst>
                    <a:ext uri="{FF2B5EF4-FFF2-40B4-BE49-F238E27FC236}">
                      <a16:creationId xmlns:a16="http://schemas.microsoft.com/office/drawing/2014/main" id="{42998A58-4BE3-4F4F-91D9-87F3ADAE51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5246292" y="4637712"/>
                  <a:ext cx="1503865" cy="1436081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253" name="이등변 삼각형 415">
                  <a:extLst>
                    <a:ext uri="{FF2B5EF4-FFF2-40B4-BE49-F238E27FC236}">
                      <a16:creationId xmlns:a16="http://schemas.microsoft.com/office/drawing/2014/main" id="{6EB1F977-0C0D-4576-BFD8-46017C8401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810211" y="4637712"/>
                  <a:ext cx="1503865" cy="1436081"/>
                </a:xfrm>
                <a:prstGeom prst="triangl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</p:grpSp>
          <p:sp>
            <p:nvSpPr>
              <p:cNvPr id="1208" name="직사각형 350">
                <a:extLst>
                  <a:ext uri="{FF2B5EF4-FFF2-40B4-BE49-F238E27FC236}">
                    <a16:creationId xmlns:a16="http://schemas.microsoft.com/office/drawing/2014/main" id="{A9AB8271-9BDF-4DF6-BA15-DF4C78BBB5F9}"/>
                  </a:ext>
                </a:extLst>
              </p:cNvPr>
              <p:cNvSpPr/>
              <p:nvPr/>
            </p:nvSpPr>
            <p:spPr>
              <a:xfrm flipH="1">
                <a:off x="8692924" y="2893677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09" name="이등변 삼각형 351">
                <a:extLst>
                  <a:ext uri="{FF2B5EF4-FFF2-40B4-BE49-F238E27FC236}">
                    <a16:creationId xmlns:a16="http://schemas.microsoft.com/office/drawing/2014/main" id="{529FFEA8-9C23-4EA1-8D06-826B46841E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42" y="2259049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10" name="직사각형 352">
                <a:extLst>
                  <a:ext uri="{FF2B5EF4-FFF2-40B4-BE49-F238E27FC236}">
                    <a16:creationId xmlns:a16="http://schemas.microsoft.com/office/drawing/2014/main" id="{5CF88CCC-A408-45B9-BF3B-AF6C42A22458}"/>
                  </a:ext>
                </a:extLst>
              </p:cNvPr>
              <p:cNvSpPr/>
              <p:nvPr/>
            </p:nvSpPr>
            <p:spPr>
              <a:xfrm>
                <a:off x="7256858" y="2893679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11" name="이등변 삼각형 353">
                <a:extLst>
                  <a:ext uri="{FF2B5EF4-FFF2-40B4-BE49-F238E27FC236}">
                    <a16:creationId xmlns:a16="http://schemas.microsoft.com/office/drawing/2014/main" id="{F801E7F4-E971-4742-BF17-00C3330E6F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6" y="2259051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12" name="이등변 삼각형 354">
                <a:extLst>
                  <a:ext uri="{FF2B5EF4-FFF2-40B4-BE49-F238E27FC236}">
                    <a16:creationId xmlns:a16="http://schemas.microsoft.com/office/drawing/2014/main" id="{43B4755B-A8DA-4164-A5DC-516402B2A7B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59" y="2178176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13" name="이등변 삼각형 355">
                <a:extLst>
                  <a:ext uri="{FF2B5EF4-FFF2-40B4-BE49-F238E27FC236}">
                    <a16:creationId xmlns:a16="http://schemas.microsoft.com/office/drawing/2014/main" id="{F0504298-9DC2-405B-91E4-232DA2F6F2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8" y="2178176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14" name="직사각형 356">
                <a:extLst>
                  <a:ext uri="{FF2B5EF4-FFF2-40B4-BE49-F238E27FC236}">
                    <a16:creationId xmlns:a16="http://schemas.microsoft.com/office/drawing/2014/main" id="{2E041B96-788D-4572-AEF0-D2145A45B776}"/>
                  </a:ext>
                </a:extLst>
              </p:cNvPr>
              <p:cNvSpPr/>
              <p:nvPr/>
            </p:nvSpPr>
            <p:spPr>
              <a:xfrm flipH="1">
                <a:off x="8692855" y="2864877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15" name="직사각형 357">
                <a:extLst>
                  <a:ext uri="{FF2B5EF4-FFF2-40B4-BE49-F238E27FC236}">
                    <a16:creationId xmlns:a16="http://schemas.microsoft.com/office/drawing/2014/main" id="{7945CA59-D45A-4B56-92AA-84C0418975FB}"/>
                  </a:ext>
                </a:extLst>
              </p:cNvPr>
              <p:cNvSpPr/>
              <p:nvPr/>
            </p:nvSpPr>
            <p:spPr>
              <a:xfrm>
                <a:off x="7256790" y="2864879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16" name="이등변 삼각형 358">
                <a:extLst>
                  <a:ext uri="{FF2B5EF4-FFF2-40B4-BE49-F238E27FC236}">
                    <a16:creationId xmlns:a16="http://schemas.microsoft.com/office/drawing/2014/main" id="{03E395B0-9354-4997-B942-2E324A748AF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963" y="217817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17" name="이등변 삼각형 359">
                <a:extLst>
                  <a:ext uri="{FF2B5EF4-FFF2-40B4-BE49-F238E27FC236}">
                    <a16:creationId xmlns:a16="http://schemas.microsoft.com/office/drawing/2014/main" id="{BB5FF995-EAE0-4AE4-A2D2-2C854E5AF5B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882" y="2178175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18" name="이등변 삼각형 360">
                <a:extLst>
                  <a:ext uri="{FF2B5EF4-FFF2-40B4-BE49-F238E27FC236}">
                    <a16:creationId xmlns:a16="http://schemas.microsoft.com/office/drawing/2014/main" id="{D1F40FF3-9049-42A1-8F8C-421BC733F01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881" y="2144453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19" name="이등변 삼각형 361">
                <a:extLst>
                  <a:ext uri="{FF2B5EF4-FFF2-40B4-BE49-F238E27FC236}">
                    <a16:creationId xmlns:a16="http://schemas.microsoft.com/office/drawing/2014/main" id="{418B8159-6475-421D-BCCB-4F170B3EA30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786" y="2144453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20" name="직사각형 362">
                <a:extLst>
                  <a:ext uri="{FF2B5EF4-FFF2-40B4-BE49-F238E27FC236}">
                    <a16:creationId xmlns:a16="http://schemas.microsoft.com/office/drawing/2014/main" id="{5E35C823-DABB-46AF-B387-CE640D4877FA}"/>
                  </a:ext>
                </a:extLst>
              </p:cNvPr>
              <p:cNvSpPr/>
              <p:nvPr/>
            </p:nvSpPr>
            <p:spPr>
              <a:xfrm flipH="1">
                <a:off x="8693016" y="1804126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21" name="이등변 삼각형 363">
                <a:extLst>
                  <a:ext uri="{FF2B5EF4-FFF2-40B4-BE49-F238E27FC236}">
                    <a16:creationId xmlns:a16="http://schemas.microsoft.com/office/drawing/2014/main" id="{539DA0CD-3704-4BCD-84D5-22DE431AB05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134" y="1169498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22" name="직사각형 364">
                <a:extLst>
                  <a:ext uri="{FF2B5EF4-FFF2-40B4-BE49-F238E27FC236}">
                    <a16:creationId xmlns:a16="http://schemas.microsoft.com/office/drawing/2014/main" id="{F4903B65-149D-470A-BD84-4AC9DB8744A9}"/>
                  </a:ext>
                </a:extLst>
              </p:cNvPr>
              <p:cNvSpPr/>
              <p:nvPr/>
            </p:nvSpPr>
            <p:spPr>
              <a:xfrm>
                <a:off x="7256950" y="1804128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23" name="이등변 삼각형 365">
                <a:extLst>
                  <a:ext uri="{FF2B5EF4-FFF2-40B4-BE49-F238E27FC236}">
                    <a16:creationId xmlns:a16="http://schemas.microsoft.com/office/drawing/2014/main" id="{3DD7C78E-C90A-41F7-A424-EB49376A8EB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3068" y="1169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24" name="이등변 삼각형 366">
                <a:extLst>
                  <a:ext uri="{FF2B5EF4-FFF2-40B4-BE49-F238E27FC236}">
                    <a16:creationId xmlns:a16="http://schemas.microsoft.com/office/drawing/2014/main" id="{A214B25F-F71A-4914-A5E3-B46913289B5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151" y="108862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25" name="이등변 삼각형 367">
                <a:extLst>
                  <a:ext uri="{FF2B5EF4-FFF2-40B4-BE49-F238E27FC236}">
                    <a16:creationId xmlns:a16="http://schemas.microsoft.com/office/drawing/2014/main" id="{76CCD735-3D81-492B-927A-72835493179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3070" y="1088625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26" name="직사각형 368">
                <a:extLst>
                  <a:ext uri="{FF2B5EF4-FFF2-40B4-BE49-F238E27FC236}">
                    <a16:creationId xmlns:a16="http://schemas.microsoft.com/office/drawing/2014/main" id="{B7A678F6-A3DD-4674-B6C0-3E29D9EE1AC1}"/>
                  </a:ext>
                </a:extLst>
              </p:cNvPr>
              <p:cNvSpPr/>
              <p:nvPr/>
            </p:nvSpPr>
            <p:spPr>
              <a:xfrm flipH="1">
                <a:off x="8692947" y="1775326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27" name="직사각형 369">
                <a:extLst>
                  <a:ext uri="{FF2B5EF4-FFF2-40B4-BE49-F238E27FC236}">
                    <a16:creationId xmlns:a16="http://schemas.microsoft.com/office/drawing/2014/main" id="{83A0C9E6-39C7-44D4-8FB3-D7D956CD7AAF}"/>
                  </a:ext>
                </a:extLst>
              </p:cNvPr>
              <p:cNvSpPr/>
              <p:nvPr/>
            </p:nvSpPr>
            <p:spPr>
              <a:xfrm>
                <a:off x="7256882" y="1775328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28" name="이등변 삼각형 370">
                <a:extLst>
                  <a:ext uri="{FF2B5EF4-FFF2-40B4-BE49-F238E27FC236}">
                    <a16:creationId xmlns:a16="http://schemas.microsoft.com/office/drawing/2014/main" id="{C917A1E0-73C1-45AA-8CBD-786B6584187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9055" y="108862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29" name="이등변 삼각형 371">
                <a:extLst>
                  <a:ext uri="{FF2B5EF4-FFF2-40B4-BE49-F238E27FC236}">
                    <a16:creationId xmlns:a16="http://schemas.microsoft.com/office/drawing/2014/main" id="{2FDA53F7-7F85-4604-97FE-C3F50F9B96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974" y="1088624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30" name="이등변 삼각형 372">
                <a:extLst>
                  <a:ext uri="{FF2B5EF4-FFF2-40B4-BE49-F238E27FC236}">
                    <a16:creationId xmlns:a16="http://schemas.microsoft.com/office/drawing/2014/main" id="{5A7D40F8-AAA7-46D9-BF18-39522D5CE4F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8658973" y="105490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231" name="이등변 삼각형 373">
                <a:extLst>
                  <a:ext uri="{FF2B5EF4-FFF2-40B4-BE49-F238E27FC236}">
                    <a16:creationId xmlns:a16="http://schemas.microsoft.com/office/drawing/2014/main" id="{EC76008D-C897-42DD-8E48-76EB8E323CD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222878" y="105490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grpSp>
            <p:nvGrpSpPr>
              <p:cNvPr id="1232" name="그룹 386">
                <a:extLst>
                  <a:ext uri="{FF2B5EF4-FFF2-40B4-BE49-F238E27FC236}">
                    <a16:creationId xmlns:a16="http://schemas.microsoft.com/office/drawing/2014/main" id="{6BFCB998-7537-4700-B5DF-7B9D289E1FB1}"/>
                  </a:ext>
                </a:extLst>
              </p:cNvPr>
              <p:cNvGrpSpPr/>
              <p:nvPr/>
            </p:nvGrpSpPr>
            <p:grpSpPr>
              <a:xfrm>
                <a:off x="7257337" y="997211"/>
                <a:ext cx="2872174" cy="1584740"/>
                <a:chOff x="4827098" y="300735"/>
                <a:chExt cx="2872174" cy="1584740"/>
              </a:xfrm>
            </p:grpSpPr>
            <p:sp>
              <p:nvSpPr>
                <p:cNvPr id="1242" name="직사각형 404">
                  <a:extLst>
                    <a:ext uri="{FF2B5EF4-FFF2-40B4-BE49-F238E27FC236}">
                      <a16:creationId xmlns:a16="http://schemas.microsoft.com/office/drawing/2014/main" id="{7CAE84B3-69BE-4E3D-B281-24AB438453F2}"/>
                    </a:ext>
                  </a:extLst>
                </p:cNvPr>
                <p:cNvSpPr/>
                <p:nvPr/>
              </p:nvSpPr>
              <p:spPr>
                <a:xfrm flipH="1">
                  <a:off x="6263164" y="1050128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243" name="이등변 삼각형 405">
                  <a:extLst>
                    <a:ext uri="{FF2B5EF4-FFF2-40B4-BE49-F238E27FC236}">
                      <a16:creationId xmlns:a16="http://schemas.microsoft.com/office/drawing/2014/main" id="{52D91B09-5998-479E-BDD2-D2EF3A3DB4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82" y="41550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244" name="직사각형 406">
                  <a:extLst>
                    <a:ext uri="{FF2B5EF4-FFF2-40B4-BE49-F238E27FC236}">
                      <a16:creationId xmlns:a16="http://schemas.microsoft.com/office/drawing/2014/main" id="{625446CF-8443-4C6A-9819-5966E5F64E74}"/>
                    </a:ext>
                  </a:extLst>
                </p:cNvPr>
                <p:cNvSpPr/>
                <p:nvPr/>
              </p:nvSpPr>
              <p:spPr>
                <a:xfrm>
                  <a:off x="4827098" y="1050130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245" name="이등변 삼각형 407">
                  <a:extLst>
                    <a:ext uri="{FF2B5EF4-FFF2-40B4-BE49-F238E27FC236}">
                      <a16:creationId xmlns:a16="http://schemas.microsoft.com/office/drawing/2014/main" id="{16813CC7-5799-45C1-B154-A942B20020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6" y="415502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246" name="이등변 삼각형 408">
                  <a:extLst>
                    <a:ext uri="{FF2B5EF4-FFF2-40B4-BE49-F238E27FC236}">
                      <a16:creationId xmlns:a16="http://schemas.microsoft.com/office/drawing/2014/main" id="{9B3C4A33-ACDF-47FF-965D-9B043AF208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99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247" name="이등변 삼각형 409">
                  <a:extLst>
                    <a:ext uri="{FF2B5EF4-FFF2-40B4-BE49-F238E27FC236}">
                      <a16:creationId xmlns:a16="http://schemas.microsoft.com/office/drawing/2014/main" id="{71861C3F-97A1-40E3-8303-68057CCA88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8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248" name="이등변 삼각형 410">
                  <a:extLst>
                    <a:ext uri="{FF2B5EF4-FFF2-40B4-BE49-F238E27FC236}">
                      <a16:creationId xmlns:a16="http://schemas.microsoft.com/office/drawing/2014/main" id="{89E2C31E-E195-4A73-B196-C43A26C1EF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83831" y="427734"/>
                  <a:ext cx="1308866" cy="1249871"/>
                </a:xfrm>
                <a:prstGeom prst="triangle">
                  <a:avLst/>
                </a:prstGeom>
                <a:solidFill>
                  <a:srgbClr val="6B6B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249" name="이등변 삼각형 411">
                  <a:extLst>
                    <a:ext uri="{FF2B5EF4-FFF2-40B4-BE49-F238E27FC236}">
                      <a16:creationId xmlns:a16="http://schemas.microsoft.com/office/drawing/2014/main" id="{6CB3E9D7-8A56-45B7-B2DF-23FC84C06C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3698" y="427734"/>
                  <a:ext cx="1308866" cy="1249871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250" name="이등변 삼각형 412">
                  <a:extLst>
                    <a:ext uri="{FF2B5EF4-FFF2-40B4-BE49-F238E27FC236}">
                      <a16:creationId xmlns:a16="http://schemas.microsoft.com/office/drawing/2014/main" id="{E6F6E316-802E-4DF7-A0CD-BA29BA843A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508457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  <p:sp>
              <p:nvSpPr>
                <p:cNvPr id="1251" name="이등변 삼각형 413">
                  <a:extLst>
                    <a:ext uri="{FF2B5EF4-FFF2-40B4-BE49-F238E27FC236}">
                      <a16:creationId xmlns:a16="http://schemas.microsoft.com/office/drawing/2014/main" id="{48952C14-491E-4CC9-B57E-69A856DB2F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601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 dirty="0"/>
                </a:p>
              </p:txBody>
            </p:sp>
          </p:grpSp>
          <p:cxnSp>
            <p:nvCxnSpPr>
              <p:cNvPr id="1233" name="직선 연결선 387">
                <a:extLst>
                  <a:ext uri="{FF2B5EF4-FFF2-40B4-BE49-F238E27FC236}">
                    <a16:creationId xmlns:a16="http://schemas.microsoft.com/office/drawing/2014/main" id="{72CF59CF-2516-45B6-9D9F-97607F9818E1}"/>
                  </a:ext>
                </a:extLst>
              </p:cNvPr>
              <p:cNvCxnSpPr>
                <a:cxnSpLocks/>
                <a:stCxn id="1221" idx="2"/>
                <a:endCxn id="1253" idx="2"/>
              </p:cNvCxnSpPr>
              <p:nvPr/>
            </p:nvCxnSpPr>
            <p:spPr>
              <a:xfrm>
                <a:off x="8693026" y="2639471"/>
                <a:ext cx="377" cy="181030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4" name="직선 연결선 388">
                <a:extLst>
                  <a:ext uri="{FF2B5EF4-FFF2-40B4-BE49-F238E27FC236}">
                    <a16:creationId xmlns:a16="http://schemas.microsoft.com/office/drawing/2014/main" id="{A7F5D7C9-1CA0-4619-AB5F-797DBC5D6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1337" y="2022430"/>
                <a:ext cx="0" cy="1819886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5" name="직선 연결선 389">
                <a:extLst>
                  <a:ext uri="{FF2B5EF4-FFF2-40B4-BE49-F238E27FC236}">
                    <a16:creationId xmlns:a16="http://schemas.microsoft.com/office/drawing/2014/main" id="{B9906F22-020A-45BA-9FF8-C4F5A6DA2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6702" y="2302709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6" name="직선 연결선 390">
                <a:extLst>
                  <a:ext uri="{FF2B5EF4-FFF2-40B4-BE49-F238E27FC236}">
                    <a16:creationId xmlns:a16="http://schemas.microsoft.com/office/drawing/2014/main" id="{C1155895-A09D-4EAB-917B-E36A5F3220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4179" y="1977567"/>
                <a:ext cx="0" cy="1864749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7" name="직선 연결선 391">
                <a:extLst>
                  <a:ext uri="{FF2B5EF4-FFF2-40B4-BE49-F238E27FC236}">
                    <a16:creationId xmlns:a16="http://schemas.microsoft.com/office/drawing/2014/main" id="{789C889F-BA1D-4A66-B289-2AFBACF305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8874" y="2144282"/>
                <a:ext cx="0" cy="1859993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8" name="직선 연결선 392">
                <a:extLst>
                  <a:ext uri="{FF2B5EF4-FFF2-40B4-BE49-F238E27FC236}">
                    <a16:creationId xmlns:a16="http://schemas.microsoft.com/office/drawing/2014/main" id="{B232E364-2A11-4231-8E81-C52E19E31A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5335" y="2110560"/>
                <a:ext cx="0" cy="1893715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9" name="직선 연결선 393">
                <a:extLst>
                  <a:ext uri="{FF2B5EF4-FFF2-40B4-BE49-F238E27FC236}">
                    <a16:creationId xmlns:a16="http://schemas.microsoft.com/office/drawing/2014/main" id="{EA9CA15D-7CF7-48D1-AEC2-3732E9FCC4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3807" y="2302709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직선 연결선 394">
                <a:extLst>
                  <a:ext uri="{FF2B5EF4-FFF2-40B4-BE49-F238E27FC236}">
                    <a16:creationId xmlns:a16="http://schemas.microsoft.com/office/drawing/2014/main" id="{F7260635-5E48-4501-8FE8-349A5BEBD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6073" y="2494268"/>
                <a:ext cx="0" cy="1810857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직선 연결선 395">
                <a:extLst>
                  <a:ext uri="{FF2B5EF4-FFF2-40B4-BE49-F238E27FC236}">
                    <a16:creationId xmlns:a16="http://schemas.microsoft.com/office/drawing/2014/main" id="{B642BFD6-666F-433B-9FDC-AAD27ABDD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8274" y="2450731"/>
                <a:ext cx="0" cy="1854394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4" name="Group 1123">
              <a:extLst>
                <a:ext uri="{FF2B5EF4-FFF2-40B4-BE49-F238E27FC236}">
                  <a16:creationId xmlns:a16="http://schemas.microsoft.com/office/drawing/2014/main" id="{D44661B1-6B26-4DAA-B065-2488CB370E22}"/>
                </a:ext>
              </a:extLst>
            </p:cNvPr>
            <p:cNvGrpSpPr/>
            <p:nvPr/>
          </p:nvGrpSpPr>
          <p:grpSpPr>
            <a:xfrm>
              <a:off x="3947253" y="850468"/>
              <a:ext cx="995713" cy="959563"/>
              <a:chOff x="8421595" y="2021768"/>
              <a:chExt cx="1188783" cy="1145623"/>
            </a:xfrm>
          </p:grpSpPr>
          <p:grpSp>
            <p:nvGrpSpPr>
              <p:cNvPr id="1125" name="Group 1124">
                <a:extLst>
                  <a:ext uri="{FF2B5EF4-FFF2-40B4-BE49-F238E27FC236}">
                    <a16:creationId xmlns:a16="http://schemas.microsoft.com/office/drawing/2014/main" id="{2F3CD648-DF45-4C95-9AF8-0E3864DCE42E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1174" name="Rectangle 1173">
                  <a:extLst>
                    <a:ext uri="{FF2B5EF4-FFF2-40B4-BE49-F238E27FC236}">
                      <a16:creationId xmlns:a16="http://schemas.microsoft.com/office/drawing/2014/main" id="{C6A33FC4-FA6A-4D69-84DF-5A3A767CB2E7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175" name="Group 1174">
                  <a:extLst>
                    <a:ext uri="{FF2B5EF4-FFF2-40B4-BE49-F238E27FC236}">
                      <a16:creationId xmlns:a16="http://schemas.microsoft.com/office/drawing/2014/main" id="{197C63F8-F22E-4D31-9CD2-19CCD59AED57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191" name="Rectangle 1190">
                    <a:extLst>
                      <a:ext uri="{FF2B5EF4-FFF2-40B4-BE49-F238E27FC236}">
                        <a16:creationId xmlns:a16="http://schemas.microsoft.com/office/drawing/2014/main" id="{CDF455C1-0501-45C1-8D88-FE5C2C0C8B7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2" name="Rectangle 1191">
                    <a:extLst>
                      <a:ext uri="{FF2B5EF4-FFF2-40B4-BE49-F238E27FC236}">
                        <a16:creationId xmlns:a16="http://schemas.microsoft.com/office/drawing/2014/main" id="{EC619411-D6F9-46E8-BA37-1AF78EABD579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3" name="Rectangle 1192">
                    <a:extLst>
                      <a:ext uri="{FF2B5EF4-FFF2-40B4-BE49-F238E27FC236}">
                        <a16:creationId xmlns:a16="http://schemas.microsoft.com/office/drawing/2014/main" id="{2BA75C19-266F-4A6D-9D17-B8EB3A002FE8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4" name="Rectangle 1193">
                    <a:extLst>
                      <a:ext uri="{FF2B5EF4-FFF2-40B4-BE49-F238E27FC236}">
                        <a16:creationId xmlns:a16="http://schemas.microsoft.com/office/drawing/2014/main" id="{12984CDF-B9DD-4A53-B243-4EFEA786060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76" name="Group 1175">
                  <a:extLst>
                    <a:ext uri="{FF2B5EF4-FFF2-40B4-BE49-F238E27FC236}">
                      <a16:creationId xmlns:a16="http://schemas.microsoft.com/office/drawing/2014/main" id="{3B871809-2C3C-4B4F-AAFE-646285A4D9CD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187" name="Rectangle 1186">
                    <a:extLst>
                      <a:ext uri="{FF2B5EF4-FFF2-40B4-BE49-F238E27FC236}">
                        <a16:creationId xmlns:a16="http://schemas.microsoft.com/office/drawing/2014/main" id="{34520E5E-E0D3-4AEA-B90D-7F890D770D98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8" name="Rectangle 1187">
                    <a:extLst>
                      <a:ext uri="{FF2B5EF4-FFF2-40B4-BE49-F238E27FC236}">
                        <a16:creationId xmlns:a16="http://schemas.microsoft.com/office/drawing/2014/main" id="{879C6BCB-39D0-49CE-AE76-5DF04551A269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9" name="Rectangle 1188">
                    <a:extLst>
                      <a:ext uri="{FF2B5EF4-FFF2-40B4-BE49-F238E27FC236}">
                        <a16:creationId xmlns:a16="http://schemas.microsoft.com/office/drawing/2014/main" id="{82F99B04-AF20-4E35-AB54-C4AB2F542ED1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0" name="Rectangle 1189">
                    <a:extLst>
                      <a:ext uri="{FF2B5EF4-FFF2-40B4-BE49-F238E27FC236}">
                        <a16:creationId xmlns:a16="http://schemas.microsoft.com/office/drawing/2014/main" id="{098BAE57-550A-4C01-B9A9-9B090A45BDF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77" name="Group 1176">
                  <a:extLst>
                    <a:ext uri="{FF2B5EF4-FFF2-40B4-BE49-F238E27FC236}">
                      <a16:creationId xmlns:a16="http://schemas.microsoft.com/office/drawing/2014/main" id="{98F4691B-0D9F-48E0-B69B-DC7467F165A5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183" name="Rectangle 1182">
                    <a:extLst>
                      <a:ext uri="{FF2B5EF4-FFF2-40B4-BE49-F238E27FC236}">
                        <a16:creationId xmlns:a16="http://schemas.microsoft.com/office/drawing/2014/main" id="{6096D889-F302-402B-8F5E-0C98A383C837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4" name="Rectangle 1183">
                    <a:extLst>
                      <a:ext uri="{FF2B5EF4-FFF2-40B4-BE49-F238E27FC236}">
                        <a16:creationId xmlns:a16="http://schemas.microsoft.com/office/drawing/2014/main" id="{A8FF9B3E-2B47-4CA2-8E44-655EE370D1F3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5" name="Rectangle 1184">
                    <a:extLst>
                      <a:ext uri="{FF2B5EF4-FFF2-40B4-BE49-F238E27FC236}">
                        <a16:creationId xmlns:a16="http://schemas.microsoft.com/office/drawing/2014/main" id="{0477EBC4-3876-497B-A4FB-6214805B2C2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6" name="Rectangle 1185">
                    <a:extLst>
                      <a:ext uri="{FF2B5EF4-FFF2-40B4-BE49-F238E27FC236}">
                        <a16:creationId xmlns:a16="http://schemas.microsoft.com/office/drawing/2014/main" id="{E79DF302-4C15-42CF-8B01-A44FBFF6FD1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78" name="Group 1177">
                  <a:extLst>
                    <a:ext uri="{FF2B5EF4-FFF2-40B4-BE49-F238E27FC236}">
                      <a16:creationId xmlns:a16="http://schemas.microsoft.com/office/drawing/2014/main" id="{F048731F-9188-4BAB-A2C5-BB05A6037667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179" name="Rectangle 1178">
                    <a:extLst>
                      <a:ext uri="{FF2B5EF4-FFF2-40B4-BE49-F238E27FC236}">
                        <a16:creationId xmlns:a16="http://schemas.microsoft.com/office/drawing/2014/main" id="{746950E7-D757-4A5A-B098-80838401528E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0" name="Rectangle 1179">
                    <a:extLst>
                      <a:ext uri="{FF2B5EF4-FFF2-40B4-BE49-F238E27FC236}">
                        <a16:creationId xmlns:a16="http://schemas.microsoft.com/office/drawing/2014/main" id="{0F4123CF-D286-4DE5-AC8E-7776A9A9DAD0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1" name="Rectangle 1180">
                    <a:extLst>
                      <a:ext uri="{FF2B5EF4-FFF2-40B4-BE49-F238E27FC236}">
                        <a16:creationId xmlns:a16="http://schemas.microsoft.com/office/drawing/2014/main" id="{B8EA2118-F300-4B7F-BE59-5420CD5A3621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2" name="Rectangle 1181">
                    <a:extLst>
                      <a:ext uri="{FF2B5EF4-FFF2-40B4-BE49-F238E27FC236}">
                        <a16:creationId xmlns:a16="http://schemas.microsoft.com/office/drawing/2014/main" id="{E0E24CF3-1502-47F4-B11E-430D3FCE9C78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26" name="Group 1125">
                <a:extLst>
                  <a:ext uri="{FF2B5EF4-FFF2-40B4-BE49-F238E27FC236}">
                    <a16:creationId xmlns:a16="http://schemas.microsoft.com/office/drawing/2014/main" id="{D0D24D9A-BCE3-4DA8-97CC-57A0F15A8FA6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1153" name="Rectangle 1152">
                  <a:extLst>
                    <a:ext uri="{FF2B5EF4-FFF2-40B4-BE49-F238E27FC236}">
                      <a16:creationId xmlns:a16="http://schemas.microsoft.com/office/drawing/2014/main" id="{432219EB-C189-4D30-A592-685F0AF748A5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154" name="Group 1153">
                  <a:extLst>
                    <a:ext uri="{FF2B5EF4-FFF2-40B4-BE49-F238E27FC236}">
                      <a16:creationId xmlns:a16="http://schemas.microsoft.com/office/drawing/2014/main" id="{6CEDDEDA-3A1C-4D95-9689-22EED9CE28D6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170" name="Rectangle 1169">
                    <a:extLst>
                      <a:ext uri="{FF2B5EF4-FFF2-40B4-BE49-F238E27FC236}">
                        <a16:creationId xmlns:a16="http://schemas.microsoft.com/office/drawing/2014/main" id="{8659F47B-1FEC-43A2-B783-B7C88B8A2D07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1" name="Rectangle 1170">
                    <a:extLst>
                      <a:ext uri="{FF2B5EF4-FFF2-40B4-BE49-F238E27FC236}">
                        <a16:creationId xmlns:a16="http://schemas.microsoft.com/office/drawing/2014/main" id="{9DF68F18-B1E3-4396-A88C-FBB1A1F908A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2" name="Rectangle 1171">
                    <a:extLst>
                      <a:ext uri="{FF2B5EF4-FFF2-40B4-BE49-F238E27FC236}">
                        <a16:creationId xmlns:a16="http://schemas.microsoft.com/office/drawing/2014/main" id="{60466739-C2F5-43C7-AF45-B4F47B18A076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3" name="Rectangle 1172">
                    <a:extLst>
                      <a:ext uri="{FF2B5EF4-FFF2-40B4-BE49-F238E27FC236}">
                        <a16:creationId xmlns:a16="http://schemas.microsoft.com/office/drawing/2014/main" id="{AF256611-C3A1-4F4F-8924-7A4855676BB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55" name="Group 1154">
                  <a:extLst>
                    <a:ext uri="{FF2B5EF4-FFF2-40B4-BE49-F238E27FC236}">
                      <a16:creationId xmlns:a16="http://schemas.microsoft.com/office/drawing/2014/main" id="{3004D214-8A82-47CE-80EA-C87C2AAB94B9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166" name="Rectangle 1165">
                    <a:extLst>
                      <a:ext uri="{FF2B5EF4-FFF2-40B4-BE49-F238E27FC236}">
                        <a16:creationId xmlns:a16="http://schemas.microsoft.com/office/drawing/2014/main" id="{096FE5BB-C0E1-4C26-9058-E0361C19295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7" name="Rectangle 1166">
                    <a:extLst>
                      <a:ext uri="{FF2B5EF4-FFF2-40B4-BE49-F238E27FC236}">
                        <a16:creationId xmlns:a16="http://schemas.microsoft.com/office/drawing/2014/main" id="{CFA157DA-84CA-4EF9-983D-8B3B4E89BCC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8" name="Rectangle 1167">
                    <a:extLst>
                      <a:ext uri="{FF2B5EF4-FFF2-40B4-BE49-F238E27FC236}">
                        <a16:creationId xmlns:a16="http://schemas.microsoft.com/office/drawing/2014/main" id="{D606D7BD-98BF-42FF-8CEE-B9B60670DC03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9" name="Rectangle 1168">
                    <a:extLst>
                      <a:ext uri="{FF2B5EF4-FFF2-40B4-BE49-F238E27FC236}">
                        <a16:creationId xmlns:a16="http://schemas.microsoft.com/office/drawing/2014/main" id="{F0811DC0-D4FB-488A-9F36-D81FF1F9018E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56" name="Group 1155">
                  <a:extLst>
                    <a:ext uri="{FF2B5EF4-FFF2-40B4-BE49-F238E27FC236}">
                      <a16:creationId xmlns:a16="http://schemas.microsoft.com/office/drawing/2014/main" id="{131BA2AC-716D-4FED-8ABD-5626530C0E06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162" name="Rectangle 1161">
                    <a:extLst>
                      <a:ext uri="{FF2B5EF4-FFF2-40B4-BE49-F238E27FC236}">
                        <a16:creationId xmlns:a16="http://schemas.microsoft.com/office/drawing/2014/main" id="{DF3281EE-87C6-4E00-A71A-62DE33D4BC80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3" name="Rectangle 1162">
                    <a:extLst>
                      <a:ext uri="{FF2B5EF4-FFF2-40B4-BE49-F238E27FC236}">
                        <a16:creationId xmlns:a16="http://schemas.microsoft.com/office/drawing/2014/main" id="{3C84EB64-DEE5-4E05-A50C-5FB6A82A8349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4" name="Rectangle 1163">
                    <a:extLst>
                      <a:ext uri="{FF2B5EF4-FFF2-40B4-BE49-F238E27FC236}">
                        <a16:creationId xmlns:a16="http://schemas.microsoft.com/office/drawing/2014/main" id="{99816A61-0873-445C-967B-2CFD9138F96C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5" name="Rectangle 1164">
                    <a:extLst>
                      <a:ext uri="{FF2B5EF4-FFF2-40B4-BE49-F238E27FC236}">
                        <a16:creationId xmlns:a16="http://schemas.microsoft.com/office/drawing/2014/main" id="{71969191-9D85-47D4-B736-E8DAEC53DEDC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57" name="Group 1156">
                  <a:extLst>
                    <a:ext uri="{FF2B5EF4-FFF2-40B4-BE49-F238E27FC236}">
                      <a16:creationId xmlns:a16="http://schemas.microsoft.com/office/drawing/2014/main" id="{3819E6D7-A9B1-4F24-ACE5-2E216D5DE0F2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158" name="Rectangle 1157">
                    <a:extLst>
                      <a:ext uri="{FF2B5EF4-FFF2-40B4-BE49-F238E27FC236}">
                        <a16:creationId xmlns:a16="http://schemas.microsoft.com/office/drawing/2014/main" id="{15192FBE-055D-4247-BFBF-BBA9C6FD87E3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9" name="Rectangle 1158">
                    <a:extLst>
                      <a:ext uri="{FF2B5EF4-FFF2-40B4-BE49-F238E27FC236}">
                        <a16:creationId xmlns:a16="http://schemas.microsoft.com/office/drawing/2014/main" id="{60E5DF59-DFE1-4A37-926F-ADA32B266744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0" name="Rectangle 1159">
                    <a:extLst>
                      <a:ext uri="{FF2B5EF4-FFF2-40B4-BE49-F238E27FC236}">
                        <a16:creationId xmlns:a16="http://schemas.microsoft.com/office/drawing/2014/main" id="{70DFADD7-97DE-4A70-82E7-BFCF1EBB0312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1" name="Rectangle 1160">
                    <a:extLst>
                      <a:ext uri="{FF2B5EF4-FFF2-40B4-BE49-F238E27FC236}">
                        <a16:creationId xmlns:a16="http://schemas.microsoft.com/office/drawing/2014/main" id="{55A25B6C-8E57-4E60-8E42-5E1C20BD2564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27" name="Group 1126">
                <a:extLst>
                  <a:ext uri="{FF2B5EF4-FFF2-40B4-BE49-F238E27FC236}">
                    <a16:creationId xmlns:a16="http://schemas.microsoft.com/office/drawing/2014/main" id="{7C6F6B9F-BE32-4F9A-8F74-03C12FF1A106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132" name="Rectangle 1131">
                  <a:extLst>
                    <a:ext uri="{FF2B5EF4-FFF2-40B4-BE49-F238E27FC236}">
                      <a16:creationId xmlns:a16="http://schemas.microsoft.com/office/drawing/2014/main" id="{B0CD4466-96D1-47C8-8DBC-67B7E4A1AB85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133" name="Group 1132">
                  <a:extLst>
                    <a:ext uri="{FF2B5EF4-FFF2-40B4-BE49-F238E27FC236}">
                      <a16:creationId xmlns:a16="http://schemas.microsoft.com/office/drawing/2014/main" id="{6B2881B7-E0C2-42C4-ABC4-98270B5400E1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149" name="Rectangle 1148">
                    <a:extLst>
                      <a:ext uri="{FF2B5EF4-FFF2-40B4-BE49-F238E27FC236}">
                        <a16:creationId xmlns:a16="http://schemas.microsoft.com/office/drawing/2014/main" id="{D5198E00-F7CC-41B9-940F-82B4BC9B2F1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0" name="Rectangle 1149">
                    <a:extLst>
                      <a:ext uri="{FF2B5EF4-FFF2-40B4-BE49-F238E27FC236}">
                        <a16:creationId xmlns:a16="http://schemas.microsoft.com/office/drawing/2014/main" id="{D9AC8396-0CFB-4C90-BD2F-B88B79F34985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1" name="Rectangle 1150">
                    <a:extLst>
                      <a:ext uri="{FF2B5EF4-FFF2-40B4-BE49-F238E27FC236}">
                        <a16:creationId xmlns:a16="http://schemas.microsoft.com/office/drawing/2014/main" id="{F043C080-FE23-4EF0-A3BE-399191BDAB29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2" name="Rectangle 1151">
                    <a:extLst>
                      <a:ext uri="{FF2B5EF4-FFF2-40B4-BE49-F238E27FC236}">
                        <a16:creationId xmlns:a16="http://schemas.microsoft.com/office/drawing/2014/main" id="{51CBD2C6-AEF1-4FDF-8622-146D738E972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34" name="Group 1133">
                  <a:extLst>
                    <a:ext uri="{FF2B5EF4-FFF2-40B4-BE49-F238E27FC236}">
                      <a16:creationId xmlns:a16="http://schemas.microsoft.com/office/drawing/2014/main" id="{5122C56E-CEDB-4C35-8DF9-3F905B128ADC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145" name="Rectangle 1144">
                    <a:extLst>
                      <a:ext uri="{FF2B5EF4-FFF2-40B4-BE49-F238E27FC236}">
                        <a16:creationId xmlns:a16="http://schemas.microsoft.com/office/drawing/2014/main" id="{871F5A40-03FD-4FF6-9719-31649A374447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6" name="Rectangle 1145">
                    <a:extLst>
                      <a:ext uri="{FF2B5EF4-FFF2-40B4-BE49-F238E27FC236}">
                        <a16:creationId xmlns:a16="http://schemas.microsoft.com/office/drawing/2014/main" id="{C474E466-EC71-48D6-A396-997E96E715C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7" name="Rectangle 1146">
                    <a:extLst>
                      <a:ext uri="{FF2B5EF4-FFF2-40B4-BE49-F238E27FC236}">
                        <a16:creationId xmlns:a16="http://schemas.microsoft.com/office/drawing/2014/main" id="{FB6A629C-484B-4B0A-B2F0-B874598CF074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8" name="Rectangle 1147">
                    <a:extLst>
                      <a:ext uri="{FF2B5EF4-FFF2-40B4-BE49-F238E27FC236}">
                        <a16:creationId xmlns:a16="http://schemas.microsoft.com/office/drawing/2014/main" id="{430E3BE6-635D-4B5D-A988-C964100923E9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35" name="Group 1134">
                  <a:extLst>
                    <a:ext uri="{FF2B5EF4-FFF2-40B4-BE49-F238E27FC236}">
                      <a16:creationId xmlns:a16="http://schemas.microsoft.com/office/drawing/2014/main" id="{9F20FD16-4AE7-44D7-B40A-55CB20DDD46F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141" name="Rectangle 1140">
                    <a:extLst>
                      <a:ext uri="{FF2B5EF4-FFF2-40B4-BE49-F238E27FC236}">
                        <a16:creationId xmlns:a16="http://schemas.microsoft.com/office/drawing/2014/main" id="{FC6A990B-2A19-41D8-8310-1776D1FA8843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2" name="Rectangle 1141">
                    <a:extLst>
                      <a:ext uri="{FF2B5EF4-FFF2-40B4-BE49-F238E27FC236}">
                        <a16:creationId xmlns:a16="http://schemas.microsoft.com/office/drawing/2014/main" id="{5436F9F1-9A44-4DFE-860F-1AF63980D692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3" name="Rectangle 1142">
                    <a:extLst>
                      <a:ext uri="{FF2B5EF4-FFF2-40B4-BE49-F238E27FC236}">
                        <a16:creationId xmlns:a16="http://schemas.microsoft.com/office/drawing/2014/main" id="{18CCCB33-B85E-4941-B41B-48C957679D75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4" name="Rectangle 1143">
                    <a:extLst>
                      <a:ext uri="{FF2B5EF4-FFF2-40B4-BE49-F238E27FC236}">
                        <a16:creationId xmlns:a16="http://schemas.microsoft.com/office/drawing/2014/main" id="{78150194-A629-4145-AE82-5CE1B6D9D5A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36" name="Group 1135">
                  <a:extLst>
                    <a:ext uri="{FF2B5EF4-FFF2-40B4-BE49-F238E27FC236}">
                      <a16:creationId xmlns:a16="http://schemas.microsoft.com/office/drawing/2014/main" id="{19B79034-4A61-4F23-9F5C-51961F903E1F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137" name="Rectangle 1136">
                    <a:extLst>
                      <a:ext uri="{FF2B5EF4-FFF2-40B4-BE49-F238E27FC236}">
                        <a16:creationId xmlns:a16="http://schemas.microsoft.com/office/drawing/2014/main" id="{049B33D1-EAB2-42EA-829E-50A58AFCCB67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8" name="Rectangle 1137">
                    <a:extLst>
                      <a:ext uri="{FF2B5EF4-FFF2-40B4-BE49-F238E27FC236}">
                        <a16:creationId xmlns:a16="http://schemas.microsoft.com/office/drawing/2014/main" id="{2D84E2EC-FE25-4185-AC5A-D6B8C3566608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9" name="Rectangle 1138">
                    <a:extLst>
                      <a:ext uri="{FF2B5EF4-FFF2-40B4-BE49-F238E27FC236}">
                        <a16:creationId xmlns:a16="http://schemas.microsoft.com/office/drawing/2014/main" id="{8D56286D-E3AD-4262-8C6C-6C5F21CDC078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0" name="Rectangle 1139">
                    <a:extLst>
                      <a:ext uri="{FF2B5EF4-FFF2-40B4-BE49-F238E27FC236}">
                        <a16:creationId xmlns:a16="http://schemas.microsoft.com/office/drawing/2014/main" id="{11A5F701-D835-4214-A562-D66AFBB9CD4B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128" name="Rectangle 1127">
                <a:extLst>
                  <a:ext uri="{FF2B5EF4-FFF2-40B4-BE49-F238E27FC236}">
                    <a16:creationId xmlns:a16="http://schemas.microsoft.com/office/drawing/2014/main" id="{B2766F5E-B6A3-4DD7-8FE1-6E0D0466F6E4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9" name="Group 1128">
                <a:extLst>
                  <a:ext uri="{FF2B5EF4-FFF2-40B4-BE49-F238E27FC236}">
                    <a16:creationId xmlns:a16="http://schemas.microsoft.com/office/drawing/2014/main" id="{5AA652D6-AD42-40F4-81FA-B079A7A3F54D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1130" name="Rectangle 1129">
                  <a:extLst>
                    <a:ext uri="{FF2B5EF4-FFF2-40B4-BE49-F238E27FC236}">
                      <a16:creationId xmlns:a16="http://schemas.microsoft.com/office/drawing/2014/main" id="{6BC65C35-04CE-4843-9579-27821BD1494F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31" name="Graphic 1130" descr="Camera">
                  <a:extLst>
                    <a:ext uri="{FF2B5EF4-FFF2-40B4-BE49-F238E27FC236}">
                      <a16:creationId xmlns:a16="http://schemas.microsoft.com/office/drawing/2014/main" id="{36096A99-5CAA-4C09-B2FF-8CE9C7D94C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259" name="그룹 111">
            <a:extLst>
              <a:ext uri="{FF2B5EF4-FFF2-40B4-BE49-F238E27FC236}">
                <a16:creationId xmlns:a16="http://schemas.microsoft.com/office/drawing/2014/main" id="{4B201190-A477-45BF-9E4E-38CF878503A4}"/>
              </a:ext>
            </a:extLst>
          </p:cNvPr>
          <p:cNvGrpSpPr/>
          <p:nvPr/>
        </p:nvGrpSpPr>
        <p:grpSpPr>
          <a:xfrm>
            <a:off x="4213733" y="2638688"/>
            <a:ext cx="279751" cy="431537"/>
            <a:chOff x="7916612" y="1510288"/>
            <a:chExt cx="1809747" cy="2791671"/>
          </a:xfrm>
        </p:grpSpPr>
        <p:sp>
          <p:nvSpPr>
            <p:cNvPr id="1260" name="사각형: 둥근 모서리 105">
              <a:extLst>
                <a:ext uri="{FF2B5EF4-FFF2-40B4-BE49-F238E27FC236}">
                  <a16:creationId xmlns:a16="http://schemas.microsoft.com/office/drawing/2014/main" id="{D49733AA-F60D-4D6D-BBA5-70FA132F457C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1" name="직사각형 106">
              <a:extLst>
                <a:ext uri="{FF2B5EF4-FFF2-40B4-BE49-F238E27FC236}">
                  <a16:creationId xmlns:a16="http://schemas.microsoft.com/office/drawing/2014/main" id="{813D6A56-532E-4200-9508-CA0EDD266D6B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2" name="사각형: 둥근 모서리 107">
              <a:extLst>
                <a:ext uri="{FF2B5EF4-FFF2-40B4-BE49-F238E27FC236}">
                  <a16:creationId xmlns:a16="http://schemas.microsoft.com/office/drawing/2014/main" id="{395A9CF9-6AE8-41A3-81A0-D4514F09682A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3" name="타원 108">
              <a:extLst>
                <a:ext uri="{FF2B5EF4-FFF2-40B4-BE49-F238E27FC236}">
                  <a16:creationId xmlns:a16="http://schemas.microsoft.com/office/drawing/2014/main" id="{426DF40B-DA08-43F5-A561-F8DB77326B34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4" name="타원 109">
              <a:extLst>
                <a:ext uri="{FF2B5EF4-FFF2-40B4-BE49-F238E27FC236}">
                  <a16:creationId xmlns:a16="http://schemas.microsoft.com/office/drawing/2014/main" id="{E2FBC2FC-A2B6-47D8-A22A-B6ED44975E8B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5" name="타원 110">
              <a:extLst>
                <a:ext uri="{FF2B5EF4-FFF2-40B4-BE49-F238E27FC236}">
                  <a16:creationId xmlns:a16="http://schemas.microsoft.com/office/drawing/2014/main" id="{B0A9386A-7CB9-497C-89F8-9A18A63A0006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66" name="그룹 111">
            <a:extLst>
              <a:ext uri="{FF2B5EF4-FFF2-40B4-BE49-F238E27FC236}">
                <a16:creationId xmlns:a16="http://schemas.microsoft.com/office/drawing/2014/main" id="{B169B84A-BF51-4623-8DA9-8BC205DEC1BE}"/>
              </a:ext>
            </a:extLst>
          </p:cNvPr>
          <p:cNvGrpSpPr/>
          <p:nvPr/>
        </p:nvGrpSpPr>
        <p:grpSpPr>
          <a:xfrm>
            <a:off x="4621770" y="4221807"/>
            <a:ext cx="279751" cy="431537"/>
            <a:chOff x="7916612" y="1510288"/>
            <a:chExt cx="1809747" cy="2791671"/>
          </a:xfrm>
        </p:grpSpPr>
        <p:sp>
          <p:nvSpPr>
            <p:cNvPr id="1267" name="사각형: 둥근 모서리 105">
              <a:extLst>
                <a:ext uri="{FF2B5EF4-FFF2-40B4-BE49-F238E27FC236}">
                  <a16:creationId xmlns:a16="http://schemas.microsoft.com/office/drawing/2014/main" id="{4A065A15-795F-476B-9C6F-0F7D5BF6AB8F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8" name="직사각형 106">
              <a:extLst>
                <a:ext uri="{FF2B5EF4-FFF2-40B4-BE49-F238E27FC236}">
                  <a16:creationId xmlns:a16="http://schemas.microsoft.com/office/drawing/2014/main" id="{B80EEFAB-0380-41B1-899E-5E06A4F32CD3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9" name="사각형: 둥근 모서리 107">
              <a:extLst>
                <a:ext uri="{FF2B5EF4-FFF2-40B4-BE49-F238E27FC236}">
                  <a16:creationId xmlns:a16="http://schemas.microsoft.com/office/drawing/2014/main" id="{A02A83E6-F111-41D7-8CF4-93A5D52C476C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0" name="타원 108">
              <a:extLst>
                <a:ext uri="{FF2B5EF4-FFF2-40B4-BE49-F238E27FC236}">
                  <a16:creationId xmlns:a16="http://schemas.microsoft.com/office/drawing/2014/main" id="{B58E49ED-5E8C-4C4F-90A3-DA88BFE5D0C6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1" name="타원 109">
              <a:extLst>
                <a:ext uri="{FF2B5EF4-FFF2-40B4-BE49-F238E27FC236}">
                  <a16:creationId xmlns:a16="http://schemas.microsoft.com/office/drawing/2014/main" id="{A6D4A0C3-F6AD-4330-82F0-661D75BB09E3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2" name="타원 110">
              <a:extLst>
                <a:ext uri="{FF2B5EF4-FFF2-40B4-BE49-F238E27FC236}">
                  <a16:creationId xmlns:a16="http://schemas.microsoft.com/office/drawing/2014/main" id="{62BE8D6B-BF9A-4675-986E-A28B0AE22CD1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73" name="그룹 111">
            <a:extLst>
              <a:ext uri="{FF2B5EF4-FFF2-40B4-BE49-F238E27FC236}">
                <a16:creationId xmlns:a16="http://schemas.microsoft.com/office/drawing/2014/main" id="{17AB263A-A277-469C-9ECA-33B413C3C07A}"/>
              </a:ext>
            </a:extLst>
          </p:cNvPr>
          <p:cNvGrpSpPr/>
          <p:nvPr/>
        </p:nvGrpSpPr>
        <p:grpSpPr>
          <a:xfrm>
            <a:off x="6620873" y="1077724"/>
            <a:ext cx="279751" cy="431537"/>
            <a:chOff x="7916612" y="1510288"/>
            <a:chExt cx="1809747" cy="2791671"/>
          </a:xfrm>
        </p:grpSpPr>
        <p:sp>
          <p:nvSpPr>
            <p:cNvPr id="1274" name="사각형: 둥근 모서리 105">
              <a:extLst>
                <a:ext uri="{FF2B5EF4-FFF2-40B4-BE49-F238E27FC236}">
                  <a16:creationId xmlns:a16="http://schemas.microsoft.com/office/drawing/2014/main" id="{A1FD14D7-37D2-4D46-B522-AAF6D60A57F4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5" name="직사각형 106">
              <a:extLst>
                <a:ext uri="{FF2B5EF4-FFF2-40B4-BE49-F238E27FC236}">
                  <a16:creationId xmlns:a16="http://schemas.microsoft.com/office/drawing/2014/main" id="{44C5379B-57B5-4C90-953C-C0F7BEDBFE69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6" name="사각형: 둥근 모서리 107">
              <a:extLst>
                <a:ext uri="{FF2B5EF4-FFF2-40B4-BE49-F238E27FC236}">
                  <a16:creationId xmlns:a16="http://schemas.microsoft.com/office/drawing/2014/main" id="{A42D5FD6-092C-485C-9FE7-2554FB2F4C6B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7" name="타원 108">
              <a:extLst>
                <a:ext uri="{FF2B5EF4-FFF2-40B4-BE49-F238E27FC236}">
                  <a16:creationId xmlns:a16="http://schemas.microsoft.com/office/drawing/2014/main" id="{66442B2F-901D-436F-9BDC-CA69281425AA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8" name="타원 109">
              <a:extLst>
                <a:ext uri="{FF2B5EF4-FFF2-40B4-BE49-F238E27FC236}">
                  <a16:creationId xmlns:a16="http://schemas.microsoft.com/office/drawing/2014/main" id="{3F94081F-2513-4E0F-9BA2-AA14AF3989A8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9" name="타원 110">
              <a:extLst>
                <a:ext uri="{FF2B5EF4-FFF2-40B4-BE49-F238E27FC236}">
                  <a16:creationId xmlns:a16="http://schemas.microsoft.com/office/drawing/2014/main" id="{87A3F926-1990-4397-9988-6CC3B0E90E18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80" name="그룹 111">
            <a:extLst>
              <a:ext uri="{FF2B5EF4-FFF2-40B4-BE49-F238E27FC236}">
                <a16:creationId xmlns:a16="http://schemas.microsoft.com/office/drawing/2014/main" id="{3F837471-6D6C-4250-91D4-FCD01B1C668A}"/>
              </a:ext>
            </a:extLst>
          </p:cNvPr>
          <p:cNvGrpSpPr/>
          <p:nvPr/>
        </p:nvGrpSpPr>
        <p:grpSpPr>
          <a:xfrm>
            <a:off x="6991208" y="2029100"/>
            <a:ext cx="279751" cy="431537"/>
            <a:chOff x="7916612" y="1510288"/>
            <a:chExt cx="1809747" cy="2791671"/>
          </a:xfrm>
        </p:grpSpPr>
        <p:sp>
          <p:nvSpPr>
            <p:cNvPr id="1281" name="사각형: 둥근 모서리 105">
              <a:extLst>
                <a:ext uri="{FF2B5EF4-FFF2-40B4-BE49-F238E27FC236}">
                  <a16:creationId xmlns:a16="http://schemas.microsoft.com/office/drawing/2014/main" id="{AAFC7E3F-8D4A-49C9-911F-E2C1B4911E24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2" name="직사각형 106">
              <a:extLst>
                <a:ext uri="{FF2B5EF4-FFF2-40B4-BE49-F238E27FC236}">
                  <a16:creationId xmlns:a16="http://schemas.microsoft.com/office/drawing/2014/main" id="{FC648FEA-7285-4DBC-935B-E272834EA753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3" name="사각형: 둥근 모서리 107">
              <a:extLst>
                <a:ext uri="{FF2B5EF4-FFF2-40B4-BE49-F238E27FC236}">
                  <a16:creationId xmlns:a16="http://schemas.microsoft.com/office/drawing/2014/main" id="{687F7A4C-AD2D-44FA-A718-F32D4B64FAE7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4" name="타원 108">
              <a:extLst>
                <a:ext uri="{FF2B5EF4-FFF2-40B4-BE49-F238E27FC236}">
                  <a16:creationId xmlns:a16="http://schemas.microsoft.com/office/drawing/2014/main" id="{477D8484-285B-4E2C-A41F-0264E3F4A3BE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5" name="타원 109">
              <a:extLst>
                <a:ext uri="{FF2B5EF4-FFF2-40B4-BE49-F238E27FC236}">
                  <a16:creationId xmlns:a16="http://schemas.microsoft.com/office/drawing/2014/main" id="{65E72B0B-AC1A-4957-97E3-4D33788684BE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6" name="타원 110">
              <a:extLst>
                <a:ext uri="{FF2B5EF4-FFF2-40B4-BE49-F238E27FC236}">
                  <a16:creationId xmlns:a16="http://schemas.microsoft.com/office/drawing/2014/main" id="{5382A7ED-623B-40B2-A375-B756A625613B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87" name="그룹 111">
            <a:extLst>
              <a:ext uri="{FF2B5EF4-FFF2-40B4-BE49-F238E27FC236}">
                <a16:creationId xmlns:a16="http://schemas.microsoft.com/office/drawing/2014/main" id="{0720B523-ED5A-4495-A8EA-209F3F8172BD}"/>
              </a:ext>
            </a:extLst>
          </p:cNvPr>
          <p:cNvGrpSpPr/>
          <p:nvPr/>
        </p:nvGrpSpPr>
        <p:grpSpPr>
          <a:xfrm>
            <a:off x="7471110" y="3660014"/>
            <a:ext cx="279751" cy="431537"/>
            <a:chOff x="7916612" y="1510288"/>
            <a:chExt cx="1809747" cy="2791671"/>
          </a:xfrm>
        </p:grpSpPr>
        <p:sp>
          <p:nvSpPr>
            <p:cNvPr id="1288" name="사각형: 둥근 모서리 105">
              <a:extLst>
                <a:ext uri="{FF2B5EF4-FFF2-40B4-BE49-F238E27FC236}">
                  <a16:creationId xmlns:a16="http://schemas.microsoft.com/office/drawing/2014/main" id="{0C197005-E5A7-4CC1-87E1-CAD675375FAE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9" name="직사각형 106">
              <a:extLst>
                <a:ext uri="{FF2B5EF4-FFF2-40B4-BE49-F238E27FC236}">
                  <a16:creationId xmlns:a16="http://schemas.microsoft.com/office/drawing/2014/main" id="{41F2D100-A196-4027-A208-792EAA8A6356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0" name="사각형: 둥근 모서리 107">
              <a:extLst>
                <a:ext uri="{FF2B5EF4-FFF2-40B4-BE49-F238E27FC236}">
                  <a16:creationId xmlns:a16="http://schemas.microsoft.com/office/drawing/2014/main" id="{E93CBEDE-B4B9-44C0-BF95-F3B93E770FDE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1" name="타원 108">
              <a:extLst>
                <a:ext uri="{FF2B5EF4-FFF2-40B4-BE49-F238E27FC236}">
                  <a16:creationId xmlns:a16="http://schemas.microsoft.com/office/drawing/2014/main" id="{07489758-984E-4727-8A7C-50ACBB525100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2" name="타원 109">
              <a:extLst>
                <a:ext uri="{FF2B5EF4-FFF2-40B4-BE49-F238E27FC236}">
                  <a16:creationId xmlns:a16="http://schemas.microsoft.com/office/drawing/2014/main" id="{23185EED-83BE-41E3-B559-E637097A5C0E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3" name="타원 110">
              <a:extLst>
                <a:ext uri="{FF2B5EF4-FFF2-40B4-BE49-F238E27FC236}">
                  <a16:creationId xmlns:a16="http://schemas.microsoft.com/office/drawing/2014/main" id="{55679350-83F8-4D2D-A9C8-8F2F52D5BC66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94" name="그룹 111">
            <a:extLst>
              <a:ext uri="{FF2B5EF4-FFF2-40B4-BE49-F238E27FC236}">
                <a16:creationId xmlns:a16="http://schemas.microsoft.com/office/drawing/2014/main" id="{51E40248-D8B2-4E7B-A5A8-215864B8639F}"/>
              </a:ext>
            </a:extLst>
          </p:cNvPr>
          <p:cNvGrpSpPr/>
          <p:nvPr/>
        </p:nvGrpSpPr>
        <p:grpSpPr>
          <a:xfrm>
            <a:off x="10052423" y="3647169"/>
            <a:ext cx="279751" cy="431537"/>
            <a:chOff x="7916612" y="1510288"/>
            <a:chExt cx="1809747" cy="2791671"/>
          </a:xfrm>
        </p:grpSpPr>
        <p:sp>
          <p:nvSpPr>
            <p:cNvPr id="1295" name="사각형: 둥근 모서리 105">
              <a:extLst>
                <a:ext uri="{FF2B5EF4-FFF2-40B4-BE49-F238E27FC236}">
                  <a16:creationId xmlns:a16="http://schemas.microsoft.com/office/drawing/2014/main" id="{9432D493-A99F-4960-AB34-A9519564B8E6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6" name="직사각형 106">
              <a:extLst>
                <a:ext uri="{FF2B5EF4-FFF2-40B4-BE49-F238E27FC236}">
                  <a16:creationId xmlns:a16="http://schemas.microsoft.com/office/drawing/2014/main" id="{6FC172F5-6622-4DDC-95E7-64E8F0CECDC8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7" name="사각형: 둥근 모서리 107">
              <a:extLst>
                <a:ext uri="{FF2B5EF4-FFF2-40B4-BE49-F238E27FC236}">
                  <a16:creationId xmlns:a16="http://schemas.microsoft.com/office/drawing/2014/main" id="{4A3E9CE8-9B19-4EF8-A17B-C0C0F73F6512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8" name="타원 108">
              <a:extLst>
                <a:ext uri="{FF2B5EF4-FFF2-40B4-BE49-F238E27FC236}">
                  <a16:creationId xmlns:a16="http://schemas.microsoft.com/office/drawing/2014/main" id="{76B9A7A9-E719-4EC5-8361-5254A966083B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9" name="타원 109">
              <a:extLst>
                <a:ext uri="{FF2B5EF4-FFF2-40B4-BE49-F238E27FC236}">
                  <a16:creationId xmlns:a16="http://schemas.microsoft.com/office/drawing/2014/main" id="{864871D2-A08B-4C5E-92A6-B5DDB342F952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0" name="타원 110">
              <a:extLst>
                <a:ext uri="{FF2B5EF4-FFF2-40B4-BE49-F238E27FC236}">
                  <a16:creationId xmlns:a16="http://schemas.microsoft.com/office/drawing/2014/main" id="{C1D32B7A-395B-42B2-B812-65DC6A7216C5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01" name="그룹 111">
            <a:extLst>
              <a:ext uri="{FF2B5EF4-FFF2-40B4-BE49-F238E27FC236}">
                <a16:creationId xmlns:a16="http://schemas.microsoft.com/office/drawing/2014/main" id="{AE0EE189-350F-4935-955D-66EC698284C7}"/>
              </a:ext>
            </a:extLst>
          </p:cNvPr>
          <p:cNvGrpSpPr/>
          <p:nvPr/>
        </p:nvGrpSpPr>
        <p:grpSpPr>
          <a:xfrm>
            <a:off x="9270024" y="1191806"/>
            <a:ext cx="279751" cy="431537"/>
            <a:chOff x="7916612" y="1510288"/>
            <a:chExt cx="1809747" cy="2791671"/>
          </a:xfrm>
        </p:grpSpPr>
        <p:sp>
          <p:nvSpPr>
            <p:cNvPr id="1302" name="사각형: 둥근 모서리 105">
              <a:extLst>
                <a:ext uri="{FF2B5EF4-FFF2-40B4-BE49-F238E27FC236}">
                  <a16:creationId xmlns:a16="http://schemas.microsoft.com/office/drawing/2014/main" id="{A60093F9-1556-46A4-AAAD-C659DD39E04F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3" name="직사각형 106">
              <a:extLst>
                <a:ext uri="{FF2B5EF4-FFF2-40B4-BE49-F238E27FC236}">
                  <a16:creationId xmlns:a16="http://schemas.microsoft.com/office/drawing/2014/main" id="{8626DFBD-57A1-4B88-B937-29F91303E991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4" name="사각형: 둥근 모서리 107">
              <a:extLst>
                <a:ext uri="{FF2B5EF4-FFF2-40B4-BE49-F238E27FC236}">
                  <a16:creationId xmlns:a16="http://schemas.microsoft.com/office/drawing/2014/main" id="{134A5782-3074-483F-BB56-54E7AF3D29A6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5" name="타원 108">
              <a:extLst>
                <a:ext uri="{FF2B5EF4-FFF2-40B4-BE49-F238E27FC236}">
                  <a16:creationId xmlns:a16="http://schemas.microsoft.com/office/drawing/2014/main" id="{F40B3690-239E-4385-A7E1-A931D45EB7EC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6" name="타원 109">
              <a:extLst>
                <a:ext uri="{FF2B5EF4-FFF2-40B4-BE49-F238E27FC236}">
                  <a16:creationId xmlns:a16="http://schemas.microsoft.com/office/drawing/2014/main" id="{02F71D5A-D003-4D81-8C7A-3EEB7D8C67FB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7" name="타원 110">
              <a:extLst>
                <a:ext uri="{FF2B5EF4-FFF2-40B4-BE49-F238E27FC236}">
                  <a16:creationId xmlns:a16="http://schemas.microsoft.com/office/drawing/2014/main" id="{ECAEC647-CFFB-4D75-81C4-E3F61D00C3B0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08" name="그룹 111">
            <a:extLst>
              <a:ext uri="{FF2B5EF4-FFF2-40B4-BE49-F238E27FC236}">
                <a16:creationId xmlns:a16="http://schemas.microsoft.com/office/drawing/2014/main" id="{E7CB8E49-46C8-4B0A-A11A-328F346A880D}"/>
              </a:ext>
            </a:extLst>
          </p:cNvPr>
          <p:cNvGrpSpPr/>
          <p:nvPr/>
        </p:nvGrpSpPr>
        <p:grpSpPr>
          <a:xfrm>
            <a:off x="3445182" y="1869776"/>
            <a:ext cx="279751" cy="431537"/>
            <a:chOff x="7916612" y="1510288"/>
            <a:chExt cx="1809747" cy="2791671"/>
          </a:xfrm>
        </p:grpSpPr>
        <p:sp>
          <p:nvSpPr>
            <p:cNvPr id="1309" name="사각형: 둥근 모서리 105">
              <a:extLst>
                <a:ext uri="{FF2B5EF4-FFF2-40B4-BE49-F238E27FC236}">
                  <a16:creationId xmlns:a16="http://schemas.microsoft.com/office/drawing/2014/main" id="{AE9ECFD3-8F95-45CC-8831-68EB2F4C7370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0" name="직사각형 106">
              <a:extLst>
                <a:ext uri="{FF2B5EF4-FFF2-40B4-BE49-F238E27FC236}">
                  <a16:creationId xmlns:a16="http://schemas.microsoft.com/office/drawing/2014/main" id="{5D5861B6-8EA9-442C-B712-00D84E2A1D83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1" name="사각형: 둥근 모서리 107">
              <a:extLst>
                <a:ext uri="{FF2B5EF4-FFF2-40B4-BE49-F238E27FC236}">
                  <a16:creationId xmlns:a16="http://schemas.microsoft.com/office/drawing/2014/main" id="{E6154B92-AD6E-43AF-AC18-058C5D85A4DE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2" name="타원 108">
              <a:extLst>
                <a:ext uri="{FF2B5EF4-FFF2-40B4-BE49-F238E27FC236}">
                  <a16:creationId xmlns:a16="http://schemas.microsoft.com/office/drawing/2014/main" id="{AECDBCDE-049D-485D-A3A7-00488628F49F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3" name="타원 109">
              <a:extLst>
                <a:ext uri="{FF2B5EF4-FFF2-40B4-BE49-F238E27FC236}">
                  <a16:creationId xmlns:a16="http://schemas.microsoft.com/office/drawing/2014/main" id="{37B0E3C7-2FD7-44EF-A7C8-D4AB3B2CED60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4" name="타원 110">
              <a:extLst>
                <a:ext uri="{FF2B5EF4-FFF2-40B4-BE49-F238E27FC236}">
                  <a16:creationId xmlns:a16="http://schemas.microsoft.com/office/drawing/2014/main" id="{ECEBE1F2-98D1-470E-A544-256B31DF2DD0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96F16D4F-3320-4A1F-9F46-9A1F3AA498D3}"/>
              </a:ext>
            </a:extLst>
          </p:cNvPr>
          <p:cNvSpPr/>
          <p:nvPr/>
        </p:nvSpPr>
        <p:spPr>
          <a:xfrm rot="18749059">
            <a:off x="4683986" y="3646974"/>
            <a:ext cx="1296681" cy="15453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5" name="Oval 1314">
            <a:extLst>
              <a:ext uri="{FF2B5EF4-FFF2-40B4-BE49-F238E27FC236}">
                <a16:creationId xmlns:a16="http://schemas.microsoft.com/office/drawing/2014/main" id="{37558BAB-4AFA-434F-BC85-1331E45D643F}"/>
              </a:ext>
            </a:extLst>
          </p:cNvPr>
          <p:cNvSpPr/>
          <p:nvPr/>
        </p:nvSpPr>
        <p:spPr>
          <a:xfrm rot="19011063">
            <a:off x="3523551" y="1355685"/>
            <a:ext cx="1219992" cy="15639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6" name="Oval 1315">
            <a:extLst>
              <a:ext uri="{FF2B5EF4-FFF2-40B4-BE49-F238E27FC236}">
                <a16:creationId xmlns:a16="http://schemas.microsoft.com/office/drawing/2014/main" id="{0A2E0718-888E-4FAA-A97C-AABEA4627063}"/>
              </a:ext>
            </a:extLst>
          </p:cNvPr>
          <p:cNvSpPr/>
          <p:nvPr/>
        </p:nvSpPr>
        <p:spPr>
          <a:xfrm rot="1079996">
            <a:off x="5516061" y="840396"/>
            <a:ext cx="1072875" cy="11944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7" name="Oval 1316">
            <a:extLst>
              <a:ext uri="{FF2B5EF4-FFF2-40B4-BE49-F238E27FC236}">
                <a16:creationId xmlns:a16="http://schemas.microsoft.com/office/drawing/2014/main" id="{39890DB2-74EB-4089-B1E6-E1FF22CF0C00}"/>
              </a:ext>
            </a:extLst>
          </p:cNvPr>
          <p:cNvSpPr/>
          <p:nvPr/>
        </p:nvSpPr>
        <p:spPr>
          <a:xfrm rot="2134583">
            <a:off x="5285618" y="1443897"/>
            <a:ext cx="1854084" cy="13420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8" name="Oval 1317">
            <a:extLst>
              <a:ext uri="{FF2B5EF4-FFF2-40B4-BE49-F238E27FC236}">
                <a16:creationId xmlns:a16="http://schemas.microsoft.com/office/drawing/2014/main" id="{66396870-BD9D-4935-8DFA-0F8C671549BC}"/>
              </a:ext>
            </a:extLst>
          </p:cNvPr>
          <p:cNvSpPr/>
          <p:nvPr/>
        </p:nvSpPr>
        <p:spPr>
          <a:xfrm rot="1920747">
            <a:off x="6583081" y="3397565"/>
            <a:ext cx="888940" cy="1526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9" name="Oval 1318">
            <a:extLst>
              <a:ext uri="{FF2B5EF4-FFF2-40B4-BE49-F238E27FC236}">
                <a16:creationId xmlns:a16="http://schemas.microsoft.com/office/drawing/2014/main" id="{BEE2FD7B-FA47-429E-BED4-1886BC5DCE5A}"/>
              </a:ext>
            </a:extLst>
          </p:cNvPr>
          <p:cNvSpPr/>
          <p:nvPr/>
        </p:nvSpPr>
        <p:spPr>
          <a:xfrm rot="18529377">
            <a:off x="7483518" y="3070083"/>
            <a:ext cx="1205144" cy="15024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0" name="Oval 1319">
            <a:extLst>
              <a:ext uri="{FF2B5EF4-FFF2-40B4-BE49-F238E27FC236}">
                <a16:creationId xmlns:a16="http://schemas.microsoft.com/office/drawing/2014/main" id="{6F1170AA-8FE1-464F-A25E-3C6CADA7A8D7}"/>
              </a:ext>
            </a:extLst>
          </p:cNvPr>
          <p:cNvSpPr/>
          <p:nvPr/>
        </p:nvSpPr>
        <p:spPr>
          <a:xfrm rot="19101320">
            <a:off x="6859467" y="735771"/>
            <a:ext cx="815512" cy="1467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1" name="Oval 1320">
            <a:extLst>
              <a:ext uri="{FF2B5EF4-FFF2-40B4-BE49-F238E27FC236}">
                <a16:creationId xmlns:a16="http://schemas.microsoft.com/office/drawing/2014/main" id="{A21448DB-17DB-4D40-BB72-F72DA85A84A8}"/>
              </a:ext>
            </a:extLst>
          </p:cNvPr>
          <p:cNvSpPr/>
          <p:nvPr/>
        </p:nvSpPr>
        <p:spPr>
          <a:xfrm rot="2851911">
            <a:off x="9100997" y="3099795"/>
            <a:ext cx="1205144" cy="15024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2" name="Oval 1321">
            <a:extLst>
              <a:ext uri="{FF2B5EF4-FFF2-40B4-BE49-F238E27FC236}">
                <a16:creationId xmlns:a16="http://schemas.microsoft.com/office/drawing/2014/main" id="{F49D17E8-A5AE-40A8-B54C-B1BE8B5F6D83}"/>
              </a:ext>
            </a:extLst>
          </p:cNvPr>
          <p:cNvSpPr/>
          <p:nvPr/>
        </p:nvSpPr>
        <p:spPr>
          <a:xfrm rot="2507253">
            <a:off x="8400337" y="781735"/>
            <a:ext cx="971913" cy="1519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5" name="Oval 1324">
            <a:extLst>
              <a:ext uri="{FF2B5EF4-FFF2-40B4-BE49-F238E27FC236}">
                <a16:creationId xmlns:a16="http://schemas.microsoft.com/office/drawing/2014/main" id="{2736A155-BCEA-414E-A6AA-8BED11B5B127}"/>
              </a:ext>
            </a:extLst>
          </p:cNvPr>
          <p:cNvSpPr/>
          <p:nvPr/>
        </p:nvSpPr>
        <p:spPr>
          <a:xfrm rot="16891991">
            <a:off x="3772405" y="1764571"/>
            <a:ext cx="1573457" cy="1161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6" name="Oval 1325">
            <a:extLst>
              <a:ext uri="{FF2B5EF4-FFF2-40B4-BE49-F238E27FC236}">
                <a16:creationId xmlns:a16="http://schemas.microsoft.com/office/drawing/2014/main" id="{7D34FE52-965B-4D8D-9279-C96D8B1EF832}"/>
              </a:ext>
            </a:extLst>
          </p:cNvPr>
          <p:cNvSpPr/>
          <p:nvPr/>
        </p:nvSpPr>
        <p:spPr>
          <a:xfrm rot="649793">
            <a:off x="4539528" y="2856170"/>
            <a:ext cx="1122261" cy="1160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7" name="Oval 1326">
            <a:extLst>
              <a:ext uri="{FF2B5EF4-FFF2-40B4-BE49-F238E27FC236}">
                <a16:creationId xmlns:a16="http://schemas.microsoft.com/office/drawing/2014/main" id="{6BAB1776-E326-4A99-8F7C-0770239B7205}"/>
              </a:ext>
            </a:extLst>
          </p:cNvPr>
          <p:cNvSpPr/>
          <p:nvPr/>
        </p:nvSpPr>
        <p:spPr>
          <a:xfrm rot="1008951">
            <a:off x="7279087" y="2290302"/>
            <a:ext cx="1205144" cy="12978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TextBox 1328">
            <a:extLst>
              <a:ext uri="{FF2B5EF4-FFF2-40B4-BE49-F238E27FC236}">
                <a16:creationId xmlns:a16="http://schemas.microsoft.com/office/drawing/2014/main" id="{6F32CEE8-558A-4FBB-99A7-5FB7164ACB55}"/>
              </a:ext>
            </a:extLst>
          </p:cNvPr>
          <p:cNvSpPr txBox="1"/>
          <p:nvPr/>
        </p:nvSpPr>
        <p:spPr>
          <a:xfrm>
            <a:off x="5647073" y="5001280"/>
            <a:ext cx="135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range</a:t>
            </a:r>
          </a:p>
        </p:txBody>
      </p:sp>
      <p:sp>
        <p:nvSpPr>
          <p:cNvPr id="1330" name="TextBox 1329">
            <a:extLst>
              <a:ext uri="{FF2B5EF4-FFF2-40B4-BE49-F238E27FC236}">
                <a16:creationId xmlns:a16="http://schemas.microsoft.com/office/drawing/2014/main" id="{E194B03C-D04C-48DB-A5B3-0958350FB6D7}"/>
              </a:ext>
            </a:extLst>
          </p:cNvPr>
          <p:cNvSpPr txBox="1"/>
          <p:nvPr/>
        </p:nvSpPr>
        <p:spPr>
          <a:xfrm>
            <a:off x="2562881" y="4250181"/>
            <a:ext cx="165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equipment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D8896DF-20E9-420D-9EC0-8B3C73981718}"/>
              </a:ext>
            </a:extLst>
          </p:cNvPr>
          <p:cNvCxnSpPr>
            <a:stCxn id="1268" idx="1"/>
            <a:endCxn id="1330" idx="3"/>
          </p:cNvCxnSpPr>
          <p:nvPr/>
        </p:nvCxnSpPr>
        <p:spPr>
          <a:xfrm flipH="1">
            <a:off x="4215899" y="4433589"/>
            <a:ext cx="428794" cy="125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" name="TextBox 1330">
            <a:extLst>
              <a:ext uri="{FF2B5EF4-FFF2-40B4-BE49-F238E27FC236}">
                <a16:creationId xmlns:a16="http://schemas.microsoft.com/office/drawing/2014/main" id="{0CB7700B-53F0-4752-B426-2DF9C7DED638}"/>
              </a:ext>
            </a:extLst>
          </p:cNvPr>
          <p:cNvSpPr txBox="1"/>
          <p:nvPr/>
        </p:nvSpPr>
        <p:spPr>
          <a:xfrm>
            <a:off x="10073986" y="1927846"/>
            <a:ext cx="186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base station</a:t>
            </a:r>
          </a:p>
        </p:txBody>
      </p:sp>
      <p:cxnSp>
        <p:nvCxnSpPr>
          <p:cNvPr id="1332" name="Straight Arrow Connector 1331">
            <a:extLst>
              <a:ext uri="{FF2B5EF4-FFF2-40B4-BE49-F238E27FC236}">
                <a16:creationId xmlns:a16="http://schemas.microsoft.com/office/drawing/2014/main" id="{862589E6-2D00-47E8-ADE9-80E1E9B36B86}"/>
              </a:ext>
            </a:extLst>
          </p:cNvPr>
          <p:cNvCxnSpPr>
            <a:cxnSpLocks/>
            <a:endCxn id="1331" idx="1"/>
          </p:cNvCxnSpPr>
          <p:nvPr/>
        </p:nvCxnSpPr>
        <p:spPr>
          <a:xfrm flipV="1">
            <a:off x="9446747" y="2112512"/>
            <a:ext cx="627239" cy="3016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329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Oval 1519">
            <a:extLst>
              <a:ext uri="{FF2B5EF4-FFF2-40B4-BE49-F238E27FC236}">
                <a16:creationId xmlns:a16="http://schemas.microsoft.com/office/drawing/2014/main" id="{589698E8-017D-4C99-8129-62A739CCEBBA}"/>
              </a:ext>
            </a:extLst>
          </p:cNvPr>
          <p:cNvSpPr/>
          <p:nvPr/>
        </p:nvSpPr>
        <p:spPr>
          <a:xfrm>
            <a:off x="2194560" y="1762864"/>
            <a:ext cx="8345789" cy="3883556"/>
          </a:xfrm>
          <a:prstGeom prst="ellipse">
            <a:avLst/>
          </a:prstGeom>
          <a:solidFill>
            <a:schemeClr val="bg2">
              <a:alpha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7" name="Group 726">
            <a:extLst>
              <a:ext uri="{FF2B5EF4-FFF2-40B4-BE49-F238E27FC236}">
                <a16:creationId xmlns:a16="http://schemas.microsoft.com/office/drawing/2014/main" id="{73B59167-BB05-4B21-AA73-FD7EE8F66AA7}"/>
              </a:ext>
            </a:extLst>
          </p:cNvPr>
          <p:cNvGrpSpPr/>
          <p:nvPr/>
        </p:nvGrpSpPr>
        <p:grpSpPr>
          <a:xfrm>
            <a:off x="4597720" y="2058345"/>
            <a:ext cx="882947" cy="1147105"/>
            <a:chOff x="7114424" y="997211"/>
            <a:chExt cx="3164666" cy="4111464"/>
          </a:xfrm>
        </p:grpSpPr>
        <p:sp>
          <p:nvSpPr>
            <p:cNvPr id="728" name="직사각형 337">
              <a:extLst>
                <a:ext uri="{FF2B5EF4-FFF2-40B4-BE49-F238E27FC236}">
                  <a16:creationId xmlns:a16="http://schemas.microsoft.com/office/drawing/2014/main" id="{2BE0B62E-DDA6-4A51-82B5-B96F3924D91D}"/>
                </a:ext>
              </a:extLst>
            </p:cNvPr>
            <p:cNvSpPr/>
            <p:nvPr/>
          </p:nvSpPr>
          <p:spPr>
            <a:xfrm>
              <a:off x="8694397" y="4018213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9" name="이등변 삼각형 338">
              <a:extLst>
                <a:ext uri="{FF2B5EF4-FFF2-40B4-BE49-F238E27FC236}">
                  <a16:creationId xmlns:a16="http://schemas.microsoft.com/office/drawing/2014/main" id="{84BE4D5B-D279-467D-AE8A-52F13E87D69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3486590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0" name="직사각형 339">
              <a:extLst>
                <a:ext uri="{FF2B5EF4-FFF2-40B4-BE49-F238E27FC236}">
                  <a16:creationId xmlns:a16="http://schemas.microsoft.com/office/drawing/2014/main" id="{53C3B517-33DF-4C01-A7F6-1BE7CC5A7418}"/>
                </a:ext>
              </a:extLst>
            </p:cNvPr>
            <p:cNvSpPr/>
            <p:nvPr/>
          </p:nvSpPr>
          <p:spPr>
            <a:xfrm>
              <a:off x="7117656" y="4118957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1" name="이등변 삼각형 340">
              <a:extLst>
                <a:ext uri="{FF2B5EF4-FFF2-40B4-BE49-F238E27FC236}">
                  <a16:creationId xmlns:a16="http://schemas.microsoft.com/office/drawing/2014/main" id="{3FAC73CD-5127-4E6C-AAB1-AEA6AB03260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8927" y="3488492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2" name="직사각형 341">
              <a:extLst>
                <a:ext uri="{FF2B5EF4-FFF2-40B4-BE49-F238E27FC236}">
                  <a16:creationId xmlns:a16="http://schemas.microsoft.com/office/drawing/2014/main" id="{26F3AAD4-828A-4E83-8E29-1F5F58C032BE}"/>
                </a:ext>
              </a:extLst>
            </p:cNvPr>
            <p:cNvSpPr/>
            <p:nvPr/>
          </p:nvSpPr>
          <p:spPr>
            <a:xfrm>
              <a:off x="7117635" y="3728241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3" name="직사각형 342">
              <a:extLst>
                <a:ext uri="{FF2B5EF4-FFF2-40B4-BE49-F238E27FC236}">
                  <a16:creationId xmlns:a16="http://schemas.microsoft.com/office/drawing/2014/main" id="{4C1EE6E7-1498-40CF-B82E-C6C60D618F29}"/>
                </a:ext>
              </a:extLst>
            </p:cNvPr>
            <p:cNvSpPr/>
            <p:nvPr/>
          </p:nvSpPr>
          <p:spPr>
            <a:xfrm>
              <a:off x="8705282" y="3721410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4" name="이등변 삼각형 343">
              <a:extLst>
                <a:ext uri="{FF2B5EF4-FFF2-40B4-BE49-F238E27FC236}">
                  <a16:creationId xmlns:a16="http://schemas.microsoft.com/office/drawing/2014/main" id="{1115CA1F-5EA9-4AF3-B77F-BBAEAB7CE3B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7024" y="332286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5" name="이등변 삼각형 344">
              <a:extLst>
                <a:ext uri="{FF2B5EF4-FFF2-40B4-BE49-F238E27FC236}">
                  <a16:creationId xmlns:a16="http://schemas.microsoft.com/office/drawing/2014/main" id="{E37DAC98-8F9E-4361-B51E-19440774CC7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7004" y="3323753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6" name="이등변 삼각형 345">
              <a:extLst>
                <a:ext uri="{FF2B5EF4-FFF2-40B4-BE49-F238E27FC236}">
                  <a16:creationId xmlns:a16="http://schemas.microsoft.com/office/drawing/2014/main" id="{AF06605D-CB37-4760-A1D4-10BE2CA3A78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3415" y="2937899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7" name="이등변 삼각형 346">
              <a:extLst>
                <a:ext uri="{FF2B5EF4-FFF2-40B4-BE49-F238E27FC236}">
                  <a16:creationId xmlns:a16="http://schemas.microsoft.com/office/drawing/2014/main" id="{D133688F-464A-4FE7-B9FE-D5D5EF43DE5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293372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8" name="직사각형 347">
              <a:extLst>
                <a:ext uri="{FF2B5EF4-FFF2-40B4-BE49-F238E27FC236}">
                  <a16:creationId xmlns:a16="http://schemas.microsoft.com/office/drawing/2014/main" id="{BE23B327-AD68-4C1B-B8CF-E325D58DD7FD}"/>
                </a:ext>
              </a:extLst>
            </p:cNvPr>
            <p:cNvSpPr/>
            <p:nvPr/>
          </p:nvSpPr>
          <p:spPr>
            <a:xfrm>
              <a:off x="8693369" y="1814553"/>
              <a:ext cx="1436065" cy="18832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9" name="직사각형 348">
              <a:extLst>
                <a:ext uri="{FF2B5EF4-FFF2-40B4-BE49-F238E27FC236}">
                  <a16:creationId xmlns:a16="http://schemas.microsoft.com/office/drawing/2014/main" id="{7D52BBEC-FC07-46A2-8249-4D89D293F1C1}"/>
                </a:ext>
              </a:extLst>
            </p:cNvPr>
            <p:cNvSpPr/>
            <p:nvPr/>
          </p:nvSpPr>
          <p:spPr>
            <a:xfrm>
              <a:off x="7257323" y="1789955"/>
              <a:ext cx="1436064" cy="19078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740" name="그룹 349">
              <a:extLst>
                <a:ext uri="{FF2B5EF4-FFF2-40B4-BE49-F238E27FC236}">
                  <a16:creationId xmlns:a16="http://schemas.microsoft.com/office/drawing/2014/main" id="{78F45A29-AD91-4FB6-8703-5C926C31B97C}"/>
                </a:ext>
              </a:extLst>
            </p:cNvPr>
            <p:cNvGrpSpPr/>
            <p:nvPr/>
          </p:nvGrpSpPr>
          <p:grpSpPr>
            <a:xfrm>
              <a:off x="7257322" y="2945908"/>
              <a:ext cx="2872162" cy="1503865"/>
              <a:chOff x="3844103" y="4603820"/>
              <a:chExt cx="2872162" cy="1503865"/>
            </a:xfrm>
          </p:grpSpPr>
          <p:sp>
            <p:nvSpPr>
              <p:cNvPr id="785" name="이등변 삼각형 414">
                <a:extLst>
                  <a:ext uri="{FF2B5EF4-FFF2-40B4-BE49-F238E27FC236}">
                    <a16:creationId xmlns:a16="http://schemas.microsoft.com/office/drawing/2014/main" id="{79BB2018-03BC-444D-AFD4-AEB1FD0A6B7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6" name="이등변 삼각형 415">
                <a:extLst>
                  <a:ext uri="{FF2B5EF4-FFF2-40B4-BE49-F238E27FC236}">
                    <a16:creationId xmlns:a16="http://schemas.microsoft.com/office/drawing/2014/main" id="{46FFB066-FE2D-43E9-9CC7-E5DFD64DC6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sp>
          <p:nvSpPr>
            <p:cNvPr id="741" name="직사각형 350">
              <a:extLst>
                <a:ext uri="{FF2B5EF4-FFF2-40B4-BE49-F238E27FC236}">
                  <a16:creationId xmlns:a16="http://schemas.microsoft.com/office/drawing/2014/main" id="{8516FD5D-E6F7-4FA3-A80F-B1DAA719A41A}"/>
                </a:ext>
              </a:extLst>
            </p:cNvPr>
            <p:cNvSpPr/>
            <p:nvPr/>
          </p:nvSpPr>
          <p:spPr>
            <a:xfrm flipH="1">
              <a:off x="8692924" y="2893677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2" name="이등변 삼각형 351">
              <a:extLst>
                <a:ext uri="{FF2B5EF4-FFF2-40B4-BE49-F238E27FC236}">
                  <a16:creationId xmlns:a16="http://schemas.microsoft.com/office/drawing/2014/main" id="{6A193CBD-AECC-4FFF-8D08-15D5C8DC00F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42" y="2259049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3" name="직사각형 352">
              <a:extLst>
                <a:ext uri="{FF2B5EF4-FFF2-40B4-BE49-F238E27FC236}">
                  <a16:creationId xmlns:a16="http://schemas.microsoft.com/office/drawing/2014/main" id="{095C2D67-D1DF-40D3-AFB0-F7729410FCC8}"/>
                </a:ext>
              </a:extLst>
            </p:cNvPr>
            <p:cNvSpPr/>
            <p:nvPr/>
          </p:nvSpPr>
          <p:spPr>
            <a:xfrm>
              <a:off x="7256858" y="2893679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4" name="이등변 삼각형 353">
              <a:extLst>
                <a:ext uri="{FF2B5EF4-FFF2-40B4-BE49-F238E27FC236}">
                  <a16:creationId xmlns:a16="http://schemas.microsoft.com/office/drawing/2014/main" id="{42A20C28-7DBB-4699-AA44-9C61F04D05E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6" y="2259051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5" name="이등변 삼각형 354">
              <a:extLst>
                <a:ext uri="{FF2B5EF4-FFF2-40B4-BE49-F238E27FC236}">
                  <a16:creationId xmlns:a16="http://schemas.microsoft.com/office/drawing/2014/main" id="{CA105604-3DBC-4DB2-9A29-AE51FA181F7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9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6" name="이등변 삼각형 355">
              <a:extLst>
                <a:ext uri="{FF2B5EF4-FFF2-40B4-BE49-F238E27FC236}">
                  <a16:creationId xmlns:a16="http://schemas.microsoft.com/office/drawing/2014/main" id="{A97E663F-B367-4E0C-B40D-09D0B2F961B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8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7" name="직사각형 356">
              <a:extLst>
                <a:ext uri="{FF2B5EF4-FFF2-40B4-BE49-F238E27FC236}">
                  <a16:creationId xmlns:a16="http://schemas.microsoft.com/office/drawing/2014/main" id="{BF49C249-2DAF-4B5E-BC4E-677DB16862B1}"/>
                </a:ext>
              </a:extLst>
            </p:cNvPr>
            <p:cNvSpPr/>
            <p:nvPr/>
          </p:nvSpPr>
          <p:spPr>
            <a:xfrm flipH="1">
              <a:off x="8692855" y="2864877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8" name="직사각형 357">
              <a:extLst>
                <a:ext uri="{FF2B5EF4-FFF2-40B4-BE49-F238E27FC236}">
                  <a16:creationId xmlns:a16="http://schemas.microsoft.com/office/drawing/2014/main" id="{960FF8F3-576B-44ED-867A-CEA633DEF9F1}"/>
                </a:ext>
              </a:extLst>
            </p:cNvPr>
            <p:cNvSpPr/>
            <p:nvPr/>
          </p:nvSpPr>
          <p:spPr>
            <a:xfrm>
              <a:off x="7256790" y="2864879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9" name="이등변 삼각형 358">
              <a:extLst>
                <a:ext uri="{FF2B5EF4-FFF2-40B4-BE49-F238E27FC236}">
                  <a16:creationId xmlns:a16="http://schemas.microsoft.com/office/drawing/2014/main" id="{DC4B9635-E0A4-4A63-B238-FB0C5D460F1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63" y="217817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0" name="이등변 삼각형 359">
              <a:extLst>
                <a:ext uri="{FF2B5EF4-FFF2-40B4-BE49-F238E27FC236}">
                  <a16:creationId xmlns:a16="http://schemas.microsoft.com/office/drawing/2014/main" id="{88707C5B-F47C-41EE-B22B-DF5D9FFE96B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82" y="2178175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1" name="이등변 삼각형 360">
              <a:extLst>
                <a:ext uri="{FF2B5EF4-FFF2-40B4-BE49-F238E27FC236}">
                  <a16:creationId xmlns:a16="http://schemas.microsoft.com/office/drawing/2014/main" id="{0A4DE129-B805-4F00-8688-344E362E26C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881" y="2144453"/>
              <a:ext cx="1503865" cy="14360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2" name="이등변 삼각형 361">
              <a:extLst>
                <a:ext uri="{FF2B5EF4-FFF2-40B4-BE49-F238E27FC236}">
                  <a16:creationId xmlns:a16="http://schemas.microsoft.com/office/drawing/2014/main" id="{3EDA71B8-764A-458E-A0ED-EED6B884E98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786" y="2144453"/>
              <a:ext cx="1503865" cy="143608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3" name="직사각형 362">
              <a:extLst>
                <a:ext uri="{FF2B5EF4-FFF2-40B4-BE49-F238E27FC236}">
                  <a16:creationId xmlns:a16="http://schemas.microsoft.com/office/drawing/2014/main" id="{8BD33DEA-DFFA-4692-A3FB-56AD4D0B8768}"/>
                </a:ext>
              </a:extLst>
            </p:cNvPr>
            <p:cNvSpPr/>
            <p:nvPr/>
          </p:nvSpPr>
          <p:spPr>
            <a:xfrm flipH="1">
              <a:off x="8693016" y="1804126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4" name="이등변 삼각형 363">
              <a:extLst>
                <a:ext uri="{FF2B5EF4-FFF2-40B4-BE49-F238E27FC236}">
                  <a16:creationId xmlns:a16="http://schemas.microsoft.com/office/drawing/2014/main" id="{6B02D455-FE93-44AE-9234-173E3EA67BE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34" y="1169498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5" name="직사각형 364">
              <a:extLst>
                <a:ext uri="{FF2B5EF4-FFF2-40B4-BE49-F238E27FC236}">
                  <a16:creationId xmlns:a16="http://schemas.microsoft.com/office/drawing/2014/main" id="{2E8C3444-EF62-4B49-9312-722D3B7B8E8D}"/>
                </a:ext>
              </a:extLst>
            </p:cNvPr>
            <p:cNvSpPr/>
            <p:nvPr/>
          </p:nvSpPr>
          <p:spPr>
            <a:xfrm>
              <a:off x="7256950" y="1804128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6" name="이등변 삼각형 365">
              <a:extLst>
                <a:ext uri="{FF2B5EF4-FFF2-40B4-BE49-F238E27FC236}">
                  <a16:creationId xmlns:a16="http://schemas.microsoft.com/office/drawing/2014/main" id="{4059ADB0-44A9-4AB6-9FC1-6FD2818F2B3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68" y="1169500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7" name="이등변 삼각형 366">
              <a:extLst>
                <a:ext uri="{FF2B5EF4-FFF2-40B4-BE49-F238E27FC236}">
                  <a16:creationId xmlns:a16="http://schemas.microsoft.com/office/drawing/2014/main" id="{BF82FB22-43CE-4AD9-8841-81B5DCFE5CF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51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8" name="이등변 삼각형 367">
              <a:extLst>
                <a:ext uri="{FF2B5EF4-FFF2-40B4-BE49-F238E27FC236}">
                  <a16:creationId xmlns:a16="http://schemas.microsoft.com/office/drawing/2014/main" id="{61B606E8-5895-4291-A0E3-ECB6A309451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70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9" name="직사각형 368">
              <a:extLst>
                <a:ext uri="{FF2B5EF4-FFF2-40B4-BE49-F238E27FC236}">
                  <a16:creationId xmlns:a16="http://schemas.microsoft.com/office/drawing/2014/main" id="{C6441D72-A8B7-4510-BBBF-59DE2A583E50}"/>
                </a:ext>
              </a:extLst>
            </p:cNvPr>
            <p:cNvSpPr/>
            <p:nvPr/>
          </p:nvSpPr>
          <p:spPr>
            <a:xfrm flipH="1">
              <a:off x="8692947" y="1775326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0" name="직사각형 369">
              <a:extLst>
                <a:ext uri="{FF2B5EF4-FFF2-40B4-BE49-F238E27FC236}">
                  <a16:creationId xmlns:a16="http://schemas.microsoft.com/office/drawing/2014/main" id="{F70EB84E-05AD-4F4E-927A-D8A6EF3F8C08}"/>
                </a:ext>
              </a:extLst>
            </p:cNvPr>
            <p:cNvSpPr/>
            <p:nvPr/>
          </p:nvSpPr>
          <p:spPr>
            <a:xfrm>
              <a:off x="7256882" y="1775328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1" name="이등변 삼각형 370">
              <a:extLst>
                <a:ext uri="{FF2B5EF4-FFF2-40B4-BE49-F238E27FC236}">
                  <a16:creationId xmlns:a16="http://schemas.microsoft.com/office/drawing/2014/main" id="{C034E313-972B-4A4B-9E0F-FD9F6797943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5" y="1088624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2" name="이등변 삼각형 371">
              <a:extLst>
                <a:ext uri="{FF2B5EF4-FFF2-40B4-BE49-F238E27FC236}">
                  <a16:creationId xmlns:a16="http://schemas.microsoft.com/office/drawing/2014/main" id="{78815AAE-92AE-4ED6-B0AC-BFF068CB71B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4" y="1088624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3" name="이등변 삼각형 372">
              <a:extLst>
                <a:ext uri="{FF2B5EF4-FFF2-40B4-BE49-F238E27FC236}">
                  <a16:creationId xmlns:a16="http://schemas.microsoft.com/office/drawing/2014/main" id="{ECD3A543-325E-4407-82D8-67635DA2273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73" y="1054902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4" name="이등변 삼각형 373">
              <a:extLst>
                <a:ext uri="{FF2B5EF4-FFF2-40B4-BE49-F238E27FC236}">
                  <a16:creationId xmlns:a16="http://schemas.microsoft.com/office/drawing/2014/main" id="{6CBE9B7E-1CCB-4198-8FED-FA3F8E61BA0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78" y="1054902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765" name="그룹 386">
              <a:extLst>
                <a:ext uri="{FF2B5EF4-FFF2-40B4-BE49-F238E27FC236}">
                  <a16:creationId xmlns:a16="http://schemas.microsoft.com/office/drawing/2014/main" id="{B8816C04-BFB5-476F-A78D-A352D9DCA008}"/>
                </a:ext>
              </a:extLst>
            </p:cNvPr>
            <p:cNvGrpSpPr/>
            <p:nvPr/>
          </p:nvGrpSpPr>
          <p:grpSpPr>
            <a:xfrm>
              <a:off x="7257337" y="997211"/>
              <a:ext cx="2872174" cy="1584740"/>
              <a:chOff x="4827098" y="300735"/>
              <a:chExt cx="2872174" cy="1584740"/>
            </a:xfrm>
          </p:grpSpPr>
          <p:sp>
            <p:nvSpPr>
              <p:cNvPr id="775" name="직사각형 404">
                <a:extLst>
                  <a:ext uri="{FF2B5EF4-FFF2-40B4-BE49-F238E27FC236}">
                    <a16:creationId xmlns:a16="http://schemas.microsoft.com/office/drawing/2014/main" id="{862973CC-C467-468C-A799-ABE9CB1B81F7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76" name="이등변 삼각형 405">
                <a:extLst>
                  <a:ext uri="{FF2B5EF4-FFF2-40B4-BE49-F238E27FC236}">
                    <a16:creationId xmlns:a16="http://schemas.microsoft.com/office/drawing/2014/main" id="{71C428ED-E16B-4957-8587-DD03A42BF57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77" name="직사각형 406">
                <a:extLst>
                  <a:ext uri="{FF2B5EF4-FFF2-40B4-BE49-F238E27FC236}">
                    <a16:creationId xmlns:a16="http://schemas.microsoft.com/office/drawing/2014/main" id="{2665DEAD-F762-4CCB-BB89-B766CA6EAD70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78" name="이등변 삼각형 407">
                <a:extLst>
                  <a:ext uri="{FF2B5EF4-FFF2-40B4-BE49-F238E27FC236}">
                    <a16:creationId xmlns:a16="http://schemas.microsoft.com/office/drawing/2014/main" id="{47E1EACA-5D1B-46B3-BDD2-53B31CE762A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79" name="이등변 삼각형 408">
                <a:extLst>
                  <a:ext uri="{FF2B5EF4-FFF2-40B4-BE49-F238E27FC236}">
                    <a16:creationId xmlns:a16="http://schemas.microsoft.com/office/drawing/2014/main" id="{E480DA0B-A073-479E-A775-7FE657F10C8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0" name="이등변 삼각형 409">
                <a:extLst>
                  <a:ext uri="{FF2B5EF4-FFF2-40B4-BE49-F238E27FC236}">
                    <a16:creationId xmlns:a16="http://schemas.microsoft.com/office/drawing/2014/main" id="{8AABC558-DADE-40E8-892A-F24C6A40009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1" name="이등변 삼각형 410">
                <a:extLst>
                  <a:ext uri="{FF2B5EF4-FFF2-40B4-BE49-F238E27FC236}">
                    <a16:creationId xmlns:a16="http://schemas.microsoft.com/office/drawing/2014/main" id="{456564F0-028F-4743-95FE-DB5E2407415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2" name="이등변 삼각형 411">
                <a:extLst>
                  <a:ext uri="{FF2B5EF4-FFF2-40B4-BE49-F238E27FC236}">
                    <a16:creationId xmlns:a16="http://schemas.microsoft.com/office/drawing/2014/main" id="{6C7F67C4-B1FD-400F-BDD0-B4D4F0A83D0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3" name="이등변 삼각형 412">
                <a:extLst>
                  <a:ext uri="{FF2B5EF4-FFF2-40B4-BE49-F238E27FC236}">
                    <a16:creationId xmlns:a16="http://schemas.microsoft.com/office/drawing/2014/main" id="{75D23F46-3002-43CF-AD99-A859FC30D36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4" name="이등변 삼각형 413">
                <a:extLst>
                  <a:ext uri="{FF2B5EF4-FFF2-40B4-BE49-F238E27FC236}">
                    <a16:creationId xmlns:a16="http://schemas.microsoft.com/office/drawing/2014/main" id="{F5A6D1CE-751F-47C4-B12E-C4076E4BD1A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cxnSp>
          <p:nvCxnSpPr>
            <p:cNvPr id="766" name="직선 연결선 387">
              <a:extLst>
                <a:ext uri="{FF2B5EF4-FFF2-40B4-BE49-F238E27FC236}">
                  <a16:creationId xmlns:a16="http://schemas.microsoft.com/office/drawing/2014/main" id="{DF2B6488-45C3-4AA9-8AF9-A51F99B607AA}"/>
                </a:ext>
              </a:extLst>
            </p:cNvPr>
            <p:cNvCxnSpPr>
              <a:cxnSpLocks/>
              <a:stCxn id="754" idx="2"/>
              <a:endCxn id="786" idx="2"/>
            </p:cNvCxnSpPr>
            <p:nvPr/>
          </p:nvCxnSpPr>
          <p:spPr>
            <a:xfrm>
              <a:off x="8693026" y="2639471"/>
              <a:ext cx="377" cy="181030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직선 연결선 388">
              <a:extLst>
                <a:ext uri="{FF2B5EF4-FFF2-40B4-BE49-F238E27FC236}">
                  <a16:creationId xmlns:a16="http://schemas.microsoft.com/office/drawing/2014/main" id="{6A60561A-201D-431B-B9B4-4DA95F0BBD38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37" y="2022430"/>
              <a:ext cx="0" cy="1819886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직선 연결선 389">
              <a:extLst>
                <a:ext uri="{FF2B5EF4-FFF2-40B4-BE49-F238E27FC236}">
                  <a16:creationId xmlns:a16="http://schemas.microsoft.com/office/drawing/2014/main" id="{A1C4BC67-5DE2-4155-B714-DA7A855CCCA5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02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직선 연결선 390">
              <a:extLst>
                <a:ext uri="{FF2B5EF4-FFF2-40B4-BE49-F238E27FC236}">
                  <a16:creationId xmlns:a16="http://schemas.microsoft.com/office/drawing/2014/main" id="{2566C856-9D7B-42C7-A4E9-F329049EE246}"/>
                </a:ext>
              </a:extLst>
            </p:cNvPr>
            <p:cNvCxnSpPr>
              <a:cxnSpLocks/>
            </p:cNvCxnSpPr>
            <p:nvPr/>
          </p:nvCxnSpPr>
          <p:spPr>
            <a:xfrm>
              <a:off x="9844179" y="1977567"/>
              <a:ext cx="0" cy="1864749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직선 연결선 391">
              <a:extLst>
                <a:ext uri="{FF2B5EF4-FFF2-40B4-BE49-F238E27FC236}">
                  <a16:creationId xmlns:a16="http://schemas.microsoft.com/office/drawing/2014/main" id="{4B9203C4-4085-4AF8-81B3-1CE2DC848504}"/>
                </a:ext>
              </a:extLst>
            </p:cNvPr>
            <p:cNvCxnSpPr>
              <a:cxnSpLocks/>
            </p:cNvCxnSpPr>
            <p:nvPr/>
          </p:nvCxnSpPr>
          <p:spPr>
            <a:xfrm>
              <a:off x="9558874" y="2144282"/>
              <a:ext cx="0" cy="1859993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직선 연결선 392">
              <a:extLst>
                <a:ext uri="{FF2B5EF4-FFF2-40B4-BE49-F238E27FC236}">
                  <a16:creationId xmlns:a16="http://schemas.microsoft.com/office/drawing/2014/main" id="{575F4009-CAE7-4711-9C9C-0B6543C1F570}"/>
                </a:ext>
              </a:extLst>
            </p:cNvPr>
            <p:cNvCxnSpPr>
              <a:cxnSpLocks/>
            </p:cNvCxnSpPr>
            <p:nvPr/>
          </p:nvCxnSpPr>
          <p:spPr>
            <a:xfrm>
              <a:off x="7825335" y="2110560"/>
              <a:ext cx="0" cy="189371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직선 연결선 393">
              <a:extLst>
                <a:ext uri="{FF2B5EF4-FFF2-40B4-BE49-F238E27FC236}">
                  <a16:creationId xmlns:a16="http://schemas.microsoft.com/office/drawing/2014/main" id="{4D9F2BA2-8472-4156-95A5-2FA887195E94}"/>
                </a:ext>
              </a:extLst>
            </p:cNvPr>
            <p:cNvCxnSpPr>
              <a:cxnSpLocks/>
            </p:cNvCxnSpPr>
            <p:nvPr/>
          </p:nvCxnSpPr>
          <p:spPr>
            <a:xfrm>
              <a:off x="9273807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직선 연결선 394">
              <a:extLst>
                <a:ext uri="{FF2B5EF4-FFF2-40B4-BE49-F238E27FC236}">
                  <a16:creationId xmlns:a16="http://schemas.microsoft.com/office/drawing/2014/main" id="{5FA3C799-1095-47EE-892D-2BFC8F9CF14B}"/>
                </a:ext>
              </a:extLst>
            </p:cNvPr>
            <p:cNvCxnSpPr>
              <a:cxnSpLocks/>
            </p:cNvCxnSpPr>
            <p:nvPr/>
          </p:nvCxnSpPr>
          <p:spPr>
            <a:xfrm>
              <a:off x="8406073" y="2494268"/>
              <a:ext cx="0" cy="1810857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직선 연결선 395">
              <a:extLst>
                <a:ext uri="{FF2B5EF4-FFF2-40B4-BE49-F238E27FC236}">
                  <a16:creationId xmlns:a16="http://schemas.microsoft.com/office/drawing/2014/main" id="{8A8F9586-06BE-4AA6-9CED-A5FE95911FBC}"/>
                </a:ext>
              </a:extLst>
            </p:cNvPr>
            <p:cNvCxnSpPr>
              <a:cxnSpLocks/>
            </p:cNvCxnSpPr>
            <p:nvPr/>
          </p:nvCxnSpPr>
          <p:spPr>
            <a:xfrm>
              <a:off x="8988274" y="2450731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8" name="Group 787">
            <a:extLst>
              <a:ext uri="{FF2B5EF4-FFF2-40B4-BE49-F238E27FC236}">
                <a16:creationId xmlns:a16="http://schemas.microsoft.com/office/drawing/2014/main" id="{67A59830-2C80-4587-BEC0-E149896C91B6}"/>
              </a:ext>
            </a:extLst>
          </p:cNvPr>
          <p:cNvGrpSpPr/>
          <p:nvPr/>
        </p:nvGrpSpPr>
        <p:grpSpPr>
          <a:xfrm>
            <a:off x="4847043" y="1643041"/>
            <a:ext cx="366581" cy="418950"/>
            <a:chOff x="3317834" y="2435870"/>
            <a:chExt cx="640080" cy="731520"/>
          </a:xfrm>
          <a:scene3d>
            <a:camera prst="isometricRightUp">
              <a:rot lat="0" lon="10800000" rev="0"/>
            </a:camera>
            <a:lightRig rig="threePt" dir="t"/>
          </a:scene3d>
        </p:grpSpPr>
        <p:sp>
          <p:nvSpPr>
            <p:cNvPr id="837" name="Rectangle 836">
              <a:extLst>
                <a:ext uri="{FF2B5EF4-FFF2-40B4-BE49-F238E27FC236}">
                  <a16:creationId xmlns:a16="http://schemas.microsoft.com/office/drawing/2014/main" id="{E3894AA6-EA1F-41DF-8262-13CEB6797EEE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8" name="Group 837">
              <a:extLst>
                <a:ext uri="{FF2B5EF4-FFF2-40B4-BE49-F238E27FC236}">
                  <a16:creationId xmlns:a16="http://schemas.microsoft.com/office/drawing/2014/main" id="{B58CF56C-22BF-4386-9884-250A68608E67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854" name="Rectangle 853">
                <a:extLst>
                  <a:ext uri="{FF2B5EF4-FFF2-40B4-BE49-F238E27FC236}">
                    <a16:creationId xmlns:a16="http://schemas.microsoft.com/office/drawing/2014/main" id="{15DDC913-B239-42B7-9D6C-84B23F39FB4D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>
                <a:extLst>
                  <a:ext uri="{FF2B5EF4-FFF2-40B4-BE49-F238E27FC236}">
                    <a16:creationId xmlns:a16="http://schemas.microsoft.com/office/drawing/2014/main" id="{1C896F2F-3CC6-4CA1-A4A6-E9E795D5EB77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>
                <a:extLst>
                  <a:ext uri="{FF2B5EF4-FFF2-40B4-BE49-F238E27FC236}">
                    <a16:creationId xmlns:a16="http://schemas.microsoft.com/office/drawing/2014/main" id="{A5E533F4-46D2-42CE-9845-C3286F34EF1E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>
                <a:extLst>
                  <a:ext uri="{FF2B5EF4-FFF2-40B4-BE49-F238E27FC236}">
                    <a16:creationId xmlns:a16="http://schemas.microsoft.com/office/drawing/2014/main" id="{F2AFE301-3AA0-4AAE-89A1-00AAE23DE6A0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9" name="Group 838">
              <a:extLst>
                <a:ext uri="{FF2B5EF4-FFF2-40B4-BE49-F238E27FC236}">
                  <a16:creationId xmlns:a16="http://schemas.microsoft.com/office/drawing/2014/main" id="{733F6687-5A7F-4C2B-B727-B71B039F99CE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850" name="Rectangle 849">
                <a:extLst>
                  <a:ext uri="{FF2B5EF4-FFF2-40B4-BE49-F238E27FC236}">
                    <a16:creationId xmlns:a16="http://schemas.microsoft.com/office/drawing/2014/main" id="{7428E66A-13EC-4EC7-AB91-E9F95941AC04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>
                <a:extLst>
                  <a:ext uri="{FF2B5EF4-FFF2-40B4-BE49-F238E27FC236}">
                    <a16:creationId xmlns:a16="http://schemas.microsoft.com/office/drawing/2014/main" id="{E0EB1674-D9A6-42FA-8507-9C52567CB40A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>
                <a:extLst>
                  <a:ext uri="{FF2B5EF4-FFF2-40B4-BE49-F238E27FC236}">
                    <a16:creationId xmlns:a16="http://schemas.microsoft.com/office/drawing/2014/main" id="{C5FD526A-1809-4745-9EDA-2473D6F79197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>
                <a:extLst>
                  <a:ext uri="{FF2B5EF4-FFF2-40B4-BE49-F238E27FC236}">
                    <a16:creationId xmlns:a16="http://schemas.microsoft.com/office/drawing/2014/main" id="{561CBC2F-189D-4A47-A555-58FE9C501316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0" name="Group 839">
              <a:extLst>
                <a:ext uri="{FF2B5EF4-FFF2-40B4-BE49-F238E27FC236}">
                  <a16:creationId xmlns:a16="http://schemas.microsoft.com/office/drawing/2014/main" id="{40AF1568-C74A-4BE4-8E48-4ECF821CC848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846" name="Rectangle 845">
                <a:extLst>
                  <a:ext uri="{FF2B5EF4-FFF2-40B4-BE49-F238E27FC236}">
                    <a16:creationId xmlns:a16="http://schemas.microsoft.com/office/drawing/2014/main" id="{AC9C9121-C502-40A1-8CE7-9C79BBA4D19F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>
                <a:extLst>
                  <a:ext uri="{FF2B5EF4-FFF2-40B4-BE49-F238E27FC236}">
                    <a16:creationId xmlns:a16="http://schemas.microsoft.com/office/drawing/2014/main" id="{7AA548E7-5D39-49AC-9142-D74BB95D21A0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>
                <a:extLst>
                  <a:ext uri="{FF2B5EF4-FFF2-40B4-BE49-F238E27FC236}">
                    <a16:creationId xmlns:a16="http://schemas.microsoft.com/office/drawing/2014/main" id="{90C36219-AF4E-4558-8A7D-FF9596898380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>
                <a:extLst>
                  <a:ext uri="{FF2B5EF4-FFF2-40B4-BE49-F238E27FC236}">
                    <a16:creationId xmlns:a16="http://schemas.microsoft.com/office/drawing/2014/main" id="{76E580AE-CF53-4ED0-8719-2A353100B7C4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1" name="Group 840">
              <a:extLst>
                <a:ext uri="{FF2B5EF4-FFF2-40B4-BE49-F238E27FC236}">
                  <a16:creationId xmlns:a16="http://schemas.microsoft.com/office/drawing/2014/main" id="{21E02A68-4EC0-4024-B634-AF8B9DCBB70B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842" name="Rectangle 841">
                <a:extLst>
                  <a:ext uri="{FF2B5EF4-FFF2-40B4-BE49-F238E27FC236}">
                    <a16:creationId xmlns:a16="http://schemas.microsoft.com/office/drawing/2014/main" id="{F1146C9B-E1E5-477A-8D52-7B2ABB321CA0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>
                <a:extLst>
                  <a:ext uri="{FF2B5EF4-FFF2-40B4-BE49-F238E27FC236}">
                    <a16:creationId xmlns:a16="http://schemas.microsoft.com/office/drawing/2014/main" id="{7837384C-F409-4019-8F1B-507F1B7F04ED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>
                <a:extLst>
                  <a:ext uri="{FF2B5EF4-FFF2-40B4-BE49-F238E27FC236}">
                    <a16:creationId xmlns:a16="http://schemas.microsoft.com/office/drawing/2014/main" id="{0D6185B7-01F9-4380-8428-D26A319C1912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>
                <a:extLst>
                  <a:ext uri="{FF2B5EF4-FFF2-40B4-BE49-F238E27FC236}">
                    <a16:creationId xmlns:a16="http://schemas.microsoft.com/office/drawing/2014/main" id="{28B8E9F1-32FB-4152-AACE-E3BE904F42E9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9" name="Group 788">
            <a:extLst>
              <a:ext uri="{FF2B5EF4-FFF2-40B4-BE49-F238E27FC236}">
                <a16:creationId xmlns:a16="http://schemas.microsoft.com/office/drawing/2014/main" id="{EC188B33-A1DC-4A1C-B3C7-A7DDD9603757}"/>
              </a:ext>
            </a:extLst>
          </p:cNvPr>
          <p:cNvGrpSpPr/>
          <p:nvPr/>
        </p:nvGrpSpPr>
        <p:grpSpPr>
          <a:xfrm>
            <a:off x="5168705" y="1712940"/>
            <a:ext cx="366581" cy="418950"/>
            <a:chOff x="3317834" y="2435870"/>
            <a:chExt cx="640080" cy="731520"/>
          </a:xfrm>
          <a:scene3d>
            <a:camera prst="isometricRightUp"/>
            <a:lightRig rig="threePt" dir="t"/>
          </a:scene3d>
        </p:grpSpPr>
        <p:sp>
          <p:nvSpPr>
            <p:cNvPr id="816" name="Rectangle 815">
              <a:extLst>
                <a:ext uri="{FF2B5EF4-FFF2-40B4-BE49-F238E27FC236}">
                  <a16:creationId xmlns:a16="http://schemas.microsoft.com/office/drawing/2014/main" id="{038941B7-5DBB-4065-8AB7-AEEBFE5705E9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17" name="Group 816">
              <a:extLst>
                <a:ext uri="{FF2B5EF4-FFF2-40B4-BE49-F238E27FC236}">
                  <a16:creationId xmlns:a16="http://schemas.microsoft.com/office/drawing/2014/main" id="{219A0C0A-C076-4E22-83A9-11D4EB3FB8A8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221450B6-47F5-4F41-9016-39B51DAB1B61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>
                <a:extLst>
                  <a:ext uri="{FF2B5EF4-FFF2-40B4-BE49-F238E27FC236}">
                    <a16:creationId xmlns:a16="http://schemas.microsoft.com/office/drawing/2014/main" id="{950770B6-5C6A-4BE1-B3B8-1949A5B94C1E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>
                <a:extLst>
                  <a:ext uri="{FF2B5EF4-FFF2-40B4-BE49-F238E27FC236}">
                    <a16:creationId xmlns:a16="http://schemas.microsoft.com/office/drawing/2014/main" id="{EDAC2680-CBD0-4E00-B084-52239A84F777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>
                <a:extLst>
                  <a:ext uri="{FF2B5EF4-FFF2-40B4-BE49-F238E27FC236}">
                    <a16:creationId xmlns:a16="http://schemas.microsoft.com/office/drawing/2014/main" id="{E921C882-D9D1-4265-8789-7E9800FC59FA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8" name="Group 817">
              <a:extLst>
                <a:ext uri="{FF2B5EF4-FFF2-40B4-BE49-F238E27FC236}">
                  <a16:creationId xmlns:a16="http://schemas.microsoft.com/office/drawing/2014/main" id="{9E81D16B-2381-4E13-9D56-82D89B097552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829" name="Rectangle 828">
                <a:extLst>
                  <a:ext uri="{FF2B5EF4-FFF2-40B4-BE49-F238E27FC236}">
                    <a16:creationId xmlns:a16="http://schemas.microsoft.com/office/drawing/2014/main" id="{8AAA30BB-1BCE-4A7C-9638-4327D4BDF605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7AC84D9F-500A-47B4-88CC-5FAB3B223069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>
                <a:extLst>
                  <a:ext uri="{FF2B5EF4-FFF2-40B4-BE49-F238E27FC236}">
                    <a16:creationId xmlns:a16="http://schemas.microsoft.com/office/drawing/2014/main" id="{040893A7-6519-47E4-9138-11D3DC2582C7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>
                <a:extLst>
                  <a:ext uri="{FF2B5EF4-FFF2-40B4-BE49-F238E27FC236}">
                    <a16:creationId xmlns:a16="http://schemas.microsoft.com/office/drawing/2014/main" id="{8B4DEA46-69CF-4229-AC42-963CB2142D4F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9" name="Group 818">
              <a:extLst>
                <a:ext uri="{FF2B5EF4-FFF2-40B4-BE49-F238E27FC236}">
                  <a16:creationId xmlns:a16="http://schemas.microsoft.com/office/drawing/2014/main" id="{1BDE0EDB-99D4-4709-9081-37F4733D3AE7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825" name="Rectangle 824">
                <a:extLst>
                  <a:ext uri="{FF2B5EF4-FFF2-40B4-BE49-F238E27FC236}">
                    <a16:creationId xmlns:a16="http://schemas.microsoft.com/office/drawing/2014/main" id="{78121841-24C7-41B5-B453-133FC552ED1B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>
                <a:extLst>
                  <a:ext uri="{FF2B5EF4-FFF2-40B4-BE49-F238E27FC236}">
                    <a16:creationId xmlns:a16="http://schemas.microsoft.com/office/drawing/2014/main" id="{1D309041-924D-4455-94BF-0E7C73AC58FD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>
                <a:extLst>
                  <a:ext uri="{FF2B5EF4-FFF2-40B4-BE49-F238E27FC236}">
                    <a16:creationId xmlns:a16="http://schemas.microsoft.com/office/drawing/2014/main" id="{F2766C38-9A83-4796-B6FC-DB75A7398895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>
                <a:extLst>
                  <a:ext uri="{FF2B5EF4-FFF2-40B4-BE49-F238E27FC236}">
                    <a16:creationId xmlns:a16="http://schemas.microsoft.com/office/drawing/2014/main" id="{045CADD5-C9F7-4C22-951F-3DFC52DFD08E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0" name="Group 819">
              <a:extLst>
                <a:ext uri="{FF2B5EF4-FFF2-40B4-BE49-F238E27FC236}">
                  <a16:creationId xmlns:a16="http://schemas.microsoft.com/office/drawing/2014/main" id="{C16A6E45-B769-4C08-8B55-2F69381723C2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821" name="Rectangle 820">
                <a:extLst>
                  <a:ext uri="{FF2B5EF4-FFF2-40B4-BE49-F238E27FC236}">
                    <a16:creationId xmlns:a16="http://schemas.microsoft.com/office/drawing/2014/main" id="{E80A3C3B-2AB1-4D19-BB0D-625999483B13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>
                <a:extLst>
                  <a:ext uri="{FF2B5EF4-FFF2-40B4-BE49-F238E27FC236}">
                    <a16:creationId xmlns:a16="http://schemas.microsoft.com/office/drawing/2014/main" id="{CEF8C753-49F4-4449-B54C-F2F55DAED0B0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>
                <a:extLst>
                  <a:ext uri="{FF2B5EF4-FFF2-40B4-BE49-F238E27FC236}">
                    <a16:creationId xmlns:a16="http://schemas.microsoft.com/office/drawing/2014/main" id="{229AF14E-392A-4324-ACB3-E97C2F5FBE28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>
                <a:extLst>
                  <a:ext uri="{FF2B5EF4-FFF2-40B4-BE49-F238E27FC236}">
                    <a16:creationId xmlns:a16="http://schemas.microsoft.com/office/drawing/2014/main" id="{496E6AA3-6C7E-40E7-9AC4-C73A8E7E52C1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0" name="Group 789">
            <a:extLst>
              <a:ext uri="{FF2B5EF4-FFF2-40B4-BE49-F238E27FC236}">
                <a16:creationId xmlns:a16="http://schemas.microsoft.com/office/drawing/2014/main" id="{B190B59F-288C-4EEC-A421-58D3D6ED6F48}"/>
              </a:ext>
            </a:extLst>
          </p:cNvPr>
          <p:cNvGrpSpPr/>
          <p:nvPr/>
        </p:nvGrpSpPr>
        <p:grpSpPr>
          <a:xfrm>
            <a:off x="4539573" y="1712939"/>
            <a:ext cx="366581" cy="418950"/>
            <a:chOff x="3317834" y="2435870"/>
            <a:chExt cx="640080" cy="731520"/>
          </a:xfrm>
          <a:scene3d>
            <a:camera prst="isometricLeftDown"/>
            <a:lightRig rig="threePt" dir="t"/>
          </a:scene3d>
        </p:grpSpPr>
        <p:sp>
          <p:nvSpPr>
            <p:cNvPr id="795" name="Rectangle 794">
              <a:extLst>
                <a:ext uri="{FF2B5EF4-FFF2-40B4-BE49-F238E27FC236}">
                  <a16:creationId xmlns:a16="http://schemas.microsoft.com/office/drawing/2014/main" id="{4FA388A4-36DC-4280-B366-B167CF7A6622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9870F0E8-4D8D-460A-B0F6-8479A2036095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812" name="Rectangle 811">
                <a:extLst>
                  <a:ext uri="{FF2B5EF4-FFF2-40B4-BE49-F238E27FC236}">
                    <a16:creationId xmlns:a16="http://schemas.microsoft.com/office/drawing/2014/main" id="{9AC60EFC-1F9D-4CA6-9932-FA7157F6E788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3" name="Rectangle 812">
                <a:extLst>
                  <a:ext uri="{FF2B5EF4-FFF2-40B4-BE49-F238E27FC236}">
                    <a16:creationId xmlns:a16="http://schemas.microsoft.com/office/drawing/2014/main" id="{89564784-0563-4CB2-B110-455E87415736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Rectangle 813">
                <a:extLst>
                  <a:ext uri="{FF2B5EF4-FFF2-40B4-BE49-F238E27FC236}">
                    <a16:creationId xmlns:a16="http://schemas.microsoft.com/office/drawing/2014/main" id="{C93A829C-3EB2-4222-B217-5AF877032939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5" name="Rectangle 814">
                <a:extLst>
                  <a:ext uri="{FF2B5EF4-FFF2-40B4-BE49-F238E27FC236}">
                    <a16:creationId xmlns:a16="http://schemas.microsoft.com/office/drawing/2014/main" id="{0F308564-2C44-41BF-AE8F-AF46FB021FF5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7" name="Group 796">
              <a:extLst>
                <a:ext uri="{FF2B5EF4-FFF2-40B4-BE49-F238E27FC236}">
                  <a16:creationId xmlns:a16="http://schemas.microsoft.com/office/drawing/2014/main" id="{B44A0ED8-7D66-4C58-A74A-9D318548B7D2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808" name="Rectangle 807">
                <a:extLst>
                  <a:ext uri="{FF2B5EF4-FFF2-40B4-BE49-F238E27FC236}">
                    <a16:creationId xmlns:a16="http://schemas.microsoft.com/office/drawing/2014/main" id="{F26837D3-92D5-4E79-99F8-286B2CD0BEC9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9" name="Rectangle 808">
                <a:extLst>
                  <a:ext uri="{FF2B5EF4-FFF2-40B4-BE49-F238E27FC236}">
                    <a16:creationId xmlns:a16="http://schemas.microsoft.com/office/drawing/2014/main" id="{C9A7303C-6A13-45DE-B15F-4E7D3277E482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Rectangle 809">
                <a:extLst>
                  <a:ext uri="{FF2B5EF4-FFF2-40B4-BE49-F238E27FC236}">
                    <a16:creationId xmlns:a16="http://schemas.microsoft.com/office/drawing/2014/main" id="{A709AECC-3D7E-48A3-8FD5-FF018544CE97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1" name="Rectangle 810">
                <a:extLst>
                  <a:ext uri="{FF2B5EF4-FFF2-40B4-BE49-F238E27FC236}">
                    <a16:creationId xmlns:a16="http://schemas.microsoft.com/office/drawing/2014/main" id="{FC5EDD2C-D938-49EF-B982-4C908E29CA15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8" name="Group 797">
              <a:extLst>
                <a:ext uri="{FF2B5EF4-FFF2-40B4-BE49-F238E27FC236}">
                  <a16:creationId xmlns:a16="http://schemas.microsoft.com/office/drawing/2014/main" id="{1ABBCA09-FD64-4A58-B6EE-84DC8F80E4C0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804" name="Rectangle 803">
                <a:extLst>
                  <a:ext uri="{FF2B5EF4-FFF2-40B4-BE49-F238E27FC236}">
                    <a16:creationId xmlns:a16="http://schemas.microsoft.com/office/drawing/2014/main" id="{E971E1AD-E960-4454-A358-60A6BAE51361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5" name="Rectangle 804">
                <a:extLst>
                  <a:ext uri="{FF2B5EF4-FFF2-40B4-BE49-F238E27FC236}">
                    <a16:creationId xmlns:a16="http://schemas.microsoft.com/office/drawing/2014/main" id="{8BF230DD-18B6-4174-B39E-65F9007B9772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6" name="Rectangle 805">
                <a:extLst>
                  <a:ext uri="{FF2B5EF4-FFF2-40B4-BE49-F238E27FC236}">
                    <a16:creationId xmlns:a16="http://schemas.microsoft.com/office/drawing/2014/main" id="{3CE59949-7936-4921-91E9-7F75674EA4EF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7" name="Rectangle 806">
                <a:extLst>
                  <a:ext uri="{FF2B5EF4-FFF2-40B4-BE49-F238E27FC236}">
                    <a16:creationId xmlns:a16="http://schemas.microsoft.com/office/drawing/2014/main" id="{50FFE844-94F6-47D0-AB69-9CA9E9FBBE1D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3A5D5DD4-BCFE-45F2-A53D-C959F83D945F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800" name="Rectangle 799">
                <a:extLst>
                  <a:ext uri="{FF2B5EF4-FFF2-40B4-BE49-F238E27FC236}">
                    <a16:creationId xmlns:a16="http://schemas.microsoft.com/office/drawing/2014/main" id="{21F2DA46-A6C4-4852-85D3-4D2F091B8812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1" name="Rectangle 800">
                <a:extLst>
                  <a:ext uri="{FF2B5EF4-FFF2-40B4-BE49-F238E27FC236}">
                    <a16:creationId xmlns:a16="http://schemas.microsoft.com/office/drawing/2014/main" id="{3C69401B-6C8B-4112-9698-D34F5B46A61E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2" name="Rectangle 801">
                <a:extLst>
                  <a:ext uri="{FF2B5EF4-FFF2-40B4-BE49-F238E27FC236}">
                    <a16:creationId xmlns:a16="http://schemas.microsoft.com/office/drawing/2014/main" id="{6603805E-C58B-409E-BB39-ECCD1CA50DC7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3" name="Rectangle 802">
                <a:extLst>
                  <a:ext uri="{FF2B5EF4-FFF2-40B4-BE49-F238E27FC236}">
                    <a16:creationId xmlns:a16="http://schemas.microsoft.com/office/drawing/2014/main" id="{5B5A9305-452D-4E7E-A81A-4261F9E06236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91" name="Rectangle 790">
            <a:extLst>
              <a:ext uri="{FF2B5EF4-FFF2-40B4-BE49-F238E27FC236}">
                <a16:creationId xmlns:a16="http://schemas.microsoft.com/office/drawing/2014/main" id="{8B9F3DE6-AC0D-442B-8BE5-DA714377F190}"/>
              </a:ext>
            </a:extLst>
          </p:cNvPr>
          <p:cNvSpPr/>
          <p:nvPr/>
        </p:nvSpPr>
        <p:spPr>
          <a:xfrm>
            <a:off x="4991476" y="1674978"/>
            <a:ext cx="91907" cy="654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1" name="Group 990">
            <a:extLst>
              <a:ext uri="{FF2B5EF4-FFF2-40B4-BE49-F238E27FC236}">
                <a16:creationId xmlns:a16="http://schemas.microsoft.com/office/drawing/2014/main" id="{177086F6-BCF4-4039-A320-23CF79C62F0E}"/>
              </a:ext>
            </a:extLst>
          </p:cNvPr>
          <p:cNvGrpSpPr/>
          <p:nvPr/>
        </p:nvGrpSpPr>
        <p:grpSpPr>
          <a:xfrm>
            <a:off x="7597919" y="2042196"/>
            <a:ext cx="882947" cy="1147105"/>
            <a:chOff x="7114424" y="997211"/>
            <a:chExt cx="3164666" cy="4111464"/>
          </a:xfrm>
        </p:grpSpPr>
        <p:sp>
          <p:nvSpPr>
            <p:cNvPr id="1063" name="직사각형 337">
              <a:extLst>
                <a:ext uri="{FF2B5EF4-FFF2-40B4-BE49-F238E27FC236}">
                  <a16:creationId xmlns:a16="http://schemas.microsoft.com/office/drawing/2014/main" id="{9A407317-C22F-4937-B5F2-E15275BAFFD1}"/>
                </a:ext>
              </a:extLst>
            </p:cNvPr>
            <p:cNvSpPr/>
            <p:nvPr/>
          </p:nvSpPr>
          <p:spPr>
            <a:xfrm>
              <a:off x="8694397" y="4018213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64" name="이등변 삼각형 338">
              <a:extLst>
                <a:ext uri="{FF2B5EF4-FFF2-40B4-BE49-F238E27FC236}">
                  <a16:creationId xmlns:a16="http://schemas.microsoft.com/office/drawing/2014/main" id="{05CD01B8-D49E-4BC2-B4B8-8673C2CF719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3486590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65" name="직사각형 339">
              <a:extLst>
                <a:ext uri="{FF2B5EF4-FFF2-40B4-BE49-F238E27FC236}">
                  <a16:creationId xmlns:a16="http://schemas.microsoft.com/office/drawing/2014/main" id="{F2BB5626-03BD-4796-A8A9-A5998DC09CDB}"/>
                </a:ext>
              </a:extLst>
            </p:cNvPr>
            <p:cNvSpPr/>
            <p:nvPr/>
          </p:nvSpPr>
          <p:spPr>
            <a:xfrm>
              <a:off x="7117656" y="4118957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66" name="이등변 삼각형 340">
              <a:extLst>
                <a:ext uri="{FF2B5EF4-FFF2-40B4-BE49-F238E27FC236}">
                  <a16:creationId xmlns:a16="http://schemas.microsoft.com/office/drawing/2014/main" id="{7B2C7F47-6583-4D61-8464-05BB6BE5D12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8927" y="3488492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67" name="직사각형 341">
              <a:extLst>
                <a:ext uri="{FF2B5EF4-FFF2-40B4-BE49-F238E27FC236}">
                  <a16:creationId xmlns:a16="http://schemas.microsoft.com/office/drawing/2014/main" id="{F80C8087-3449-4C50-BEE9-35D4E2A88C6E}"/>
                </a:ext>
              </a:extLst>
            </p:cNvPr>
            <p:cNvSpPr/>
            <p:nvPr/>
          </p:nvSpPr>
          <p:spPr>
            <a:xfrm>
              <a:off x="7117635" y="3728241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68" name="직사각형 342">
              <a:extLst>
                <a:ext uri="{FF2B5EF4-FFF2-40B4-BE49-F238E27FC236}">
                  <a16:creationId xmlns:a16="http://schemas.microsoft.com/office/drawing/2014/main" id="{2B5A2EE7-0062-4D65-81CE-010D8D8CF6FE}"/>
                </a:ext>
              </a:extLst>
            </p:cNvPr>
            <p:cNvSpPr/>
            <p:nvPr/>
          </p:nvSpPr>
          <p:spPr>
            <a:xfrm>
              <a:off x="8705282" y="3721410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69" name="이등변 삼각형 343">
              <a:extLst>
                <a:ext uri="{FF2B5EF4-FFF2-40B4-BE49-F238E27FC236}">
                  <a16:creationId xmlns:a16="http://schemas.microsoft.com/office/drawing/2014/main" id="{27D491B2-B554-43ED-A4CF-825EDA0F23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7024" y="332286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0" name="이등변 삼각형 344">
              <a:extLst>
                <a:ext uri="{FF2B5EF4-FFF2-40B4-BE49-F238E27FC236}">
                  <a16:creationId xmlns:a16="http://schemas.microsoft.com/office/drawing/2014/main" id="{D5597AC1-3605-421E-BE88-B6C86F3E88A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7004" y="3323753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1" name="이등변 삼각형 345">
              <a:extLst>
                <a:ext uri="{FF2B5EF4-FFF2-40B4-BE49-F238E27FC236}">
                  <a16:creationId xmlns:a16="http://schemas.microsoft.com/office/drawing/2014/main" id="{A5C4D238-F131-497E-9FCB-1F95DAF771D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3415" y="2937899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2" name="이등변 삼각형 346">
              <a:extLst>
                <a:ext uri="{FF2B5EF4-FFF2-40B4-BE49-F238E27FC236}">
                  <a16:creationId xmlns:a16="http://schemas.microsoft.com/office/drawing/2014/main" id="{67668028-CA91-4682-A15D-5725C2FEAD7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293372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3" name="직사각형 347">
              <a:extLst>
                <a:ext uri="{FF2B5EF4-FFF2-40B4-BE49-F238E27FC236}">
                  <a16:creationId xmlns:a16="http://schemas.microsoft.com/office/drawing/2014/main" id="{90B9979D-BAE6-4A96-962F-56A563FA5001}"/>
                </a:ext>
              </a:extLst>
            </p:cNvPr>
            <p:cNvSpPr/>
            <p:nvPr/>
          </p:nvSpPr>
          <p:spPr>
            <a:xfrm>
              <a:off x="8693369" y="1814553"/>
              <a:ext cx="1436065" cy="18832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4" name="직사각형 348">
              <a:extLst>
                <a:ext uri="{FF2B5EF4-FFF2-40B4-BE49-F238E27FC236}">
                  <a16:creationId xmlns:a16="http://schemas.microsoft.com/office/drawing/2014/main" id="{571F2FDB-E479-4B8B-BCF5-6C79B157BF38}"/>
                </a:ext>
              </a:extLst>
            </p:cNvPr>
            <p:cNvSpPr/>
            <p:nvPr/>
          </p:nvSpPr>
          <p:spPr>
            <a:xfrm>
              <a:off x="7257323" y="1789955"/>
              <a:ext cx="1436064" cy="19078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1075" name="그룹 349">
              <a:extLst>
                <a:ext uri="{FF2B5EF4-FFF2-40B4-BE49-F238E27FC236}">
                  <a16:creationId xmlns:a16="http://schemas.microsoft.com/office/drawing/2014/main" id="{CC667625-7E03-4724-BEF8-E669215A8AE6}"/>
                </a:ext>
              </a:extLst>
            </p:cNvPr>
            <p:cNvGrpSpPr/>
            <p:nvPr/>
          </p:nvGrpSpPr>
          <p:grpSpPr>
            <a:xfrm>
              <a:off x="7257322" y="2945908"/>
              <a:ext cx="2872162" cy="1503865"/>
              <a:chOff x="3844103" y="4603820"/>
              <a:chExt cx="2872162" cy="1503865"/>
            </a:xfrm>
          </p:grpSpPr>
          <p:sp>
            <p:nvSpPr>
              <p:cNvPr id="1120" name="이등변 삼각형 414">
                <a:extLst>
                  <a:ext uri="{FF2B5EF4-FFF2-40B4-BE49-F238E27FC236}">
                    <a16:creationId xmlns:a16="http://schemas.microsoft.com/office/drawing/2014/main" id="{2C7DC9C0-A5F9-4566-A1BF-9017964742B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21" name="이등변 삼각형 415">
                <a:extLst>
                  <a:ext uri="{FF2B5EF4-FFF2-40B4-BE49-F238E27FC236}">
                    <a16:creationId xmlns:a16="http://schemas.microsoft.com/office/drawing/2014/main" id="{C8696FD8-664A-4ACC-9FB8-4B4E2F922B3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sp>
          <p:nvSpPr>
            <p:cNvPr id="1076" name="직사각형 350">
              <a:extLst>
                <a:ext uri="{FF2B5EF4-FFF2-40B4-BE49-F238E27FC236}">
                  <a16:creationId xmlns:a16="http://schemas.microsoft.com/office/drawing/2014/main" id="{0C0153EE-4C17-4D18-BA60-9B78B11792AB}"/>
                </a:ext>
              </a:extLst>
            </p:cNvPr>
            <p:cNvSpPr/>
            <p:nvPr/>
          </p:nvSpPr>
          <p:spPr>
            <a:xfrm flipH="1">
              <a:off x="8692924" y="2893677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7" name="이등변 삼각형 351">
              <a:extLst>
                <a:ext uri="{FF2B5EF4-FFF2-40B4-BE49-F238E27FC236}">
                  <a16:creationId xmlns:a16="http://schemas.microsoft.com/office/drawing/2014/main" id="{84665062-C34E-4AFF-BF9D-3A0F80A701E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42" y="2259049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8" name="직사각형 352">
              <a:extLst>
                <a:ext uri="{FF2B5EF4-FFF2-40B4-BE49-F238E27FC236}">
                  <a16:creationId xmlns:a16="http://schemas.microsoft.com/office/drawing/2014/main" id="{140A11D3-B484-4042-B501-4E92C1A6ACD3}"/>
                </a:ext>
              </a:extLst>
            </p:cNvPr>
            <p:cNvSpPr/>
            <p:nvPr/>
          </p:nvSpPr>
          <p:spPr>
            <a:xfrm>
              <a:off x="7256858" y="2893679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79" name="이등변 삼각형 353">
              <a:extLst>
                <a:ext uri="{FF2B5EF4-FFF2-40B4-BE49-F238E27FC236}">
                  <a16:creationId xmlns:a16="http://schemas.microsoft.com/office/drawing/2014/main" id="{94BAEBD3-66BA-4DB5-9A84-3B73A823F69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6" y="2259051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80" name="이등변 삼각형 354">
              <a:extLst>
                <a:ext uri="{FF2B5EF4-FFF2-40B4-BE49-F238E27FC236}">
                  <a16:creationId xmlns:a16="http://schemas.microsoft.com/office/drawing/2014/main" id="{A70BA377-C16E-45D7-9671-255AB5F1BB9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9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81" name="이등변 삼각형 355">
              <a:extLst>
                <a:ext uri="{FF2B5EF4-FFF2-40B4-BE49-F238E27FC236}">
                  <a16:creationId xmlns:a16="http://schemas.microsoft.com/office/drawing/2014/main" id="{9660845E-A000-4053-97DC-F71B4D78B8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8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82" name="직사각형 356">
              <a:extLst>
                <a:ext uri="{FF2B5EF4-FFF2-40B4-BE49-F238E27FC236}">
                  <a16:creationId xmlns:a16="http://schemas.microsoft.com/office/drawing/2014/main" id="{FC9BC1C5-47D8-4EF8-9F0B-8C7C99981531}"/>
                </a:ext>
              </a:extLst>
            </p:cNvPr>
            <p:cNvSpPr/>
            <p:nvPr/>
          </p:nvSpPr>
          <p:spPr>
            <a:xfrm flipH="1">
              <a:off x="8692855" y="2864877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83" name="직사각형 357">
              <a:extLst>
                <a:ext uri="{FF2B5EF4-FFF2-40B4-BE49-F238E27FC236}">
                  <a16:creationId xmlns:a16="http://schemas.microsoft.com/office/drawing/2014/main" id="{AA0EA4B6-6234-4156-89BE-1D9C4B2AA08E}"/>
                </a:ext>
              </a:extLst>
            </p:cNvPr>
            <p:cNvSpPr/>
            <p:nvPr/>
          </p:nvSpPr>
          <p:spPr>
            <a:xfrm>
              <a:off x="7256790" y="2864879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84" name="이등변 삼각형 358">
              <a:extLst>
                <a:ext uri="{FF2B5EF4-FFF2-40B4-BE49-F238E27FC236}">
                  <a16:creationId xmlns:a16="http://schemas.microsoft.com/office/drawing/2014/main" id="{A00EBDC5-6B13-4B0A-B68D-5B4A34D9330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63" y="217817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85" name="이등변 삼각형 359">
              <a:extLst>
                <a:ext uri="{FF2B5EF4-FFF2-40B4-BE49-F238E27FC236}">
                  <a16:creationId xmlns:a16="http://schemas.microsoft.com/office/drawing/2014/main" id="{384799CE-23FE-4377-85A2-460188351D3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82" y="2178175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86" name="이등변 삼각형 360">
              <a:extLst>
                <a:ext uri="{FF2B5EF4-FFF2-40B4-BE49-F238E27FC236}">
                  <a16:creationId xmlns:a16="http://schemas.microsoft.com/office/drawing/2014/main" id="{60DBB28F-CECE-4609-8E70-BB0B63A09E4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881" y="2144453"/>
              <a:ext cx="1503865" cy="14360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87" name="이등변 삼각형 361">
              <a:extLst>
                <a:ext uri="{FF2B5EF4-FFF2-40B4-BE49-F238E27FC236}">
                  <a16:creationId xmlns:a16="http://schemas.microsoft.com/office/drawing/2014/main" id="{2911AF45-0B7A-4E5D-8323-396A1EA0880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786" y="2144453"/>
              <a:ext cx="1503865" cy="143608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88" name="직사각형 362">
              <a:extLst>
                <a:ext uri="{FF2B5EF4-FFF2-40B4-BE49-F238E27FC236}">
                  <a16:creationId xmlns:a16="http://schemas.microsoft.com/office/drawing/2014/main" id="{32258E08-5D3E-4715-BDCA-5F829314E3A8}"/>
                </a:ext>
              </a:extLst>
            </p:cNvPr>
            <p:cNvSpPr/>
            <p:nvPr/>
          </p:nvSpPr>
          <p:spPr>
            <a:xfrm flipH="1">
              <a:off x="8693016" y="1804126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89" name="이등변 삼각형 363">
              <a:extLst>
                <a:ext uri="{FF2B5EF4-FFF2-40B4-BE49-F238E27FC236}">
                  <a16:creationId xmlns:a16="http://schemas.microsoft.com/office/drawing/2014/main" id="{45094518-965F-4DEC-871B-2AF194C494F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34" y="1169498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90" name="직사각형 364">
              <a:extLst>
                <a:ext uri="{FF2B5EF4-FFF2-40B4-BE49-F238E27FC236}">
                  <a16:creationId xmlns:a16="http://schemas.microsoft.com/office/drawing/2014/main" id="{D18EAC26-A3A0-424F-BC60-EA2C30810A3D}"/>
                </a:ext>
              </a:extLst>
            </p:cNvPr>
            <p:cNvSpPr/>
            <p:nvPr/>
          </p:nvSpPr>
          <p:spPr>
            <a:xfrm>
              <a:off x="7256950" y="1804128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91" name="이등변 삼각형 365">
              <a:extLst>
                <a:ext uri="{FF2B5EF4-FFF2-40B4-BE49-F238E27FC236}">
                  <a16:creationId xmlns:a16="http://schemas.microsoft.com/office/drawing/2014/main" id="{2C242DA0-70FD-450F-B294-D124FF1E708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68" y="1169500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92" name="이등변 삼각형 366">
              <a:extLst>
                <a:ext uri="{FF2B5EF4-FFF2-40B4-BE49-F238E27FC236}">
                  <a16:creationId xmlns:a16="http://schemas.microsoft.com/office/drawing/2014/main" id="{81424FC3-2919-4B55-A12A-0CA44310EA9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51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93" name="이등변 삼각형 367">
              <a:extLst>
                <a:ext uri="{FF2B5EF4-FFF2-40B4-BE49-F238E27FC236}">
                  <a16:creationId xmlns:a16="http://schemas.microsoft.com/office/drawing/2014/main" id="{CF1854C0-EAC2-4DE6-BF24-84641EDCF9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70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94" name="직사각형 368">
              <a:extLst>
                <a:ext uri="{FF2B5EF4-FFF2-40B4-BE49-F238E27FC236}">
                  <a16:creationId xmlns:a16="http://schemas.microsoft.com/office/drawing/2014/main" id="{A815E05C-FB79-402A-9274-EEB012D5BB6C}"/>
                </a:ext>
              </a:extLst>
            </p:cNvPr>
            <p:cNvSpPr/>
            <p:nvPr/>
          </p:nvSpPr>
          <p:spPr>
            <a:xfrm flipH="1">
              <a:off x="8692947" y="1775326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95" name="직사각형 369">
              <a:extLst>
                <a:ext uri="{FF2B5EF4-FFF2-40B4-BE49-F238E27FC236}">
                  <a16:creationId xmlns:a16="http://schemas.microsoft.com/office/drawing/2014/main" id="{8F58CB17-D4D9-42D0-88FE-AFC18CB51B84}"/>
                </a:ext>
              </a:extLst>
            </p:cNvPr>
            <p:cNvSpPr/>
            <p:nvPr/>
          </p:nvSpPr>
          <p:spPr>
            <a:xfrm>
              <a:off x="7256882" y="1775328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96" name="이등변 삼각형 370">
              <a:extLst>
                <a:ext uri="{FF2B5EF4-FFF2-40B4-BE49-F238E27FC236}">
                  <a16:creationId xmlns:a16="http://schemas.microsoft.com/office/drawing/2014/main" id="{D09773A6-5550-4A32-89BD-F400217A51F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5" y="1088624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97" name="이등변 삼각형 371">
              <a:extLst>
                <a:ext uri="{FF2B5EF4-FFF2-40B4-BE49-F238E27FC236}">
                  <a16:creationId xmlns:a16="http://schemas.microsoft.com/office/drawing/2014/main" id="{CD1D6CE9-3EF9-4A4E-A280-A233CEC5440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4" y="1088624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98" name="이등변 삼각형 372">
              <a:extLst>
                <a:ext uri="{FF2B5EF4-FFF2-40B4-BE49-F238E27FC236}">
                  <a16:creationId xmlns:a16="http://schemas.microsoft.com/office/drawing/2014/main" id="{8D355B40-AB31-4813-8FEA-F5B008B2E81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73" y="1054902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99" name="이등변 삼각형 373">
              <a:extLst>
                <a:ext uri="{FF2B5EF4-FFF2-40B4-BE49-F238E27FC236}">
                  <a16:creationId xmlns:a16="http://schemas.microsoft.com/office/drawing/2014/main" id="{A3132D59-F774-4432-BA4B-0426BBFBF4F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78" y="1054902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1100" name="그룹 386">
              <a:extLst>
                <a:ext uri="{FF2B5EF4-FFF2-40B4-BE49-F238E27FC236}">
                  <a16:creationId xmlns:a16="http://schemas.microsoft.com/office/drawing/2014/main" id="{01E46365-2E5C-4DF1-88AA-B16EC5B26580}"/>
                </a:ext>
              </a:extLst>
            </p:cNvPr>
            <p:cNvGrpSpPr/>
            <p:nvPr/>
          </p:nvGrpSpPr>
          <p:grpSpPr>
            <a:xfrm>
              <a:off x="7257337" y="997211"/>
              <a:ext cx="2872174" cy="1584740"/>
              <a:chOff x="4827098" y="300735"/>
              <a:chExt cx="2872174" cy="1584740"/>
            </a:xfrm>
          </p:grpSpPr>
          <p:sp>
            <p:nvSpPr>
              <p:cNvPr id="1110" name="직사각형 404">
                <a:extLst>
                  <a:ext uri="{FF2B5EF4-FFF2-40B4-BE49-F238E27FC236}">
                    <a16:creationId xmlns:a16="http://schemas.microsoft.com/office/drawing/2014/main" id="{BE7A29D3-CBE2-4540-856D-847966F21ADF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11" name="이등변 삼각형 405">
                <a:extLst>
                  <a:ext uri="{FF2B5EF4-FFF2-40B4-BE49-F238E27FC236}">
                    <a16:creationId xmlns:a16="http://schemas.microsoft.com/office/drawing/2014/main" id="{071A719B-E9FD-43C9-BD58-7BCBD709B16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12" name="직사각형 406">
                <a:extLst>
                  <a:ext uri="{FF2B5EF4-FFF2-40B4-BE49-F238E27FC236}">
                    <a16:creationId xmlns:a16="http://schemas.microsoft.com/office/drawing/2014/main" id="{D93F9E3F-9C9F-4AB3-972A-CBBF9F16AAD5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13" name="이등변 삼각형 407">
                <a:extLst>
                  <a:ext uri="{FF2B5EF4-FFF2-40B4-BE49-F238E27FC236}">
                    <a16:creationId xmlns:a16="http://schemas.microsoft.com/office/drawing/2014/main" id="{905F45E7-681F-4100-B6B7-DA51A0973DA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14" name="이등변 삼각형 408">
                <a:extLst>
                  <a:ext uri="{FF2B5EF4-FFF2-40B4-BE49-F238E27FC236}">
                    <a16:creationId xmlns:a16="http://schemas.microsoft.com/office/drawing/2014/main" id="{1DF0BC04-138B-4D97-88D4-AAC84D0A37F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15" name="이등변 삼각형 409">
                <a:extLst>
                  <a:ext uri="{FF2B5EF4-FFF2-40B4-BE49-F238E27FC236}">
                    <a16:creationId xmlns:a16="http://schemas.microsoft.com/office/drawing/2014/main" id="{27B075C5-9127-496B-AE2B-17E3A9A8F9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16" name="이등변 삼각형 410">
                <a:extLst>
                  <a:ext uri="{FF2B5EF4-FFF2-40B4-BE49-F238E27FC236}">
                    <a16:creationId xmlns:a16="http://schemas.microsoft.com/office/drawing/2014/main" id="{075E5502-F05E-47A0-A0A5-AB5BD940BF1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17" name="이등변 삼각형 411">
                <a:extLst>
                  <a:ext uri="{FF2B5EF4-FFF2-40B4-BE49-F238E27FC236}">
                    <a16:creationId xmlns:a16="http://schemas.microsoft.com/office/drawing/2014/main" id="{78FC1F10-53EA-46D4-8D7E-27555A3FED9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18" name="이등변 삼각형 412">
                <a:extLst>
                  <a:ext uri="{FF2B5EF4-FFF2-40B4-BE49-F238E27FC236}">
                    <a16:creationId xmlns:a16="http://schemas.microsoft.com/office/drawing/2014/main" id="{CE59202B-E756-47B0-998D-4E5086360FE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119" name="이등변 삼각형 413">
                <a:extLst>
                  <a:ext uri="{FF2B5EF4-FFF2-40B4-BE49-F238E27FC236}">
                    <a16:creationId xmlns:a16="http://schemas.microsoft.com/office/drawing/2014/main" id="{B5FC15E0-EFC0-4893-A274-FDB4CC75F0D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cxnSp>
          <p:nvCxnSpPr>
            <p:cNvPr id="1101" name="직선 연결선 387">
              <a:extLst>
                <a:ext uri="{FF2B5EF4-FFF2-40B4-BE49-F238E27FC236}">
                  <a16:creationId xmlns:a16="http://schemas.microsoft.com/office/drawing/2014/main" id="{D6999FC7-D12E-46FF-A3B0-67C8F836C710}"/>
                </a:ext>
              </a:extLst>
            </p:cNvPr>
            <p:cNvCxnSpPr>
              <a:cxnSpLocks/>
              <a:stCxn id="1089" idx="2"/>
              <a:endCxn id="1121" idx="2"/>
            </p:cNvCxnSpPr>
            <p:nvPr/>
          </p:nvCxnSpPr>
          <p:spPr>
            <a:xfrm>
              <a:off x="8693026" y="2639471"/>
              <a:ext cx="377" cy="181030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직선 연결선 388">
              <a:extLst>
                <a:ext uri="{FF2B5EF4-FFF2-40B4-BE49-F238E27FC236}">
                  <a16:creationId xmlns:a16="http://schemas.microsoft.com/office/drawing/2014/main" id="{B2FEB7B3-31A1-45F5-8CAD-57660670BFD3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37" y="2022430"/>
              <a:ext cx="0" cy="1819886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3" name="직선 연결선 389">
              <a:extLst>
                <a:ext uri="{FF2B5EF4-FFF2-40B4-BE49-F238E27FC236}">
                  <a16:creationId xmlns:a16="http://schemas.microsoft.com/office/drawing/2014/main" id="{569F48BA-4C65-445A-A394-0D13181F6AF4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02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직선 연결선 390">
              <a:extLst>
                <a:ext uri="{FF2B5EF4-FFF2-40B4-BE49-F238E27FC236}">
                  <a16:creationId xmlns:a16="http://schemas.microsoft.com/office/drawing/2014/main" id="{89484BB8-618F-4654-A796-E1B1580A5A65}"/>
                </a:ext>
              </a:extLst>
            </p:cNvPr>
            <p:cNvCxnSpPr>
              <a:cxnSpLocks/>
            </p:cNvCxnSpPr>
            <p:nvPr/>
          </p:nvCxnSpPr>
          <p:spPr>
            <a:xfrm>
              <a:off x="9844179" y="1977567"/>
              <a:ext cx="0" cy="1864749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직선 연결선 391">
              <a:extLst>
                <a:ext uri="{FF2B5EF4-FFF2-40B4-BE49-F238E27FC236}">
                  <a16:creationId xmlns:a16="http://schemas.microsoft.com/office/drawing/2014/main" id="{F9D050F6-8864-4803-B0F6-6082C96651B9}"/>
                </a:ext>
              </a:extLst>
            </p:cNvPr>
            <p:cNvCxnSpPr>
              <a:cxnSpLocks/>
            </p:cNvCxnSpPr>
            <p:nvPr/>
          </p:nvCxnSpPr>
          <p:spPr>
            <a:xfrm>
              <a:off x="9558874" y="2144282"/>
              <a:ext cx="0" cy="1859993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" name="직선 연결선 392">
              <a:extLst>
                <a:ext uri="{FF2B5EF4-FFF2-40B4-BE49-F238E27FC236}">
                  <a16:creationId xmlns:a16="http://schemas.microsoft.com/office/drawing/2014/main" id="{D5345B44-F4E7-4B47-B7CF-D2FC835D215C}"/>
                </a:ext>
              </a:extLst>
            </p:cNvPr>
            <p:cNvCxnSpPr>
              <a:cxnSpLocks/>
            </p:cNvCxnSpPr>
            <p:nvPr/>
          </p:nvCxnSpPr>
          <p:spPr>
            <a:xfrm>
              <a:off x="7825335" y="2110560"/>
              <a:ext cx="0" cy="189371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7" name="직선 연결선 393">
              <a:extLst>
                <a:ext uri="{FF2B5EF4-FFF2-40B4-BE49-F238E27FC236}">
                  <a16:creationId xmlns:a16="http://schemas.microsoft.com/office/drawing/2014/main" id="{7F783511-4203-40B8-B6A4-7E8F20AA55B3}"/>
                </a:ext>
              </a:extLst>
            </p:cNvPr>
            <p:cNvCxnSpPr>
              <a:cxnSpLocks/>
            </p:cNvCxnSpPr>
            <p:nvPr/>
          </p:nvCxnSpPr>
          <p:spPr>
            <a:xfrm>
              <a:off x="9273807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8" name="직선 연결선 394">
              <a:extLst>
                <a:ext uri="{FF2B5EF4-FFF2-40B4-BE49-F238E27FC236}">
                  <a16:creationId xmlns:a16="http://schemas.microsoft.com/office/drawing/2014/main" id="{D1B8A843-ACE9-47D3-B708-C64B79684DBB}"/>
                </a:ext>
              </a:extLst>
            </p:cNvPr>
            <p:cNvCxnSpPr>
              <a:cxnSpLocks/>
            </p:cNvCxnSpPr>
            <p:nvPr/>
          </p:nvCxnSpPr>
          <p:spPr>
            <a:xfrm>
              <a:off x="8406073" y="2494268"/>
              <a:ext cx="0" cy="1810857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직선 연결선 395">
              <a:extLst>
                <a:ext uri="{FF2B5EF4-FFF2-40B4-BE49-F238E27FC236}">
                  <a16:creationId xmlns:a16="http://schemas.microsoft.com/office/drawing/2014/main" id="{EA8E1FC7-5FB5-4144-8B88-4B76A793C943}"/>
                </a:ext>
              </a:extLst>
            </p:cNvPr>
            <p:cNvCxnSpPr>
              <a:cxnSpLocks/>
            </p:cNvCxnSpPr>
            <p:nvPr/>
          </p:nvCxnSpPr>
          <p:spPr>
            <a:xfrm>
              <a:off x="8988274" y="2450731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3" name="Group 992">
            <a:extLst>
              <a:ext uri="{FF2B5EF4-FFF2-40B4-BE49-F238E27FC236}">
                <a16:creationId xmlns:a16="http://schemas.microsoft.com/office/drawing/2014/main" id="{CA521FC9-3F1B-4B7E-A5BD-4AE735E03217}"/>
              </a:ext>
            </a:extLst>
          </p:cNvPr>
          <p:cNvGrpSpPr/>
          <p:nvPr/>
        </p:nvGrpSpPr>
        <p:grpSpPr>
          <a:xfrm>
            <a:off x="7847242" y="1626892"/>
            <a:ext cx="366581" cy="418950"/>
            <a:chOff x="3317834" y="2435870"/>
            <a:chExt cx="640080" cy="731520"/>
          </a:xfrm>
          <a:scene3d>
            <a:camera prst="isometricRightUp">
              <a:rot lat="0" lon="10800000" rev="0"/>
            </a:camera>
            <a:lightRig rig="threePt" dir="t"/>
          </a:scene3d>
        </p:grpSpPr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EA4F6905-D1CB-4274-83B8-0DD4C6E151D9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3" name="Group 1042">
              <a:extLst>
                <a:ext uri="{FF2B5EF4-FFF2-40B4-BE49-F238E27FC236}">
                  <a16:creationId xmlns:a16="http://schemas.microsoft.com/office/drawing/2014/main" id="{283216A1-B075-4312-BE0E-61A349C75BE4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1059" name="Rectangle 1058">
                <a:extLst>
                  <a:ext uri="{FF2B5EF4-FFF2-40B4-BE49-F238E27FC236}">
                    <a16:creationId xmlns:a16="http://schemas.microsoft.com/office/drawing/2014/main" id="{43FD5948-9F93-4E9F-8F29-484962072A09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Rectangle 1059">
                <a:extLst>
                  <a:ext uri="{FF2B5EF4-FFF2-40B4-BE49-F238E27FC236}">
                    <a16:creationId xmlns:a16="http://schemas.microsoft.com/office/drawing/2014/main" id="{6F2DEF1F-E011-4BB2-9143-9C14065B0DE5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Rectangle 1060">
                <a:extLst>
                  <a:ext uri="{FF2B5EF4-FFF2-40B4-BE49-F238E27FC236}">
                    <a16:creationId xmlns:a16="http://schemas.microsoft.com/office/drawing/2014/main" id="{F5F77FC6-4B73-4324-9FE5-AFCEB0EBA951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2" name="Rectangle 1061">
                <a:extLst>
                  <a:ext uri="{FF2B5EF4-FFF2-40B4-BE49-F238E27FC236}">
                    <a16:creationId xmlns:a16="http://schemas.microsoft.com/office/drawing/2014/main" id="{C620289B-A421-472C-A8D2-37A56AC90472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59F7D1E0-B891-4E91-ADF0-E709E3BE7363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1055" name="Rectangle 1054">
                <a:extLst>
                  <a:ext uri="{FF2B5EF4-FFF2-40B4-BE49-F238E27FC236}">
                    <a16:creationId xmlns:a16="http://schemas.microsoft.com/office/drawing/2014/main" id="{D6E1C197-1047-407D-9E2F-CF328D5426C9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6" name="Rectangle 1055">
                <a:extLst>
                  <a:ext uri="{FF2B5EF4-FFF2-40B4-BE49-F238E27FC236}">
                    <a16:creationId xmlns:a16="http://schemas.microsoft.com/office/drawing/2014/main" id="{A066C99B-6B5F-4BD3-8FB1-6AF90CACE48C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7" name="Rectangle 1056">
                <a:extLst>
                  <a:ext uri="{FF2B5EF4-FFF2-40B4-BE49-F238E27FC236}">
                    <a16:creationId xmlns:a16="http://schemas.microsoft.com/office/drawing/2014/main" id="{F3F0F495-7323-4C9E-B6DA-3CD6F07FAF1D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8" name="Rectangle 1057">
                <a:extLst>
                  <a:ext uri="{FF2B5EF4-FFF2-40B4-BE49-F238E27FC236}">
                    <a16:creationId xmlns:a16="http://schemas.microsoft.com/office/drawing/2014/main" id="{BE6CDC13-0204-4F22-9F7E-1BB0CE0846AE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5" name="Group 1044">
              <a:extLst>
                <a:ext uri="{FF2B5EF4-FFF2-40B4-BE49-F238E27FC236}">
                  <a16:creationId xmlns:a16="http://schemas.microsoft.com/office/drawing/2014/main" id="{E92ACB61-C4E2-4783-9C7D-5598F533B2AD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1051" name="Rectangle 1050">
                <a:extLst>
                  <a:ext uri="{FF2B5EF4-FFF2-40B4-BE49-F238E27FC236}">
                    <a16:creationId xmlns:a16="http://schemas.microsoft.com/office/drawing/2014/main" id="{117951B3-2256-4F6B-9B4C-8F7BF3D8ED6B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2" name="Rectangle 1051">
                <a:extLst>
                  <a:ext uri="{FF2B5EF4-FFF2-40B4-BE49-F238E27FC236}">
                    <a16:creationId xmlns:a16="http://schemas.microsoft.com/office/drawing/2014/main" id="{0059C183-B3EE-42FD-89A0-A6F51A4BA1E1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88BD45F1-58DA-4961-9A8E-115353AF1F61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4" name="Rectangle 1053">
                <a:extLst>
                  <a:ext uri="{FF2B5EF4-FFF2-40B4-BE49-F238E27FC236}">
                    <a16:creationId xmlns:a16="http://schemas.microsoft.com/office/drawing/2014/main" id="{2F8FD159-ED72-4E08-9CCF-03442CA5102B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970EE7CB-EE4B-4301-944D-15844F21A01B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1047" name="Rectangle 1046">
                <a:extLst>
                  <a:ext uri="{FF2B5EF4-FFF2-40B4-BE49-F238E27FC236}">
                    <a16:creationId xmlns:a16="http://schemas.microsoft.com/office/drawing/2014/main" id="{DD487927-D995-4011-863C-2B3821C06F4C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Rectangle 1047">
                <a:extLst>
                  <a:ext uri="{FF2B5EF4-FFF2-40B4-BE49-F238E27FC236}">
                    <a16:creationId xmlns:a16="http://schemas.microsoft.com/office/drawing/2014/main" id="{420CCF34-B915-4207-883A-577D3E715001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Rectangle 1048">
                <a:extLst>
                  <a:ext uri="{FF2B5EF4-FFF2-40B4-BE49-F238E27FC236}">
                    <a16:creationId xmlns:a16="http://schemas.microsoft.com/office/drawing/2014/main" id="{5446D65A-B1A2-4CE3-84A6-BA3FB778E9F3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0" name="Rectangle 1049">
                <a:extLst>
                  <a:ext uri="{FF2B5EF4-FFF2-40B4-BE49-F238E27FC236}">
                    <a16:creationId xmlns:a16="http://schemas.microsoft.com/office/drawing/2014/main" id="{18CFACCC-5C39-455A-99D1-3C4558A19C76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94" name="Group 993">
            <a:extLst>
              <a:ext uri="{FF2B5EF4-FFF2-40B4-BE49-F238E27FC236}">
                <a16:creationId xmlns:a16="http://schemas.microsoft.com/office/drawing/2014/main" id="{4F013683-DA7F-436D-8AB8-DBE950894D14}"/>
              </a:ext>
            </a:extLst>
          </p:cNvPr>
          <p:cNvGrpSpPr/>
          <p:nvPr/>
        </p:nvGrpSpPr>
        <p:grpSpPr>
          <a:xfrm>
            <a:off x="8168904" y="1696791"/>
            <a:ext cx="366581" cy="418950"/>
            <a:chOff x="3317834" y="2435870"/>
            <a:chExt cx="640080" cy="731520"/>
          </a:xfrm>
          <a:scene3d>
            <a:camera prst="isometricRightUp"/>
            <a:lightRig rig="threePt" dir="t"/>
          </a:scene3d>
        </p:grpSpPr>
        <p:sp>
          <p:nvSpPr>
            <p:cNvPr id="1021" name="Rectangle 1020">
              <a:extLst>
                <a:ext uri="{FF2B5EF4-FFF2-40B4-BE49-F238E27FC236}">
                  <a16:creationId xmlns:a16="http://schemas.microsoft.com/office/drawing/2014/main" id="{DAADA672-3B13-4B9C-ABA0-2638E48EB916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22" name="Group 1021">
              <a:extLst>
                <a:ext uri="{FF2B5EF4-FFF2-40B4-BE49-F238E27FC236}">
                  <a16:creationId xmlns:a16="http://schemas.microsoft.com/office/drawing/2014/main" id="{7E344B75-49A3-4CFA-989E-E11BCB752599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1038" name="Rectangle 1037">
                <a:extLst>
                  <a:ext uri="{FF2B5EF4-FFF2-40B4-BE49-F238E27FC236}">
                    <a16:creationId xmlns:a16="http://schemas.microsoft.com/office/drawing/2014/main" id="{ECE46E14-94D7-4BE6-BB48-D9836C21C00E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Rectangle 1038">
                <a:extLst>
                  <a:ext uri="{FF2B5EF4-FFF2-40B4-BE49-F238E27FC236}">
                    <a16:creationId xmlns:a16="http://schemas.microsoft.com/office/drawing/2014/main" id="{A6F03496-2914-478F-8D91-5BE750A486FB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Rectangle 1039">
                <a:extLst>
                  <a:ext uri="{FF2B5EF4-FFF2-40B4-BE49-F238E27FC236}">
                    <a16:creationId xmlns:a16="http://schemas.microsoft.com/office/drawing/2014/main" id="{68A9B80A-ACD0-4E73-B6A5-16640E087250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Rectangle 1040">
                <a:extLst>
                  <a:ext uri="{FF2B5EF4-FFF2-40B4-BE49-F238E27FC236}">
                    <a16:creationId xmlns:a16="http://schemas.microsoft.com/office/drawing/2014/main" id="{5E6CF360-75A2-4683-8807-20475AE49B24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3" name="Group 1022">
              <a:extLst>
                <a:ext uri="{FF2B5EF4-FFF2-40B4-BE49-F238E27FC236}">
                  <a16:creationId xmlns:a16="http://schemas.microsoft.com/office/drawing/2014/main" id="{F044BA12-AC51-4BA5-A086-634BA5F9B675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1034" name="Rectangle 1033">
                <a:extLst>
                  <a:ext uri="{FF2B5EF4-FFF2-40B4-BE49-F238E27FC236}">
                    <a16:creationId xmlns:a16="http://schemas.microsoft.com/office/drawing/2014/main" id="{70CBBE05-016C-4085-BDC6-D168EC7A1E0E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79F85FC8-C1AD-4BF5-8D31-3F0B07F09984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6" name="Rectangle 1035">
                <a:extLst>
                  <a:ext uri="{FF2B5EF4-FFF2-40B4-BE49-F238E27FC236}">
                    <a16:creationId xmlns:a16="http://schemas.microsoft.com/office/drawing/2014/main" id="{46B1291D-72C4-4CC9-8AE8-DC2F9ED4D5CA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Rectangle 1036">
                <a:extLst>
                  <a:ext uri="{FF2B5EF4-FFF2-40B4-BE49-F238E27FC236}">
                    <a16:creationId xmlns:a16="http://schemas.microsoft.com/office/drawing/2014/main" id="{B96EBED7-C03B-4118-8B5E-006A7C908057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1726F6B0-702B-4898-83D2-E33050F252F4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AEABF1EC-6C18-409D-B2CD-AA8C9CD3024B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D0F3C4BA-DD50-4DA3-861B-CC577822FF4F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2" name="Rectangle 1031">
                <a:extLst>
                  <a:ext uri="{FF2B5EF4-FFF2-40B4-BE49-F238E27FC236}">
                    <a16:creationId xmlns:a16="http://schemas.microsoft.com/office/drawing/2014/main" id="{57B3F189-7102-4D66-A1F9-8631BF978F4F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Rectangle 1032">
                <a:extLst>
                  <a:ext uri="{FF2B5EF4-FFF2-40B4-BE49-F238E27FC236}">
                    <a16:creationId xmlns:a16="http://schemas.microsoft.com/office/drawing/2014/main" id="{5CBBB37B-69B5-4051-895D-DB1021D218D9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B4219448-E3D4-4F4D-B027-8B672A2BFAF3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1026" name="Rectangle 1025">
                <a:extLst>
                  <a:ext uri="{FF2B5EF4-FFF2-40B4-BE49-F238E27FC236}">
                    <a16:creationId xmlns:a16="http://schemas.microsoft.com/office/drawing/2014/main" id="{1128D513-6ED3-42FC-A663-F985DCAE67B3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Rectangle 1026">
                <a:extLst>
                  <a:ext uri="{FF2B5EF4-FFF2-40B4-BE49-F238E27FC236}">
                    <a16:creationId xmlns:a16="http://schemas.microsoft.com/office/drawing/2014/main" id="{1927512B-DEE2-4100-B550-212C9281D12B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8" name="Rectangle 1027">
                <a:extLst>
                  <a:ext uri="{FF2B5EF4-FFF2-40B4-BE49-F238E27FC236}">
                    <a16:creationId xmlns:a16="http://schemas.microsoft.com/office/drawing/2014/main" id="{792A6BE9-5B7D-413A-A21E-04F6CAFBA3F6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9" name="Rectangle 1028">
                <a:extLst>
                  <a:ext uri="{FF2B5EF4-FFF2-40B4-BE49-F238E27FC236}">
                    <a16:creationId xmlns:a16="http://schemas.microsoft.com/office/drawing/2014/main" id="{EB1AA3EC-9707-48C1-85EB-7E07514CF939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95" name="Group 994">
            <a:extLst>
              <a:ext uri="{FF2B5EF4-FFF2-40B4-BE49-F238E27FC236}">
                <a16:creationId xmlns:a16="http://schemas.microsoft.com/office/drawing/2014/main" id="{658411D0-A083-46EB-A53E-E0EA6F665315}"/>
              </a:ext>
            </a:extLst>
          </p:cNvPr>
          <p:cNvGrpSpPr/>
          <p:nvPr/>
        </p:nvGrpSpPr>
        <p:grpSpPr>
          <a:xfrm>
            <a:off x="7539772" y="1696790"/>
            <a:ext cx="366581" cy="418950"/>
            <a:chOff x="3317834" y="2435870"/>
            <a:chExt cx="640080" cy="731520"/>
          </a:xfrm>
          <a:scene3d>
            <a:camera prst="isometricLeftDown"/>
            <a:lightRig rig="threePt" dir="t"/>
          </a:scene3d>
        </p:grpSpPr>
        <p:sp>
          <p:nvSpPr>
            <p:cNvPr id="1000" name="Rectangle 999">
              <a:extLst>
                <a:ext uri="{FF2B5EF4-FFF2-40B4-BE49-F238E27FC236}">
                  <a16:creationId xmlns:a16="http://schemas.microsoft.com/office/drawing/2014/main" id="{9F9283A7-F101-4D1D-AE30-97C43CD628BB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01" name="Group 1000">
              <a:extLst>
                <a:ext uri="{FF2B5EF4-FFF2-40B4-BE49-F238E27FC236}">
                  <a16:creationId xmlns:a16="http://schemas.microsoft.com/office/drawing/2014/main" id="{74FDDA8D-142E-4174-BB0D-0C228A8FA27D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1017" name="Rectangle 1016">
                <a:extLst>
                  <a:ext uri="{FF2B5EF4-FFF2-40B4-BE49-F238E27FC236}">
                    <a16:creationId xmlns:a16="http://schemas.microsoft.com/office/drawing/2014/main" id="{0D32B328-B508-4A60-8D76-DB0E3F35BA3F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8" name="Rectangle 1017">
                <a:extLst>
                  <a:ext uri="{FF2B5EF4-FFF2-40B4-BE49-F238E27FC236}">
                    <a16:creationId xmlns:a16="http://schemas.microsoft.com/office/drawing/2014/main" id="{2076AEAA-21E9-4DA4-B345-1EA997DD9411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9" name="Rectangle 1018">
                <a:extLst>
                  <a:ext uri="{FF2B5EF4-FFF2-40B4-BE49-F238E27FC236}">
                    <a16:creationId xmlns:a16="http://schemas.microsoft.com/office/drawing/2014/main" id="{BEBA10E8-E4F7-48E5-8636-07027717E8D7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0" name="Rectangle 1019">
                <a:extLst>
                  <a:ext uri="{FF2B5EF4-FFF2-40B4-BE49-F238E27FC236}">
                    <a16:creationId xmlns:a16="http://schemas.microsoft.com/office/drawing/2014/main" id="{AE98C1BC-513A-41D1-91A2-648139353376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2" name="Group 1001">
              <a:extLst>
                <a:ext uri="{FF2B5EF4-FFF2-40B4-BE49-F238E27FC236}">
                  <a16:creationId xmlns:a16="http://schemas.microsoft.com/office/drawing/2014/main" id="{F5398C66-4948-4B8E-9CB3-66525A3DCB5C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1013" name="Rectangle 1012">
                <a:extLst>
                  <a:ext uri="{FF2B5EF4-FFF2-40B4-BE49-F238E27FC236}">
                    <a16:creationId xmlns:a16="http://schemas.microsoft.com/office/drawing/2014/main" id="{83BABD0B-BDDE-4551-9B60-5EB3BF09D538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4" name="Rectangle 1013">
                <a:extLst>
                  <a:ext uri="{FF2B5EF4-FFF2-40B4-BE49-F238E27FC236}">
                    <a16:creationId xmlns:a16="http://schemas.microsoft.com/office/drawing/2014/main" id="{54BD385A-CCCB-437B-938C-63245B0D90BC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Rectangle 1014">
                <a:extLst>
                  <a:ext uri="{FF2B5EF4-FFF2-40B4-BE49-F238E27FC236}">
                    <a16:creationId xmlns:a16="http://schemas.microsoft.com/office/drawing/2014/main" id="{0F7F92D2-DF0B-4B92-9606-708436756051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6" name="Rectangle 1015">
                <a:extLst>
                  <a:ext uri="{FF2B5EF4-FFF2-40B4-BE49-F238E27FC236}">
                    <a16:creationId xmlns:a16="http://schemas.microsoft.com/office/drawing/2014/main" id="{CD46B1CF-6B27-4F6C-AFA1-019BE154072A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3" name="Group 1002">
              <a:extLst>
                <a:ext uri="{FF2B5EF4-FFF2-40B4-BE49-F238E27FC236}">
                  <a16:creationId xmlns:a16="http://schemas.microsoft.com/office/drawing/2014/main" id="{5DFD78EF-EEAB-4251-9D1B-D700B43B17BC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1009" name="Rectangle 1008">
                <a:extLst>
                  <a:ext uri="{FF2B5EF4-FFF2-40B4-BE49-F238E27FC236}">
                    <a16:creationId xmlns:a16="http://schemas.microsoft.com/office/drawing/2014/main" id="{60A3E729-F70C-4AD7-81CF-5EC3C9B03207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0" name="Rectangle 1009">
                <a:extLst>
                  <a:ext uri="{FF2B5EF4-FFF2-40B4-BE49-F238E27FC236}">
                    <a16:creationId xmlns:a16="http://schemas.microsoft.com/office/drawing/2014/main" id="{C9D779A2-2387-4D98-9947-7F20414403FA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1" name="Rectangle 1010">
                <a:extLst>
                  <a:ext uri="{FF2B5EF4-FFF2-40B4-BE49-F238E27FC236}">
                    <a16:creationId xmlns:a16="http://schemas.microsoft.com/office/drawing/2014/main" id="{1EA96D9C-0B17-44CF-B134-F4FB891279B7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2" name="Rectangle 1011">
                <a:extLst>
                  <a:ext uri="{FF2B5EF4-FFF2-40B4-BE49-F238E27FC236}">
                    <a16:creationId xmlns:a16="http://schemas.microsoft.com/office/drawing/2014/main" id="{E3AD93F6-0945-4AEF-8A18-FA5EC4B5256E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4" name="Group 1003">
              <a:extLst>
                <a:ext uri="{FF2B5EF4-FFF2-40B4-BE49-F238E27FC236}">
                  <a16:creationId xmlns:a16="http://schemas.microsoft.com/office/drawing/2014/main" id="{EC4BBC4E-227E-4AC1-9E50-C918808AEB4B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1005" name="Rectangle 1004">
                <a:extLst>
                  <a:ext uri="{FF2B5EF4-FFF2-40B4-BE49-F238E27FC236}">
                    <a16:creationId xmlns:a16="http://schemas.microsoft.com/office/drawing/2014/main" id="{E41631D3-6404-4CA2-9D89-3DD25F0790E2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6" name="Rectangle 1005">
                <a:extLst>
                  <a:ext uri="{FF2B5EF4-FFF2-40B4-BE49-F238E27FC236}">
                    <a16:creationId xmlns:a16="http://schemas.microsoft.com/office/drawing/2014/main" id="{AE7CD383-FF0F-441E-941D-3C78471473E0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7" name="Rectangle 1006">
                <a:extLst>
                  <a:ext uri="{FF2B5EF4-FFF2-40B4-BE49-F238E27FC236}">
                    <a16:creationId xmlns:a16="http://schemas.microsoft.com/office/drawing/2014/main" id="{84D0273A-A2F2-49A7-85A6-7C477BF32CFD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8" name="Rectangle 1007">
                <a:extLst>
                  <a:ext uri="{FF2B5EF4-FFF2-40B4-BE49-F238E27FC236}">
                    <a16:creationId xmlns:a16="http://schemas.microsoft.com/office/drawing/2014/main" id="{5219855F-DC74-48BC-A262-55326CD43438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96" name="Rectangle 995">
            <a:extLst>
              <a:ext uri="{FF2B5EF4-FFF2-40B4-BE49-F238E27FC236}">
                <a16:creationId xmlns:a16="http://schemas.microsoft.com/office/drawing/2014/main" id="{3078EEAB-BA73-4B1D-AC5F-232D81B40EF8}"/>
              </a:ext>
            </a:extLst>
          </p:cNvPr>
          <p:cNvSpPr/>
          <p:nvPr/>
        </p:nvSpPr>
        <p:spPr>
          <a:xfrm>
            <a:off x="7991675" y="1658829"/>
            <a:ext cx="91907" cy="654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2" name="Group 611">
            <a:extLst>
              <a:ext uri="{FF2B5EF4-FFF2-40B4-BE49-F238E27FC236}">
                <a16:creationId xmlns:a16="http://schemas.microsoft.com/office/drawing/2014/main" id="{156115BE-0741-4495-83F1-BC9391F8762D}"/>
              </a:ext>
            </a:extLst>
          </p:cNvPr>
          <p:cNvGrpSpPr/>
          <p:nvPr/>
        </p:nvGrpSpPr>
        <p:grpSpPr>
          <a:xfrm>
            <a:off x="8892163" y="3527777"/>
            <a:ext cx="882947" cy="1147105"/>
            <a:chOff x="7114424" y="997211"/>
            <a:chExt cx="3164666" cy="4111464"/>
          </a:xfrm>
        </p:grpSpPr>
        <p:sp>
          <p:nvSpPr>
            <p:cNvPr id="684" name="직사각형 337">
              <a:extLst>
                <a:ext uri="{FF2B5EF4-FFF2-40B4-BE49-F238E27FC236}">
                  <a16:creationId xmlns:a16="http://schemas.microsoft.com/office/drawing/2014/main" id="{9A646FBE-4742-4758-B550-B3CDA556DE26}"/>
                </a:ext>
              </a:extLst>
            </p:cNvPr>
            <p:cNvSpPr/>
            <p:nvPr/>
          </p:nvSpPr>
          <p:spPr>
            <a:xfrm>
              <a:off x="8694397" y="4018213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85" name="이등변 삼각형 338">
              <a:extLst>
                <a:ext uri="{FF2B5EF4-FFF2-40B4-BE49-F238E27FC236}">
                  <a16:creationId xmlns:a16="http://schemas.microsoft.com/office/drawing/2014/main" id="{0EF2F4A4-A6A6-4992-9FB7-409771EE48F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3486590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86" name="직사각형 339">
              <a:extLst>
                <a:ext uri="{FF2B5EF4-FFF2-40B4-BE49-F238E27FC236}">
                  <a16:creationId xmlns:a16="http://schemas.microsoft.com/office/drawing/2014/main" id="{8FA9B9A4-AE2B-48C8-9E52-21725174E785}"/>
                </a:ext>
              </a:extLst>
            </p:cNvPr>
            <p:cNvSpPr/>
            <p:nvPr/>
          </p:nvSpPr>
          <p:spPr>
            <a:xfrm>
              <a:off x="7117656" y="4118957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87" name="이등변 삼각형 340">
              <a:extLst>
                <a:ext uri="{FF2B5EF4-FFF2-40B4-BE49-F238E27FC236}">
                  <a16:creationId xmlns:a16="http://schemas.microsoft.com/office/drawing/2014/main" id="{4D282FFF-DE3B-4CBC-B49A-3344966997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8927" y="3488492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88" name="직사각형 341">
              <a:extLst>
                <a:ext uri="{FF2B5EF4-FFF2-40B4-BE49-F238E27FC236}">
                  <a16:creationId xmlns:a16="http://schemas.microsoft.com/office/drawing/2014/main" id="{7C7CDCD0-2F3F-45D4-8B87-FAF3B2EAD605}"/>
                </a:ext>
              </a:extLst>
            </p:cNvPr>
            <p:cNvSpPr/>
            <p:nvPr/>
          </p:nvSpPr>
          <p:spPr>
            <a:xfrm>
              <a:off x="7117635" y="3728241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89" name="직사각형 342">
              <a:extLst>
                <a:ext uri="{FF2B5EF4-FFF2-40B4-BE49-F238E27FC236}">
                  <a16:creationId xmlns:a16="http://schemas.microsoft.com/office/drawing/2014/main" id="{1FF8B2FD-4CE1-4638-89FE-E1FDB8F91543}"/>
                </a:ext>
              </a:extLst>
            </p:cNvPr>
            <p:cNvSpPr/>
            <p:nvPr/>
          </p:nvSpPr>
          <p:spPr>
            <a:xfrm>
              <a:off x="8705282" y="3721410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90" name="이등변 삼각형 343">
              <a:extLst>
                <a:ext uri="{FF2B5EF4-FFF2-40B4-BE49-F238E27FC236}">
                  <a16:creationId xmlns:a16="http://schemas.microsoft.com/office/drawing/2014/main" id="{125E72F1-83EF-4F76-AAA9-019DF75254F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7024" y="332286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91" name="이등변 삼각형 344">
              <a:extLst>
                <a:ext uri="{FF2B5EF4-FFF2-40B4-BE49-F238E27FC236}">
                  <a16:creationId xmlns:a16="http://schemas.microsoft.com/office/drawing/2014/main" id="{C1894C15-1042-4904-996E-F50459216CA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7004" y="3323753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92" name="이등변 삼각형 345">
              <a:extLst>
                <a:ext uri="{FF2B5EF4-FFF2-40B4-BE49-F238E27FC236}">
                  <a16:creationId xmlns:a16="http://schemas.microsoft.com/office/drawing/2014/main" id="{4282B6B8-731B-49B0-8610-DE6BA645E6D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3415" y="2937899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93" name="이등변 삼각형 346">
              <a:extLst>
                <a:ext uri="{FF2B5EF4-FFF2-40B4-BE49-F238E27FC236}">
                  <a16:creationId xmlns:a16="http://schemas.microsoft.com/office/drawing/2014/main" id="{90A6CC8C-CDEA-4DE6-8C20-190CE5CF2C9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293372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94" name="직사각형 347">
              <a:extLst>
                <a:ext uri="{FF2B5EF4-FFF2-40B4-BE49-F238E27FC236}">
                  <a16:creationId xmlns:a16="http://schemas.microsoft.com/office/drawing/2014/main" id="{A0A70FC6-D153-44CF-9A66-4A117B935077}"/>
                </a:ext>
              </a:extLst>
            </p:cNvPr>
            <p:cNvSpPr/>
            <p:nvPr/>
          </p:nvSpPr>
          <p:spPr>
            <a:xfrm>
              <a:off x="8693369" y="1814553"/>
              <a:ext cx="1436065" cy="18832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95" name="직사각형 348">
              <a:extLst>
                <a:ext uri="{FF2B5EF4-FFF2-40B4-BE49-F238E27FC236}">
                  <a16:creationId xmlns:a16="http://schemas.microsoft.com/office/drawing/2014/main" id="{DFA747BF-8D65-4CFB-BEFF-CB68BA5235F6}"/>
                </a:ext>
              </a:extLst>
            </p:cNvPr>
            <p:cNvSpPr/>
            <p:nvPr/>
          </p:nvSpPr>
          <p:spPr>
            <a:xfrm>
              <a:off x="7257323" y="1789955"/>
              <a:ext cx="1436064" cy="19078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696" name="그룹 349">
              <a:extLst>
                <a:ext uri="{FF2B5EF4-FFF2-40B4-BE49-F238E27FC236}">
                  <a16:creationId xmlns:a16="http://schemas.microsoft.com/office/drawing/2014/main" id="{A840681E-C41F-43EE-BC99-6869B438AB8D}"/>
                </a:ext>
              </a:extLst>
            </p:cNvPr>
            <p:cNvGrpSpPr/>
            <p:nvPr/>
          </p:nvGrpSpPr>
          <p:grpSpPr>
            <a:xfrm>
              <a:off x="7257322" y="2945908"/>
              <a:ext cx="2872162" cy="1503865"/>
              <a:chOff x="3844103" y="4603820"/>
              <a:chExt cx="2872162" cy="1503865"/>
            </a:xfrm>
          </p:grpSpPr>
          <p:sp>
            <p:nvSpPr>
              <p:cNvPr id="1343" name="이등변 삼각형 414">
                <a:extLst>
                  <a:ext uri="{FF2B5EF4-FFF2-40B4-BE49-F238E27FC236}">
                    <a16:creationId xmlns:a16="http://schemas.microsoft.com/office/drawing/2014/main" id="{92E1367D-7446-496F-85C7-E45CC7225D0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344" name="이등변 삼각형 415">
                <a:extLst>
                  <a:ext uri="{FF2B5EF4-FFF2-40B4-BE49-F238E27FC236}">
                    <a16:creationId xmlns:a16="http://schemas.microsoft.com/office/drawing/2014/main" id="{DF057817-0EFB-4E22-8D7D-72BF6974D7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sp>
          <p:nvSpPr>
            <p:cNvPr id="697" name="직사각형 350">
              <a:extLst>
                <a:ext uri="{FF2B5EF4-FFF2-40B4-BE49-F238E27FC236}">
                  <a16:creationId xmlns:a16="http://schemas.microsoft.com/office/drawing/2014/main" id="{DDCDAE27-7C7F-49F9-91D9-0C72FD41FA9F}"/>
                </a:ext>
              </a:extLst>
            </p:cNvPr>
            <p:cNvSpPr/>
            <p:nvPr/>
          </p:nvSpPr>
          <p:spPr>
            <a:xfrm flipH="1">
              <a:off x="8692924" y="2893677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98" name="이등변 삼각형 351">
              <a:extLst>
                <a:ext uri="{FF2B5EF4-FFF2-40B4-BE49-F238E27FC236}">
                  <a16:creationId xmlns:a16="http://schemas.microsoft.com/office/drawing/2014/main" id="{2607B77B-712F-433D-A040-158E2E682C9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42" y="2259049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699" name="직사각형 352">
              <a:extLst>
                <a:ext uri="{FF2B5EF4-FFF2-40B4-BE49-F238E27FC236}">
                  <a16:creationId xmlns:a16="http://schemas.microsoft.com/office/drawing/2014/main" id="{BAB7A6D3-0FB2-44C5-93C6-70054D2F1D31}"/>
                </a:ext>
              </a:extLst>
            </p:cNvPr>
            <p:cNvSpPr/>
            <p:nvPr/>
          </p:nvSpPr>
          <p:spPr>
            <a:xfrm>
              <a:off x="7256858" y="2893679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00" name="이등변 삼각형 353">
              <a:extLst>
                <a:ext uri="{FF2B5EF4-FFF2-40B4-BE49-F238E27FC236}">
                  <a16:creationId xmlns:a16="http://schemas.microsoft.com/office/drawing/2014/main" id="{DBE69E88-C008-489A-8CF4-CC5D0FE957F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6" y="2259051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01" name="이등변 삼각형 354">
              <a:extLst>
                <a:ext uri="{FF2B5EF4-FFF2-40B4-BE49-F238E27FC236}">
                  <a16:creationId xmlns:a16="http://schemas.microsoft.com/office/drawing/2014/main" id="{86A7896A-0E85-40D3-9406-1F778F7C236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9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02" name="이등변 삼각형 355">
              <a:extLst>
                <a:ext uri="{FF2B5EF4-FFF2-40B4-BE49-F238E27FC236}">
                  <a16:creationId xmlns:a16="http://schemas.microsoft.com/office/drawing/2014/main" id="{957DBB89-D6F7-486F-B99D-392FD9DECF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8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03" name="직사각형 356">
              <a:extLst>
                <a:ext uri="{FF2B5EF4-FFF2-40B4-BE49-F238E27FC236}">
                  <a16:creationId xmlns:a16="http://schemas.microsoft.com/office/drawing/2014/main" id="{E80B8CA3-6CB2-450F-A4DA-92691DCE26F6}"/>
                </a:ext>
              </a:extLst>
            </p:cNvPr>
            <p:cNvSpPr/>
            <p:nvPr/>
          </p:nvSpPr>
          <p:spPr>
            <a:xfrm flipH="1">
              <a:off x="8692855" y="2864877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04" name="직사각형 357">
              <a:extLst>
                <a:ext uri="{FF2B5EF4-FFF2-40B4-BE49-F238E27FC236}">
                  <a16:creationId xmlns:a16="http://schemas.microsoft.com/office/drawing/2014/main" id="{93B81D71-8D93-48F1-A1AE-9BB95CE31166}"/>
                </a:ext>
              </a:extLst>
            </p:cNvPr>
            <p:cNvSpPr/>
            <p:nvPr/>
          </p:nvSpPr>
          <p:spPr>
            <a:xfrm>
              <a:off x="7256790" y="2864879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05" name="이등변 삼각형 358">
              <a:extLst>
                <a:ext uri="{FF2B5EF4-FFF2-40B4-BE49-F238E27FC236}">
                  <a16:creationId xmlns:a16="http://schemas.microsoft.com/office/drawing/2014/main" id="{F21CC8EA-8DAB-4D95-B8BA-1FEF732253E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63" y="217817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06" name="이등변 삼각형 359">
              <a:extLst>
                <a:ext uri="{FF2B5EF4-FFF2-40B4-BE49-F238E27FC236}">
                  <a16:creationId xmlns:a16="http://schemas.microsoft.com/office/drawing/2014/main" id="{C521B917-B544-4B92-B811-9013A1E6F64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82" y="2178175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07" name="이등변 삼각형 360">
              <a:extLst>
                <a:ext uri="{FF2B5EF4-FFF2-40B4-BE49-F238E27FC236}">
                  <a16:creationId xmlns:a16="http://schemas.microsoft.com/office/drawing/2014/main" id="{6E652FF5-C7D9-4884-A505-B26B18A7DAD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881" y="2144453"/>
              <a:ext cx="1503865" cy="14360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08" name="이등변 삼각형 361">
              <a:extLst>
                <a:ext uri="{FF2B5EF4-FFF2-40B4-BE49-F238E27FC236}">
                  <a16:creationId xmlns:a16="http://schemas.microsoft.com/office/drawing/2014/main" id="{24E1085E-60DE-46F0-AB79-A2091BD7F3B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786" y="2144453"/>
              <a:ext cx="1503865" cy="143608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09" name="직사각형 362">
              <a:extLst>
                <a:ext uri="{FF2B5EF4-FFF2-40B4-BE49-F238E27FC236}">
                  <a16:creationId xmlns:a16="http://schemas.microsoft.com/office/drawing/2014/main" id="{0E098618-61F3-4F09-9652-C24F5D1E8630}"/>
                </a:ext>
              </a:extLst>
            </p:cNvPr>
            <p:cNvSpPr/>
            <p:nvPr/>
          </p:nvSpPr>
          <p:spPr>
            <a:xfrm flipH="1">
              <a:off x="8693016" y="1804126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0" name="이등변 삼각형 363">
              <a:extLst>
                <a:ext uri="{FF2B5EF4-FFF2-40B4-BE49-F238E27FC236}">
                  <a16:creationId xmlns:a16="http://schemas.microsoft.com/office/drawing/2014/main" id="{F936B324-CBE6-4227-A614-D9E965C071D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34" y="1169498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1" name="직사각형 364">
              <a:extLst>
                <a:ext uri="{FF2B5EF4-FFF2-40B4-BE49-F238E27FC236}">
                  <a16:creationId xmlns:a16="http://schemas.microsoft.com/office/drawing/2014/main" id="{2DB668DD-44D7-4B74-A116-40DE41536193}"/>
                </a:ext>
              </a:extLst>
            </p:cNvPr>
            <p:cNvSpPr/>
            <p:nvPr/>
          </p:nvSpPr>
          <p:spPr>
            <a:xfrm>
              <a:off x="7256950" y="1804128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2" name="이등변 삼각형 365">
              <a:extLst>
                <a:ext uri="{FF2B5EF4-FFF2-40B4-BE49-F238E27FC236}">
                  <a16:creationId xmlns:a16="http://schemas.microsoft.com/office/drawing/2014/main" id="{F2490F18-22DD-4A30-A3AC-B08B55A7B79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68" y="1169500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3" name="이등변 삼각형 366">
              <a:extLst>
                <a:ext uri="{FF2B5EF4-FFF2-40B4-BE49-F238E27FC236}">
                  <a16:creationId xmlns:a16="http://schemas.microsoft.com/office/drawing/2014/main" id="{69EB77F4-DCE4-4ED5-847F-FAFCD5ADA91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51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4" name="이등변 삼각형 367">
              <a:extLst>
                <a:ext uri="{FF2B5EF4-FFF2-40B4-BE49-F238E27FC236}">
                  <a16:creationId xmlns:a16="http://schemas.microsoft.com/office/drawing/2014/main" id="{06A780E9-E804-4F43-A4CC-E68E3F067C1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70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5" name="직사각형 368">
              <a:extLst>
                <a:ext uri="{FF2B5EF4-FFF2-40B4-BE49-F238E27FC236}">
                  <a16:creationId xmlns:a16="http://schemas.microsoft.com/office/drawing/2014/main" id="{B39E648C-82A6-4D1B-B771-208CA1FFF708}"/>
                </a:ext>
              </a:extLst>
            </p:cNvPr>
            <p:cNvSpPr/>
            <p:nvPr/>
          </p:nvSpPr>
          <p:spPr>
            <a:xfrm flipH="1">
              <a:off x="8692947" y="1775326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6" name="직사각형 369">
              <a:extLst>
                <a:ext uri="{FF2B5EF4-FFF2-40B4-BE49-F238E27FC236}">
                  <a16:creationId xmlns:a16="http://schemas.microsoft.com/office/drawing/2014/main" id="{7470F9ED-01A6-4762-BA0A-50D4BF0C70D2}"/>
                </a:ext>
              </a:extLst>
            </p:cNvPr>
            <p:cNvSpPr/>
            <p:nvPr/>
          </p:nvSpPr>
          <p:spPr>
            <a:xfrm>
              <a:off x="7256882" y="1775328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7" name="이등변 삼각형 370">
              <a:extLst>
                <a:ext uri="{FF2B5EF4-FFF2-40B4-BE49-F238E27FC236}">
                  <a16:creationId xmlns:a16="http://schemas.microsoft.com/office/drawing/2014/main" id="{F46DB6CB-D76C-439B-BE97-E9EE1565B9B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5" y="1088624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8" name="이등변 삼각형 371">
              <a:extLst>
                <a:ext uri="{FF2B5EF4-FFF2-40B4-BE49-F238E27FC236}">
                  <a16:creationId xmlns:a16="http://schemas.microsoft.com/office/drawing/2014/main" id="{7D91BBD6-1B06-4578-AD38-285DF4EC1FF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4" y="1088624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9" name="이등변 삼각형 372">
              <a:extLst>
                <a:ext uri="{FF2B5EF4-FFF2-40B4-BE49-F238E27FC236}">
                  <a16:creationId xmlns:a16="http://schemas.microsoft.com/office/drawing/2014/main" id="{DCDF56A9-6031-49FE-B804-F9D2007BBE7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73" y="1054902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0" name="이등변 삼각형 373">
              <a:extLst>
                <a:ext uri="{FF2B5EF4-FFF2-40B4-BE49-F238E27FC236}">
                  <a16:creationId xmlns:a16="http://schemas.microsoft.com/office/drawing/2014/main" id="{F3547AD6-FF23-4186-AC85-0CCD72924D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78" y="1054902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721" name="그룹 386">
              <a:extLst>
                <a:ext uri="{FF2B5EF4-FFF2-40B4-BE49-F238E27FC236}">
                  <a16:creationId xmlns:a16="http://schemas.microsoft.com/office/drawing/2014/main" id="{80C4464C-9F18-4C3D-8476-66220122B637}"/>
                </a:ext>
              </a:extLst>
            </p:cNvPr>
            <p:cNvGrpSpPr/>
            <p:nvPr/>
          </p:nvGrpSpPr>
          <p:grpSpPr>
            <a:xfrm>
              <a:off x="7257337" y="997211"/>
              <a:ext cx="2872174" cy="1584740"/>
              <a:chOff x="4827098" y="300735"/>
              <a:chExt cx="2872174" cy="1584740"/>
            </a:xfrm>
          </p:grpSpPr>
          <p:sp>
            <p:nvSpPr>
              <p:cNvPr id="1333" name="직사각형 404">
                <a:extLst>
                  <a:ext uri="{FF2B5EF4-FFF2-40B4-BE49-F238E27FC236}">
                    <a16:creationId xmlns:a16="http://schemas.microsoft.com/office/drawing/2014/main" id="{B134B53A-955B-4D03-A41E-E37B8E3CC4E3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334" name="이등변 삼각형 405">
                <a:extLst>
                  <a:ext uri="{FF2B5EF4-FFF2-40B4-BE49-F238E27FC236}">
                    <a16:creationId xmlns:a16="http://schemas.microsoft.com/office/drawing/2014/main" id="{C44787E0-D20C-48D0-A177-268595FE17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335" name="직사각형 406">
                <a:extLst>
                  <a:ext uri="{FF2B5EF4-FFF2-40B4-BE49-F238E27FC236}">
                    <a16:creationId xmlns:a16="http://schemas.microsoft.com/office/drawing/2014/main" id="{A6DBD651-8033-46F4-8B96-6EC089B531A5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336" name="이등변 삼각형 407">
                <a:extLst>
                  <a:ext uri="{FF2B5EF4-FFF2-40B4-BE49-F238E27FC236}">
                    <a16:creationId xmlns:a16="http://schemas.microsoft.com/office/drawing/2014/main" id="{311211F4-78B6-46BC-8EF8-0B38B3884A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337" name="이등변 삼각형 408">
                <a:extLst>
                  <a:ext uri="{FF2B5EF4-FFF2-40B4-BE49-F238E27FC236}">
                    <a16:creationId xmlns:a16="http://schemas.microsoft.com/office/drawing/2014/main" id="{BECC639B-D031-4941-8C34-11022EDF3D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338" name="이등변 삼각형 409">
                <a:extLst>
                  <a:ext uri="{FF2B5EF4-FFF2-40B4-BE49-F238E27FC236}">
                    <a16:creationId xmlns:a16="http://schemas.microsoft.com/office/drawing/2014/main" id="{589FEEBA-4977-436B-97DD-9B4E265B10D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339" name="이등변 삼각형 410">
                <a:extLst>
                  <a:ext uri="{FF2B5EF4-FFF2-40B4-BE49-F238E27FC236}">
                    <a16:creationId xmlns:a16="http://schemas.microsoft.com/office/drawing/2014/main" id="{0E812AF0-851F-4EFE-81BB-A2FC7EF29D0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340" name="이등변 삼각형 411">
                <a:extLst>
                  <a:ext uri="{FF2B5EF4-FFF2-40B4-BE49-F238E27FC236}">
                    <a16:creationId xmlns:a16="http://schemas.microsoft.com/office/drawing/2014/main" id="{623FF935-0315-4A02-B6B9-B2619539351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341" name="이등변 삼각형 412">
                <a:extLst>
                  <a:ext uri="{FF2B5EF4-FFF2-40B4-BE49-F238E27FC236}">
                    <a16:creationId xmlns:a16="http://schemas.microsoft.com/office/drawing/2014/main" id="{5EB79C20-A004-4B62-BD47-2A425CC58FB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342" name="이등변 삼각형 413">
                <a:extLst>
                  <a:ext uri="{FF2B5EF4-FFF2-40B4-BE49-F238E27FC236}">
                    <a16:creationId xmlns:a16="http://schemas.microsoft.com/office/drawing/2014/main" id="{A9EFC2CC-FACF-4607-81AA-90C02CC37E3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cxnSp>
          <p:nvCxnSpPr>
            <p:cNvPr id="722" name="직선 연결선 387">
              <a:extLst>
                <a:ext uri="{FF2B5EF4-FFF2-40B4-BE49-F238E27FC236}">
                  <a16:creationId xmlns:a16="http://schemas.microsoft.com/office/drawing/2014/main" id="{09818867-AFC7-4DA6-A62F-52D307D4CF5F}"/>
                </a:ext>
              </a:extLst>
            </p:cNvPr>
            <p:cNvCxnSpPr>
              <a:cxnSpLocks/>
              <a:stCxn id="710" idx="2"/>
              <a:endCxn id="1344" idx="2"/>
            </p:cNvCxnSpPr>
            <p:nvPr/>
          </p:nvCxnSpPr>
          <p:spPr>
            <a:xfrm>
              <a:off x="8693026" y="2639471"/>
              <a:ext cx="377" cy="181030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직선 연결선 388">
              <a:extLst>
                <a:ext uri="{FF2B5EF4-FFF2-40B4-BE49-F238E27FC236}">
                  <a16:creationId xmlns:a16="http://schemas.microsoft.com/office/drawing/2014/main" id="{B3ECFA73-EA3E-4A79-A434-9653FCAC5D6F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37" y="2022430"/>
              <a:ext cx="0" cy="1819886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직선 연결선 389">
              <a:extLst>
                <a:ext uri="{FF2B5EF4-FFF2-40B4-BE49-F238E27FC236}">
                  <a16:creationId xmlns:a16="http://schemas.microsoft.com/office/drawing/2014/main" id="{6381C49D-F701-4350-B4A5-BE99DCF8982F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02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직선 연결선 390">
              <a:extLst>
                <a:ext uri="{FF2B5EF4-FFF2-40B4-BE49-F238E27FC236}">
                  <a16:creationId xmlns:a16="http://schemas.microsoft.com/office/drawing/2014/main" id="{CE47F6C6-A4F7-451E-8E6D-A4FC1B702F16}"/>
                </a:ext>
              </a:extLst>
            </p:cNvPr>
            <p:cNvCxnSpPr>
              <a:cxnSpLocks/>
            </p:cNvCxnSpPr>
            <p:nvPr/>
          </p:nvCxnSpPr>
          <p:spPr>
            <a:xfrm>
              <a:off x="9844179" y="1977567"/>
              <a:ext cx="0" cy="1864749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직선 연결선 391">
              <a:extLst>
                <a:ext uri="{FF2B5EF4-FFF2-40B4-BE49-F238E27FC236}">
                  <a16:creationId xmlns:a16="http://schemas.microsoft.com/office/drawing/2014/main" id="{8F588B15-6A95-4461-AF63-BD6DFCCAADB0}"/>
                </a:ext>
              </a:extLst>
            </p:cNvPr>
            <p:cNvCxnSpPr>
              <a:cxnSpLocks/>
            </p:cNvCxnSpPr>
            <p:nvPr/>
          </p:nvCxnSpPr>
          <p:spPr>
            <a:xfrm>
              <a:off x="9558874" y="2144282"/>
              <a:ext cx="0" cy="1859993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직선 연결선 392">
              <a:extLst>
                <a:ext uri="{FF2B5EF4-FFF2-40B4-BE49-F238E27FC236}">
                  <a16:creationId xmlns:a16="http://schemas.microsoft.com/office/drawing/2014/main" id="{274435B8-C12D-4133-BA3D-7ADD1C41A44A}"/>
                </a:ext>
              </a:extLst>
            </p:cNvPr>
            <p:cNvCxnSpPr>
              <a:cxnSpLocks/>
            </p:cNvCxnSpPr>
            <p:nvPr/>
          </p:nvCxnSpPr>
          <p:spPr>
            <a:xfrm>
              <a:off x="7825335" y="2110560"/>
              <a:ext cx="0" cy="189371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3" name="직선 연결선 393">
              <a:extLst>
                <a:ext uri="{FF2B5EF4-FFF2-40B4-BE49-F238E27FC236}">
                  <a16:creationId xmlns:a16="http://schemas.microsoft.com/office/drawing/2014/main" id="{6FC3AE17-48C0-44DE-B51B-D31D0758D9ED}"/>
                </a:ext>
              </a:extLst>
            </p:cNvPr>
            <p:cNvCxnSpPr>
              <a:cxnSpLocks/>
            </p:cNvCxnSpPr>
            <p:nvPr/>
          </p:nvCxnSpPr>
          <p:spPr>
            <a:xfrm>
              <a:off x="9273807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4" name="직선 연결선 394">
              <a:extLst>
                <a:ext uri="{FF2B5EF4-FFF2-40B4-BE49-F238E27FC236}">
                  <a16:creationId xmlns:a16="http://schemas.microsoft.com/office/drawing/2014/main" id="{936944AC-DB0C-42E7-AA4C-3DB5B521044A}"/>
                </a:ext>
              </a:extLst>
            </p:cNvPr>
            <p:cNvCxnSpPr>
              <a:cxnSpLocks/>
            </p:cNvCxnSpPr>
            <p:nvPr/>
          </p:nvCxnSpPr>
          <p:spPr>
            <a:xfrm>
              <a:off x="8406073" y="2494268"/>
              <a:ext cx="0" cy="1810857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" name="직선 연결선 395">
              <a:extLst>
                <a:ext uri="{FF2B5EF4-FFF2-40B4-BE49-F238E27FC236}">
                  <a16:creationId xmlns:a16="http://schemas.microsoft.com/office/drawing/2014/main" id="{11AC34B4-5647-4BDE-8F96-2B0CCFA17D0E}"/>
                </a:ext>
              </a:extLst>
            </p:cNvPr>
            <p:cNvCxnSpPr>
              <a:cxnSpLocks/>
            </p:cNvCxnSpPr>
            <p:nvPr/>
          </p:nvCxnSpPr>
          <p:spPr>
            <a:xfrm>
              <a:off x="8988274" y="2450731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907DE12D-43B0-4949-9687-606687BF6829}"/>
              </a:ext>
            </a:extLst>
          </p:cNvPr>
          <p:cNvGrpSpPr/>
          <p:nvPr/>
        </p:nvGrpSpPr>
        <p:grpSpPr>
          <a:xfrm>
            <a:off x="9141486" y="3112473"/>
            <a:ext cx="366581" cy="418950"/>
            <a:chOff x="3317834" y="2435870"/>
            <a:chExt cx="640080" cy="731520"/>
          </a:xfrm>
          <a:scene3d>
            <a:camera prst="isometricRightUp">
              <a:rot lat="0" lon="10800000" rev="0"/>
            </a:camera>
            <a:lightRig rig="threePt" dir="t"/>
          </a:scene3d>
        </p:grpSpPr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B3D4D72A-9928-4C2B-A08A-0BD1D2D1B8A7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4" name="Group 663">
              <a:extLst>
                <a:ext uri="{FF2B5EF4-FFF2-40B4-BE49-F238E27FC236}">
                  <a16:creationId xmlns:a16="http://schemas.microsoft.com/office/drawing/2014/main" id="{5E919A5B-5EB6-4A45-96DF-45DEDB241886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id="{EACE9A8A-B046-4384-B629-F68F8166310E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 680">
                <a:extLst>
                  <a:ext uri="{FF2B5EF4-FFF2-40B4-BE49-F238E27FC236}">
                    <a16:creationId xmlns:a16="http://schemas.microsoft.com/office/drawing/2014/main" id="{C48C42D6-1D24-4246-975A-EE56CDECF173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 681">
                <a:extLst>
                  <a:ext uri="{FF2B5EF4-FFF2-40B4-BE49-F238E27FC236}">
                    <a16:creationId xmlns:a16="http://schemas.microsoft.com/office/drawing/2014/main" id="{2131407A-2C52-4196-8D01-E6A8DA596768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id="{6FD27D9B-5C3A-4408-B85C-698588BA8236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5" name="Group 664">
              <a:extLst>
                <a:ext uri="{FF2B5EF4-FFF2-40B4-BE49-F238E27FC236}">
                  <a16:creationId xmlns:a16="http://schemas.microsoft.com/office/drawing/2014/main" id="{1650B9E1-8DD4-4EA0-B1D3-4C389D3E500D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FBA736DB-EB4A-4D4D-BDDF-4F6E5C29B190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A4024B8D-5E86-4E6C-BCE6-C9BC191819ED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5924626B-50F4-4367-B7A9-9838D3DA20A2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A285C52A-EE0F-46A6-97DB-7656B60D7B06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A3AD5607-99AB-4BF3-BCD7-2A7210568522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672" name="Rectangle 671">
                <a:extLst>
                  <a:ext uri="{FF2B5EF4-FFF2-40B4-BE49-F238E27FC236}">
                    <a16:creationId xmlns:a16="http://schemas.microsoft.com/office/drawing/2014/main" id="{21B3F962-42A4-4EED-9606-806A88E5480A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Rectangle 672">
                <a:extLst>
                  <a:ext uri="{FF2B5EF4-FFF2-40B4-BE49-F238E27FC236}">
                    <a16:creationId xmlns:a16="http://schemas.microsoft.com/office/drawing/2014/main" id="{13A41124-ADEC-43B3-B2E8-2570F866067E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F5095A62-E815-45A7-99FB-69DE3902545E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5E54A768-FC72-442E-A619-B6828DD93809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7" name="Group 666">
              <a:extLst>
                <a:ext uri="{FF2B5EF4-FFF2-40B4-BE49-F238E27FC236}">
                  <a16:creationId xmlns:a16="http://schemas.microsoft.com/office/drawing/2014/main" id="{A62AFAE5-E608-42FB-BBB2-27EE7870A383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668" name="Rectangle 667">
                <a:extLst>
                  <a:ext uri="{FF2B5EF4-FFF2-40B4-BE49-F238E27FC236}">
                    <a16:creationId xmlns:a16="http://schemas.microsoft.com/office/drawing/2014/main" id="{BEE6E47E-2B18-4125-B1C9-396E2CDD5746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9" name="Rectangle 668">
                <a:extLst>
                  <a:ext uri="{FF2B5EF4-FFF2-40B4-BE49-F238E27FC236}">
                    <a16:creationId xmlns:a16="http://schemas.microsoft.com/office/drawing/2014/main" id="{581E462A-13E5-4336-B0AD-4A3C9A7DC697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Rectangle 669">
                <a:extLst>
                  <a:ext uri="{FF2B5EF4-FFF2-40B4-BE49-F238E27FC236}">
                    <a16:creationId xmlns:a16="http://schemas.microsoft.com/office/drawing/2014/main" id="{28F95AC3-DBB7-45EB-89E3-8E3FCBE57FBF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1" name="Rectangle 670">
                <a:extLst>
                  <a:ext uri="{FF2B5EF4-FFF2-40B4-BE49-F238E27FC236}">
                    <a16:creationId xmlns:a16="http://schemas.microsoft.com/office/drawing/2014/main" id="{942CC8FB-13E2-4378-A043-2EB2102559A4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BACD6C9E-0F0B-4B4A-938F-10CBA5288391}"/>
              </a:ext>
            </a:extLst>
          </p:cNvPr>
          <p:cNvGrpSpPr/>
          <p:nvPr/>
        </p:nvGrpSpPr>
        <p:grpSpPr>
          <a:xfrm>
            <a:off x="9463148" y="3182372"/>
            <a:ext cx="366581" cy="418950"/>
            <a:chOff x="3317834" y="2435870"/>
            <a:chExt cx="640080" cy="731520"/>
          </a:xfrm>
          <a:scene3d>
            <a:camera prst="isometricRightUp"/>
            <a:lightRig rig="threePt" dir="t"/>
          </a:scene3d>
        </p:grpSpPr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F2B5F467-49CD-4C97-A5D2-6AC0F89BC182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43" name="Group 642">
              <a:extLst>
                <a:ext uri="{FF2B5EF4-FFF2-40B4-BE49-F238E27FC236}">
                  <a16:creationId xmlns:a16="http://schemas.microsoft.com/office/drawing/2014/main" id="{66478D63-1FDE-49C0-9175-DC74E8E0FED9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D377D06E-B9A9-4759-9F9F-64AC3DF68B86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A05CB7AD-4569-49C4-B393-72866427343F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AB5787B6-E585-4A09-A7DB-27C830B8615D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Rectangle 661">
                <a:extLst>
                  <a:ext uri="{FF2B5EF4-FFF2-40B4-BE49-F238E27FC236}">
                    <a16:creationId xmlns:a16="http://schemas.microsoft.com/office/drawing/2014/main" id="{17408042-391A-4BD2-B4C9-28EB061B42A9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4" name="Group 643">
              <a:extLst>
                <a:ext uri="{FF2B5EF4-FFF2-40B4-BE49-F238E27FC236}">
                  <a16:creationId xmlns:a16="http://schemas.microsoft.com/office/drawing/2014/main" id="{719A03E1-9105-4A3B-9E84-87B55B89C812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655" name="Rectangle 654">
                <a:extLst>
                  <a:ext uri="{FF2B5EF4-FFF2-40B4-BE49-F238E27FC236}">
                    <a16:creationId xmlns:a16="http://schemas.microsoft.com/office/drawing/2014/main" id="{5DF1E7CE-C70D-47A2-A762-A9FA11176B3D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E2F5166D-36E0-4AE7-B31D-A195BB7C68F2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B08F6990-540D-4058-8FB9-C8CF78CB9EF6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Rectangle 657">
                <a:extLst>
                  <a:ext uri="{FF2B5EF4-FFF2-40B4-BE49-F238E27FC236}">
                    <a16:creationId xmlns:a16="http://schemas.microsoft.com/office/drawing/2014/main" id="{5C222831-D3B6-43C1-AB2A-324690592DAC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5" name="Group 644">
              <a:extLst>
                <a:ext uri="{FF2B5EF4-FFF2-40B4-BE49-F238E27FC236}">
                  <a16:creationId xmlns:a16="http://schemas.microsoft.com/office/drawing/2014/main" id="{91A97CBD-A4B1-412A-BBA5-2D3E35E6E36D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651" name="Rectangle 650">
                <a:extLst>
                  <a:ext uri="{FF2B5EF4-FFF2-40B4-BE49-F238E27FC236}">
                    <a16:creationId xmlns:a16="http://schemas.microsoft.com/office/drawing/2014/main" id="{0E4C7F60-44DD-4581-91A8-865E5CC33C22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>
                <a:extLst>
                  <a:ext uri="{FF2B5EF4-FFF2-40B4-BE49-F238E27FC236}">
                    <a16:creationId xmlns:a16="http://schemas.microsoft.com/office/drawing/2014/main" id="{0FA98760-7BA6-4F23-A450-4C95661F0806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>
                <a:extLst>
                  <a:ext uri="{FF2B5EF4-FFF2-40B4-BE49-F238E27FC236}">
                    <a16:creationId xmlns:a16="http://schemas.microsoft.com/office/drawing/2014/main" id="{EF63F2A8-BAAD-494C-BF29-7DBEE5CF24A9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>
                <a:extLst>
                  <a:ext uri="{FF2B5EF4-FFF2-40B4-BE49-F238E27FC236}">
                    <a16:creationId xmlns:a16="http://schemas.microsoft.com/office/drawing/2014/main" id="{80DF09E9-296E-4761-9080-667DA0EFFFCB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6" name="Group 645">
              <a:extLst>
                <a:ext uri="{FF2B5EF4-FFF2-40B4-BE49-F238E27FC236}">
                  <a16:creationId xmlns:a16="http://schemas.microsoft.com/office/drawing/2014/main" id="{443FAB77-C7AE-4BAE-80D0-2FCAEAAB8EF7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647" name="Rectangle 646">
                <a:extLst>
                  <a:ext uri="{FF2B5EF4-FFF2-40B4-BE49-F238E27FC236}">
                    <a16:creationId xmlns:a16="http://schemas.microsoft.com/office/drawing/2014/main" id="{B8DED8EF-DDAF-42C7-B326-3ABC23B8FDF9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>
                <a:extLst>
                  <a:ext uri="{FF2B5EF4-FFF2-40B4-BE49-F238E27FC236}">
                    <a16:creationId xmlns:a16="http://schemas.microsoft.com/office/drawing/2014/main" id="{2FD1D902-DA30-42E2-879E-C35EEDEA3FF9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>
                <a:extLst>
                  <a:ext uri="{FF2B5EF4-FFF2-40B4-BE49-F238E27FC236}">
                    <a16:creationId xmlns:a16="http://schemas.microsoft.com/office/drawing/2014/main" id="{B54CA132-3E9F-4250-B634-64CDBC358C7A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14E5A1C6-871A-4F14-95A6-598AE2E6C26A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16" name="Group 615">
            <a:extLst>
              <a:ext uri="{FF2B5EF4-FFF2-40B4-BE49-F238E27FC236}">
                <a16:creationId xmlns:a16="http://schemas.microsoft.com/office/drawing/2014/main" id="{8B9BC018-92B6-4040-81FC-39E4E189E8F6}"/>
              </a:ext>
            </a:extLst>
          </p:cNvPr>
          <p:cNvGrpSpPr/>
          <p:nvPr/>
        </p:nvGrpSpPr>
        <p:grpSpPr>
          <a:xfrm>
            <a:off x="8834016" y="3182371"/>
            <a:ext cx="366581" cy="418950"/>
            <a:chOff x="3317834" y="2435870"/>
            <a:chExt cx="640080" cy="731520"/>
          </a:xfrm>
          <a:scene3d>
            <a:camera prst="isometricLeftDown"/>
            <a:lightRig rig="threePt" dir="t"/>
          </a:scene3d>
        </p:grpSpPr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10A00441-0E36-4F8C-B643-63557797AF31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22" name="Group 621">
              <a:extLst>
                <a:ext uri="{FF2B5EF4-FFF2-40B4-BE49-F238E27FC236}">
                  <a16:creationId xmlns:a16="http://schemas.microsoft.com/office/drawing/2014/main" id="{656B93B3-A51C-4C76-94FA-F6D80D545834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981A0C69-F033-44CE-B15D-276506B59AC7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3C725019-ADEC-4C1E-9F81-9BB97DC9B342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0E4C5058-ED6E-45E9-8883-5388C44EA977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C9556B5E-FBEE-4ED4-B48B-44B6E59EA30F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A9FEC0FC-2607-45F8-B436-3A45C648EDE0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634" name="Rectangle 633">
                <a:extLst>
                  <a:ext uri="{FF2B5EF4-FFF2-40B4-BE49-F238E27FC236}">
                    <a16:creationId xmlns:a16="http://schemas.microsoft.com/office/drawing/2014/main" id="{A4A6842F-2CF9-4FBD-AB23-A4AE8E467C14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>
                <a:extLst>
                  <a:ext uri="{FF2B5EF4-FFF2-40B4-BE49-F238E27FC236}">
                    <a16:creationId xmlns:a16="http://schemas.microsoft.com/office/drawing/2014/main" id="{DB19F1A4-25D7-497C-8FE1-85B9008DBE62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>
                <a:extLst>
                  <a:ext uri="{FF2B5EF4-FFF2-40B4-BE49-F238E27FC236}">
                    <a16:creationId xmlns:a16="http://schemas.microsoft.com/office/drawing/2014/main" id="{C7AB11EB-C998-421F-9049-D26A79DADE18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>
                <a:extLst>
                  <a:ext uri="{FF2B5EF4-FFF2-40B4-BE49-F238E27FC236}">
                    <a16:creationId xmlns:a16="http://schemas.microsoft.com/office/drawing/2014/main" id="{CCFE7EC1-A55D-4441-BD15-6A054F80F9B2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06103CE1-193C-4EDA-8A17-D03DB73251B8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630" name="Rectangle 629">
                <a:extLst>
                  <a:ext uri="{FF2B5EF4-FFF2-40B4-BE49-F238E27FC236}">
                    <a16:creationId xmlns:a16="http://schemas.microsoft.com/office/drawing/2014/main" id="{3F4590E5-DB57-450A-AB26-7086B0B7DAEC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>
                <a:extLst>
                  <a:ext uri="{FF2B5EF4-FFF2-40B4-BE49-F238E27FC236}">
                    <a16:creationId xmlns:a16="http://schemas.microsoft.com/office/drawing/2014/main" id="{5A8CFB2C-1012-41EF-9776-232E304B5EEA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>
                <a:extLst>
                  <a:ext uri="{FF2B5EF4-FFF2-40B4-BE49-F238E27FC236}">
                    <a16:creationId xmlns:a16="http://schemas.microsoft.com/office/drawing/2014/main" id="{594A045C-F22D-40F4-BA18-BEF9EDB55B9F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>
                <a:extLst>
                  <a:ext uri="{FF2B5EF4-FFF2-40B4-BE49-F238E27FC236}">
                    <a16:creationId xmlns:a16="http://schemas.microsoft.com/office/drawing/2014/main" id="{867BBFBD-08A8-4C10-A4F0-222DAA1DCCEE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44E900E0-0FF3-4982-B68A-0B170841DDE2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626" name="Rectangle 625">
                <a:extLst>
                  <a:ext uri="{FF2B5EF4-FFF2-40B4-BE49-F238E27FC236}">
                    <a16:creationId xmlns:a16="http://schemas.microsoft.com/office/drawing/2014/main" id="{81625C42-34D9-4A68-95EE-76E6F12B16CA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>
                <a:extLst>
                  <a:ext uri="{FF2B5EF4-FFF2-40B4-BE49-F238E27FC236}">
                    <a16:creationId xmlns:a16="http://schemas.microsoft.com/office/drawing/2014/main" id="{2C983B52-DFCC-40D1-9904-EA669BB60B14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>
                <a:extLst>
                  <a:ext uri="{FF2B5EF4-FFF2-40B4-BE49-F238E27FC236}">
                    <a16:creationId xmlns:a16="http://schemas.microsoft.com/office/drawing/2014/main" id="{8F1AAE8B-8346-440D-9774-93F1094B3D04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>
                <a:extLst>
                  <a:ext uri="{FF2B5EF4-FFF2-40B4-BE49-F238E27FC236}">
                    <a16:creationId xmlns:a16="http://schemas.microsoft.com/office/drawing/2014/main" id="{8637D424-6DD9-4937-B2FF-8336F002B006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17" name="Rectangle 616">
            <a:extLst>
              <a:ext uri="{FF2B5EF4-FFF2-40B4-BE49-F238E27FC236}">
                <a16:creationId xmlns:a16="http://schemas.microsoft.com/office/drawing/2014/main" id="{FEA5BA47-BFCD-48BA-A310-4C9200B6088E}"/>
              </a:ext>
            </a:extLst>
          </p:cNvPr>
          <p:cNvSpPr/>
          <p:nvPr/>
        </p:nvSpPr>
        <p:spPr>
          <a:xfrm>
            <a:off x="9285919" y="3144410"/>
            <a:ext cx="91907" cy="654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7" name="Group 1346">
            <a:extLst>
              <a:ext uri="{FF2B5EF4-FFF2-40B4-BE49-F238E27FC236}">
                <a16:creationId xmlns:a16="http://schemas.microsoft.com/office/drawing/2014/main" id="{30E6F8FB-0E39-48DC-9ADC-E171D50FC4CF}"/>
              </a:ext>
            </a:extLst>
          </p:cNvPr>
          <p:cNvGrpSpPr/>
          <p:nvPr/>
        </p:nvGrpSpPr>
        <p:grpSpPr>
          <a:xfrm>
            <a:off x="3414623" y="3445138"/>
            <a:ext cx="882947" cy="1147105"/>
            <a:chOff x="7114424" y="997211"/>
            <a:chExt cx="3164666" cy="4111464"/>
          </a:xfrm>
        </p:grpSpPr>
        <p:sp>
          <p:nvSpPr>
            <p:cNvPr id="1419" name="직사각형 337">
              <a:extLst>
                <a:ext uri="{FF2B5EF4-FFF2-40B4-BE49-F238E27FC236}">
                  <a16:creationId xmlns:a16="http://schemas.microsoft.com/office/drawing/2014/main" id="{7ACB46E6-A675-4AA1-AA11-B797A0117A02}"/>
                </a:ext>
              </a:extLst>
            </p:cNvPr>
            <p:cNvSpPr/>
            <p:nvPr/>
          </p:nvSpPr>
          <p:spPr>
            <a:xfrm>
              <a:off x="8694397" y="4018213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20" name="이등변 삼각형 338">
              <a:extLst>
                <a:ext uri="{FF2B5EF4-FFF2-40B4-BE49-F238E27FC236}">
                  <a16:creationId xmlns:a16="http://schemas.microsoft.com/office/drawing/2014/main" id="{4EBCF368-530F-4A1B-916D-9873DFAEC55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3486590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21" name="직사각형 339">
              <a:extLst>
                <a:ext uri="{FF2B5EF4-FFF2-40B4-BE49-F238E27FC236}">
                  <a16:creationId xmlns:a16="http://schemas.microsoft.com/office/drawing/2014/main" id="{E971EC16-BE78-4428-B40C-CEA5D091091A}"/>
                </a:ext>
              </a:extLst>
            </p:cNvPr>
            <p:cNvSpPr/>
            <p:nvPr/>
          </p:nvSpPr>
          <p:spPr>
            <a:xfrm>
              <a:off x="7117656" y="4118957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22" name="이등변 삼각형 340">
              <a:extLst>
                <a:ext uri="{FF2B5EF4-FFF2-40B4-BE49-F238E27FC236}">
                  <a16:creationId xmlns:a16="http://schemas.microsoft.com/office/drawing/2014/main" id="{8C5EE1F6-588F-4EBF-A41B-C94830E2560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8927" y="3488492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23" name="직사각형 341">
              <a:extLst>
                <a:ext uri="{FF2B5EF4-FFF2-40B4-BE49-F238E27FC236}">
                  <a16:creationId xmlns:a16="http://schemas.microsoft.com/office/drawing/2014/main" id="{62C056A0-0649-4CEA-8097-FDC07E0F61E1}"/>
                </a:ext>
              </a:extLst>
            </p:cNvPr>
            <p:cNvSpPr/>
            <p:nvPr/>
          </p:nvSpPr>
          <p:spPr>
            <a:xfrm>
              <a:off x="7117635" y="3728241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24" name="직사각형 342">
              <a:extLst>
                <a:ext uri="{FF2B5EF4-FFF2-40B4-BE49-F238E27FC236}">
                  <a16:creationId xmlns:a16="http://schemas.microsoft.com/office/drawing/2014/main" id="{F6EEC322-0185-489A-8BEA-20B0549B5BE6}"/>
                </a:ext>
              </a:extLst>
            </p:cNvPr>
            <p:cNvSpPr/>
            <p:nvPr/>
          </p:nvSpPr>
          <p:spPr>
            <a:xfrm>
              <a:off x="8705282" y="3721410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25" name="이등변 삼각형 343">
              <a:extLst>
                <a:ext uri="{FF2B5EF4-FFF2-40B4-BE49-F238E27FC236}">
                  <a16:creationId xmlns:a16="http://schemas.microsoft.com/office/drawing/2014/main" id="{38D761FE-6039-45A8-B7AF-BCA7ACCD739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7024" y="332286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26" name="이등변 삼각형 344">
              <a:extLst>
                <a:ext uri="{FF2B5EF4-FFF2-40B4-BE49-F238E27FC236}">
                  <a16:creationId xmlns:a16="http://schemas.microsoft.com/office/drawing/2014/main" id="{46BE403B-51FD-4DB3-A48E-46E04D57BD2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7004" y="3323753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27" name="이등변 삼각형 345">
              <a:extLst>
                <a:ext uri="{FF2B5EF4-FFF2-40B4-BE49-F238E27FC236}">
                  <a16:creationId xmlns:a16="http://schemas.microsoft.com/office/drawing/2014/main" id="{FD06F530-BA88-4FD1-A940-138B1E31E3A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3415" y="2937899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28" name="이등변 삼각형 346">
              <a:extLst>
                <a:ext uri="{FF2B5EF4-FFF2-40B4-BE49-F238E27FC236}">
                  <a16:creationId xmlns:a16="http://schemas.microsoft.com/office/drawing/2014/main" id="{A4B0D978-7882-41A0-A0B0-F938B770745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293372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29" name="직사각형 347">
              <a:extLst>
                <a:ext uri="{FF2B5EF4-FFF2-40B4-BE49-F238E27FC236}">
                  <a16:creationId xmlns:a16="http://schemas.microsoft.com/office/drawing/2014/main" id="{D3ACFAFD-6CB5-4BDA-AE53-F123801E1F1D}"/>
                </a:ext>
              </a:extLst>
            </p:cNvPr>
            <p:cNvSpPr/>
            <p:nvPr/>
          </p:nvSpPr>
          <p:spPr>
            <a:xfrm>
              <a:off x="8693369" y="1814553"/>
              <a:ext cx="1436065" cy="18832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30" name="직사각형 348">
              <a:extLst>
                <a:ext uri="{FF2B5EF4-FFF2-40B4-BE49-F238E27FC236}">
                  <a16:creationId xmlns:a16="http://schemas.microsoft.com/office/drawing/2014/main" id="{37B3B3FA-F06D-45CE-A6A7-C2F870F4A014}"/>
                </a:ext>
              </a:extLst>
            </p:cNvPr>
            <p:cNvSpPr/>
            <p:nvPr/>
          </p:nvSpPr>
          <p:spPr>
            <a:xfrm>
              <a:off x="7257323" y="1789955"/>
              <a:ext cx="1436064" cy="19078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1431" name="그룹 349">
              <a:extLst>
                <a:ext uri="{FF2B5EF4-FFF2-40B4-BE49-F238E27FC236}">
                  <a16:creationId xmlns:a16="http://schemas.microsoft.com/office/drawing/2014/main" id="{D97AF455-A5AB-47F0-973A-FC18E499D9AE}"/>
                </a:ext>
              </a:extLst>
            </p:cNvPr>
            <p:cNvGrpSpPr/>
            <p:nvPr/>
          </p:nvGrpSpPr>
          <p:grpSpPr>
            <a:xfrm>
              <a:off x="7257322" y="2945908"/>
              <a:ext cx="2872162" cy="1503865"/>
              <a:chOff x="3844103" y="4603820"/>
              <a:chExt cx="2872162" cy="1503865"/>
            </a:xfrm>
          </p:grpSpPr>
          <p:sp>
            <p:nvSpPr>
              <p:cNvPr id="1476" name="이등변 삼각형 414">
                <a:extLst>
                  <a:ext uri="{FF2B5EF4-FFF2-40B4-BE49-F238E27FC236}">
                    <a16:creationId xmlns:a16="http://schemas.microsoft.com/office/drawing/2014/main" id="{6CD5B35E-3007-4009-AE0F-EE48B22C59F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477" name="이등변 삼각형 415">
                <a:extLst>
                  <a:ext uri="{FF2B5EF4-FFF2-40B4-BE49-F238E27FC236}">
                    <a16:creationId xmlns:a16="http://schemas.microsoft.com/office/drawing/2014/main" id="{E98EB50A-4C1C-4DAD-9884-CC77187DD9D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sp>
          <p:nvSpPr>
            <p:cNvPr id="1432" name="직사각형 350">
              <a:extLst>
                <a:ext uri="{FF2B5EF4-FFF2-40B4-BE49-F238E27FC236}">
                  <a16:creationId xmlns:a16="http://schemas.microsoft.com/office/drawing/2014/main" id="{00600C33-3077-47BE-8E33-4B75BE12EA1F}"/>
                </a:ext>
              </a:extLst>
            </p:cNvPr>
            <p:cNvSpPr/>
            <p:nvPr/>
          </p:nvSpPr>
          <p:spPr>
            <a:xfrm flipH="1">
              <a:off x="8692924" y="2893677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33" name="이등변 삼각형 351">
              <a:extLst>
                <a:ext uri="{FF2B5EF4-FFF2-40B4-BE49-F238E27FC236}">
                  <a16:creationId xmlns:a16="http://schemas.microsoft.com/office/drawing/2014/main" id="{6C425005-A623-41DE-B81D-900605BEA64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42" y="2259049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34" name="직사각형 352">
              <a:extLst>
                <a:ext uri="{FF2B5EF4-FFF2-40B4-BE49-F238E27FC236}">
                  <a16:creationId xmlns:a16="http://schemas.microsoft.com/office/drawing/2014/main" id="{4B60345C-181A-4572-A5BD-55BFC16F263F}"/>
                </a:ext>
              </a:extLst>
            </p:cNvPr>
            <p:cNvSpPr/>
            <p:nvPr/>
          </p:nvSpPr>
          <p:spPr>
            <a:xfrm>
              <a:off x="7256858" y="2893679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35" name="이등변 삼각형 353">
              <a:extLst>
                <a:ext uri="{FF2B5EF4-FFF2-40B4-BE49-F238E27FC236}">
                  <a16:creationId xmlns:a16="http://schemas.microsoft.com/office/drawing/2014/main" id="{18CC4533-DC18-4D1E-AAA8-C8057E32B56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6" y="2259051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36" name="이등변 삼각형 354">
              <a:extLst>
                <a:ext uri="{FF2B5EF4-FFF2-40B4-BE49-F238E27FC236}">
                  <a16:creationId xmlns:a16="http://schemas.microsoft.com/office/drawing/2014/main" id="{623BC06A-D96C-4169-9B57-685735EAEF6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9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37" name="이등변 삼각형 355">
              <a:extLst>
                <a:ext uri="{FF2B5EF4-FFF2-40B4-BE49-F238E27FC236}">
                  <a16:creationId xmlns:a16="http://schemas.microsoft.com/office/drawing/2014/main" id="{CACC7707-D07E-4DF3-A72D-16BE3B4D661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8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38" name="직사각형 356">
              <a:extLst>
                <a:ext uri="{FF2B5EF4-FFF2-40B4-BE49-F238E27FC236}">
                  <a16:creationId xmlns:a16="http://schemas.microsoft.com/office/drawing/2014/main" id="{A7EC4E41-6B94-4413-864B-88C2FC8A0784}"/>
                </a:ext>
              </a:extLst>
            </p:cNvPr>
            <p:cNvSpPr/>
            <p:nvPr/>
          </p:nvSpPr>
          <p:spPr>
            <a:xfrm flipH="1">
              <a:off x="8692855" y="2864877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39" name="직사각형 357">
              <a:extLst>
                <a:ext uri="{FF2B5EF4-FFF2-40B4-BE49-F238E27FC236}">
                  <a16:creationId xmlns:a16="http://schemas.microsoft.com/office/drawing/2014/main" id="{A2A83705-A79A-4D0B-B4C6-2E036736F4E0}"/>
                </a:ext>
              </a:extLst>
            </p:cNvPr>
            <p:cNvSpPr/>
            <p:nvPr/>
          </p:nvSpPr>
          <p:spPr>
            <a:xfrm>
              <a:off x="7256790" y="2864879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40" name="이등변 삼각형 358">
              <a:extLst>
                <a:ext uri="{FF2B5EF4-FFF2-40B4-BE49-F238E27FC236}">
                  <a16:creationId xmlns:a16="http://schemas.microsoft.com/office/drawing/2014/main" id="{CE8A4134-9F7B-484E-A87F-816776EB640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63" y="217817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41" name="이등변 삼각형 359">
              <a:extLst>
                <a:ext uri="{FF2B5EF4-FFF2-40B4-BE49-F238E27FC236}">
                  <a16:creationId xmlns:a16="http://schemas.microsoft.com/office/drawing/2014/main" id="{EB6C2BF7-7E8E-43E4-81D2-93E352E3869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82" y="2178175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42" name="이등변 삼각형 360">
              <a:extLst>
                <a:ext uri="{FF2B5EF4-FFF2-40B4-BE49-F238E27FC236}">
                  <a16:creationId xmlns:a16="http://schemas.microsoft.com/office/drawing/2014/main" id="{BDD81B27-2EA1-4301-9B02-8AF1D4E6B9F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881" y="2144453"/>
              <a:ext cx="1503865" cy="14360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43" name="이등변 삼각형 361">
              <a:extLst>
                <a:ext uri="{FF2B5EF4-FFF2-40B4-BE49-F238E27FC236}">
                  <a16:creationId xmlns:a16="http://schemas.microsoft.com/office/drawing/2014/main" id="{2D405E64-5696-4C1C-B5D3-83F0DFD77CE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786" y="2144453"/>
              <a:ext cx="1503865" cy="143608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44" name="직사각형 362">
              <a:extLst>
                <a:ext uri="{FF2B5EF4-FFF2-40B4-BE49-F238E27FC236}">
                  <a16:creationId xmlns:a16="http://schemas.microsoft.com/office/drawing/2014/main" id="{9CB8CAAD-E3AC-421C-912C-1CA146ED47D4}"/>
                </a:ext>
              </a:extLst>
            </p:cNvPr>
            <p:cNvSpPr/>
            <p:nvPr/>
          </p:nvSpPr>
          <p:spPr>
            <a:xfrm flipH="1">
              <a:off x="8693016" y="1804126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45" name="이등변 삼각형 363">
              <a:extLst>
                <a:ext uri="{FF2B5EF4-FFF2-40B4-BE49-F238E27FC236}">
                  <a16:creationId xmlns:a16="http://schemas.microsoft.com/office/drawing/2014/main" id="{F9D85DAE-BE1D-4A79-BAEC-E041B4EB45E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34" y="1169498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46" name="직사각형 364">
              <a:extLst>
                <a:ext uri="{FF2B5EF4-FFF2-40B4-BE49-F238E27FC236}">
                  <a16:creationId xmlns:a16="http://schemas.microsoft.com/office/drawing/2014/main" id="{38DDC604-E388-4795-83A4-E2ECCB966880}"/>
                </a:ext>
              </a:extLst>
            </p:cNvPr>
            <p:cNvSpPr/>
            <p:nvPr/>
          </p:nvSpPr>
          <p:spPr>
            <a:xfrm>
              <a:off x="7256950" y="1804128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47" name="이등변 삼각형 365">
              <a:extLst>
                <a:ext uri="{FF2B5EF4-FFF2-40B4-BE49-F238E27FC236}">
                  <a16:creationId xmlns:a16="http://schemas.microsoft.com/office/drawing/2014/main" id="{7B3AC0AB-138A-449E-BCEF-F150E800BAB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68" y="1169500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48" name="이등변 삼각형 366">
              <a:extLst>
                <a:ext uri="{FF2B5EF4-FFF2-40B4-BE49-F238E27FC236}">
                  <a16:creationId xmlns:a16="http://schemas.microsoft.com/office/drawing/2014/main" id="{7E498A63-AFD5-48EB-B1BD-E7E132E8EDD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51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49" name="이등변 삼각형 367">
              <a:extLst>
                <a:ext uri="{FF2B5EF4-FFF2-40B4-BE49-F238E27FC236}">
                  <a16:creationId xmlns:a16="http://schemas.microsoft.com/office/drawing/2014/main" id="{B5A391D8-4E71-4E28-9DF9-0C6680D900A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70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50" name="직사각형 368">
              <a:extLst>
                <a:ext uri="{FF2B5EF4-FFF2-40B4-BE49-F238E27FC236}">
                  <a16:creationId xmlns:a16="http://schemas.microsoft.com/office/drawing/2014/main" id="{614A9B3F-8307-4E66-AD41-D03CCFC575E3}"/>
                </a:ext>
              </a:extLst>
            </p:cNvPr>
            <p:cNvSpPr/>
            <p:nvPr/>
          </p:nvSpPr>
          <p:spPr>
            <a:xfrm flipH="1">
              <a:off x="8692947" y="1775326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51" name="직사각형 369">
              <a:extLst>
                <a:ext uri="{FF2B5EF4-FFF2-40B4-BE49-F238E27FC236}">
                  <a16:creationId xmlns:a16="http://schemas.microsoft.com/office/drawing/2014/main" id="{56884276-3BB9-4BF9-ADC7-1BB7F31D34BF}"/>
                </a:ext>
              </a:extLst>
            </p:cNvPr>
            <p:cNvSpPr/>
            <p:nvPr/>
          </p:nvSpPr>
          <p:spPr>
            <a:xfrm>
              <a:off x="7256882" y="1775328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52" name="이등변 삼각형 370">
              <a:extLst>
                <a:ext uri="{FF2B5EF4-FFF2-40B4-BE49-F238E27FC236}">
                  <a16:creationId xmlns:a16="http://schemas.microsoft.com/office/drawing/2014/main" id="{18CA39B4-DFAC-43F8-AB90-126DA048908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5" y="1088624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53" name="이등변 삼각형 371">
              <a:extLst>
                <a:ext uri="{FF2B5EF4-FFF2-40B4-BE49-F238E27FC236}">
                  <a16:creationId xmlns:a16="http://schemas.microsoft.com/office/drawing/2014/main" id="{66DAB1B5-1D58-4D83-9CB8-366F4B9E3F7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4" y="1088624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54" name="이등변 삼각형 372">
              <a:extLst>
                <a:ext uri="{FF2B5EF4-FFF2-40B4-BE49-F238E27FC236}">
                  <a16:creationId xmlns:a16="http://schemas.microsoft.com/office/drawing/2014/main" id="{B9D18A1A-07E0-4E6C-AC84-972D3DE3061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73" y="1054902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455" name="이등변 삼각형 373">
              <a:extLst>
                <a:ext uri="{FF2B5EF4-FFF2-40B4-BE49-F238E27FC236}">
                  <a16:creationId xmlns:a16="http://schemas.microsoft.com/office/drawing/2014/main" id="{983EACC0-4C6D-4477-859D-3235F8C655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78" y="1054902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1456" name="그룹 386">
              <a:extLst>
                <a:ext uri="{FF2B5EF4-FFF2-40B4-BE49-F238E27FC236}">
                  <a16:creationId xmlns:a16="http://schemas.microsoft.com/office/drawing/2014/main" id="{93F41200-02F5-49A7-BD06-4B7B7989C9C4}"/>
                </a:ext>
              </a:extLst>
            </p:cNvPr>
            <p:cNvGrpSpPr/>
            <p:nvPr/>
          </p:nvGrpSpPr>
          <p:grpSpPr>
            <a:xfrm>
              <a:off x="7257337" y="997211"/>
              <a:ext cx="2872174" cy="1584740"/>
              <a:chOff x="4827098" y="300735"/>
              <a:chExt cx="2872174" cy="1584740"/>
            </a:xfrm>
          </p:grpSpPr>
          <p:sp>
            <p:nvSpPr>
              <p:cNvPr id="1466" name="직사각형 404">
                <a:extLst>
                  <a:ext uri="{FF2B5EF4-FFF2-40B4-BE49-F238E27FC236}">
                    <a16:creationId xmlns:a16="http://schemas.microsoft.com/office/drawing/2014/main" id="{1394D339-18C1-4720-81B4-8B0AA68FF69E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467" name="이등변 삼각형 405">
                <a:extLst>
                  <a:ext uri="{FF2B5EF4-FFF2-40B4-BE49-F238E27FC236}">
                    <a16:creationId xmlns:a16="http://schemas.microsoft.com/office/drawing/2014/main" id="{0E5FCC27-228F-4672-815A-106B22A8C2E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468" name="직사각형 406">
                <a:extLst>
                  <a:ext uri="{FF2B5EF4-FFF2-40B4-BE49-F238E27FC236}">
                    <a16:creationId xmlns:a16="http://schemas.microsoft.com/office/drawing/2014/main" id="{5EC79435-5311-419D-A30D-7500A788D78E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469" name="이등변 삼각형 407">
                <a:extLst>
                  <a:ext uri="{FF2B5EF4-FFF2-40B4-BE49-F238E27FC236}">
                    <a16:creationId xmlns:a16="http://schemas.microsoft.com/office/drawing/2014/main" id="{BBCD12B7-CD52-449B-B10D-169A13189AE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470" name="이등변 삼각형 408">
                <a:extLst>
                  <a:ext uri="{FF2B5EF4-FFF2-40B4-BE49-F238E27FC236}">
                    <a16:creationId xmlns:a16="http://schemas.microsoft.com/office/drawing/2014/main" id="{E21F9483-2301-4724-90D9-00D0B58C85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471" name="이등변 삼각형 409">
                <a:extLst>
                  <a:ext uri="{FF2B5EF4-FFF2-40B4-BE49-F238E27FC236}">
                    <a16:creationId xmlns:a16="http://schemas.microsoft.com/office/drawing/2014/main" id="{B608A8F4-F91B-42F3-8477-835B307067F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472" name="이등변 삼각형 410">
                <a:extLst>
                  <a:ext uri="{FF2B5EF4-FFF2-40B4-BE49-F238E27FC236}">
                    <a16:creationId xmlns:a16="http://schemas.microsoft.com/office/drawing/2014/main" id="{CBA8BF59-C768-4391-80F4-E53E3AA0618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473" name="이등변 삼각형 411">
                <a:extLst>
                  <a:ext uri="{FF2B5EF4-FFF2-40B4-BE49-F238E27FC236}">
                    <a16:creationId xmlns:a16="http://schemas.microsoft.com/office/drawing/2014/main" id="{31083822-7A15-4058-99A7-49802735319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474" name="이등변 삼각형 412">
                <a:extLst>
                  <a:ext uri="{FF2B5EF4-FFF2-40B4-BE49-F238E27FC236}">
                    <a16:creationId xmlns:a16="http://schemas.microsoft.com/office/drawing/2014/main" id="{31608AE9-FC69-42A6-BFF8-4A737D98E26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1475" name="이등변 삼각형 413">
                <a:extLst>
                  <a:ext uri="{FF2B5EF4-FFF2-40B4-BE49-F238E27FC236}">
                    <a16:creationId xmlns:a16="http://schemas.microsoft.com/office/drawing/2014/main" id="{99C8C688-C140-4A26-8D13-3FE39D605CC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cxnSp>
          <p:nvCxnSpPr>
            <p:cNvPr id="1457" name="직선 연결선 387">
              <a:extLst>
                <a:ext uri="{FF2B5EF4-FFF2-40B4-BE49-F238E27FC236}">
                  <a16:creationId xmlns:a16="http://schemas.microsoft.com/office/drawing/2014/main" id="{DFE2431B-9125-43BC-A54D-9694858248AA}"/>
                </a:ext>
              </a:extLst>
            </p:cNvPr>
            <p:cNvCxnSpPr>
              <a:cxnSpLocks/>
              <a:stCxn id="1445" idx="2"/>
              <a:endCxn id="1477" idx="2"/>
            </p:cNvCxnSpPr>
            <p:nvPr/>
          </p:nvCxnSpPr>
          <p:spPr>
            <a:xfrm>
              <a:off x="8693026" y="2639471"/>
              <a:ext cx="377" cy="181030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8" name="직선 연결선 388">
              <a:extLst>
                <a:ext uri="{FF2B5EF4-FFF2-40B4-BE49-F238E27FC236}">
                  <a16:creationId xmlns:a16="http://schemas.microsoft.com/office/drawing/2014/main" id="{2091F8E9-31A5-4FD2-BD4E-5EC3B546766F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37" y="2022430"/>
              <a:ext cx="0" cy="1819886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9" name="직선 연결선 389">
              <a:extLst>
                <a:ext uri="{FF2B5EF4-FFF2-40B4-BE49-F238E27FC236}">
                  <a16:creationId xmlns:a16="http://schemas.microsoft.com/office/drawing/2014/main" id="{1DBFEB62-A1AC-4B8D-A714-1EF1DE2BED1E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02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0" name="직선 연결선 390">
              <a:extLst>
                <a:ext uri="{FF2B5EF4-FFF2-40B4-BE49-F238E27FC236}">
                  <a16:creationId xmlns:a16="http://schemas.microsoft.com/office/drawing/2014/main" id="{AC4DC454-96EA-4944-8F68-F54C441154C5}"/>
                </a:ext>
              </a:extLst>
            </p:cNvPr>
            <p:cNvCxnSpPr>
              <a:cxnSpLocks/>
            </p:cNvCxnSpPr>
            <p:nvPr/>
          </p:nvCxnSpPr>
          <p:spPr>
            <a:xfrm>
              <a:off x="9844179" y="1977567"/>
              <a:ext cx="0" cy="1864749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1" name="직선 연결선 391">
              <a:extLst>
                <a:ext uri="{FF2B5EF4-FFF2-40B4-BE49-F238E27FC236}">
                  <a16:creationId xmlns:a16="http://schemas.microsoft.com/office/drawing/2014/main" id="{A37F6945-6225-402C-853D-3CAE4FCBDD48}"/>
                </a:ext>
              </a:extLst>
            </p:cNvPr>
            <p:cNvCxnSpPr>
              <a:cxnSpLocks/>
            </p:cNvCxnSpPr>
            <p:nvPr/>
          </p:nvCxnSpPr>
          <p:spPr>
            <a:xfrm>
              <a:off x="9558874" y="2144282"/>
              <a:ext cx="0" cy="1859993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2" name="직선 연결선 392">
              <a:extLst>
                <a:ext uri="{FF2B5EF4-FFF2-40B4-BE49-F238E27FC236}">
                  <a16:creationId xmlns:a16="http://schemas.microsoft.com/office/drawing/2014/main" id="{98ADBB75-840F-4454-9988-1EA8A1CAD205}"/>
                </a:ext>
              </a:extLst>
            </p:cNvPr>
            <p:cNvCxnSpPr>
              <a:cxnSpLocks/>
            </p:cNvCxnSpPr>
            <p:nvPr/>
          </p:nvCxnSpPr>
          <p:spPr>
            <a:xfrm>
              <a:off x="7825335" y="2110560"/>
              <a:ext cx="0" cy="189371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3" name="직선 연결선 393">
              <a:extLst>
                <a:ext uri="{FF2B5EF4-FFF2-40B4-BE49-F238E27FC236}">
                  <a16:creationId xmlns:a16="http://schemas.microsoft.com/office/drawing/2014/main" id="{1F12033D-62DF-47D8-A66F-E4DDD8238428}"/>
                </a:ext>
              </a:extLst>
            </p:cNvPr>
            <p:cNvCxnSpPr>
              <a:cxnSpLocks/>
            </p:cNvCxnSpPr>
            <p:nvPr/>
          </p:nvCxnSpPr>
          <p:spPr>
            <a:xfrm>
              <a:off x="9273807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4" name="직선 연결선 394">
              <a:extLst>
                <a:ext uri="{FF2B5EF4-FFF2-40B4-BE49-F238E27FC236}">
                  <a16:creationId xmlns:a16="http://schemas.microsoft.com/office/drawing/2014/main" id="{75CBA0B4-6235-4BA6-8212-0432C4A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8406073" y="2494268"/>
              <a:ext cx="0" cy="1810857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5" name="직선 연결선 395">
              <a:extLst>
                <a:ext uri="{FF2B5EF4-FFF2-40B4-BE49-F238E27FC236}">
                  <a16:creationId xmlns:a16="http://schemas.microsoft.com/office/drawing/2014/main" id="{4BB355E6-B00E-4141-BCED-1A0971DC0F59}"/>
                </a:ext>
              </a:extLst>
            </p:cNvPr>
            <p:cNvCxnSpPr>
              <a:cxnSpLocks/>
            </p:cNvCxnSpPr>
            <p:nvPr/>
          </p:nvCxnSpPr>
          <p:spPr>
            <a:xfrm>
              <a:off x="8988274" y="2450731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9" name="Group 1348">
            <a:extLst>
              <a:ext uri="{FF2B5EF4-FFF2-40B4-BE49-F238E27FC236}">
                <a16:creationId xmlns:a16="http://schemas.microsoft.com/office/drawing/2014/main" id="{75E0E25A-1F14-4A21-AE92-0B8574E6E149}"/>
              </a:ext>
            </a:extLst>
          </p:cNvPr>
          <p:cNvGrpSpPr/>
          <p:nvPr/>
        </p:nvGrpSpPr>
        <p:grpSpPr>
          <a:xfrm>
            <a:off x="3663946" y="3029834"/>
            <a:ext cx="366581" cy="418950"/>
            <a:chOff x="3317834" y="2435870"/>
            <a:chExt cx="640080" cy="731520"/>
          </a:xfrm>
          <a:scene3d>
            <a:camera prst="isometricRightUp">
              <a:rot lat="0" lon="10800000" rev="0"/>
            </a:camera>
            <a:lightRig rig="threePt" dir="t"/>
          </a:scene3d>
        </p:grpSpPr>
        <p:sp>
          <p:nvSpPr>
            <p:cNvPr id="1398" name="Rectangle 1397">
              <a:extLst>
                <a:ext uri="{FF2B5EF4-FFF2-40B4-BE49-F238E27FC236}">
                  <a16:creationId xmlns:a16="http://schemas.microsoft.com/office/drawing/2014/main" id="{9114E93C-BC23-4234-B399-8A663D4DD389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99" name="Group 1398">
              <a:extLst>
                <a:ext uri="{FF2B5EF4-FFF2-40B4-BE49-F238E27FC236}">
                  <a16:creationId xmlns:a16="http://schemas.microsoft.com/office/drawing/2014/main" id="{6F0EB096-E388-4C3E-A78B-8F3C924A1CFA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1415" name="Rectangle 1414">
                <a:extLst>
                  <a:ext uri="{FF2B5EF4-FFF2-40B4-BE49-F238E27FC236}">
                    <a16:creationId xmlns:a16="http://schemas.microsoft.com/office/drawing/2014/main" id="{2A7B332C-D575-4CFD-B232-49F71B60D393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6" name="Rectangle 1415">
                <a:extLst>
                  <a:ext uri="{FF2B5EF4-FFF2-40B4-BE49-F238E27FC236}">
                    <a16:creationId xmlns:a16="http://schemas.microsoft.com/office/drawing/2014/main" id="{8AFE578B-BB7C-4026-982E-52E2E73422C8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7" name="Rectangle 1416">
                <a:extLst>
                  <a:ext uri="{FF2B5EF4-FFF2-40B4-BE49-F238E27FC236}">
                    <a16:creationId xmlns:a16="http://schemas.microsoft.com/office/drawing/2014/main" id="{F7C9D2A3-BF6E-4ACF-BF8B-641C6297CDE7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8" name="Rectangle 1417">
                <a:extLst>
                  <a:ext uri="{FF2B5EF4-FFF2-40B4-BE49-F238E27FC236}">
                    <a16:creationId xmlns:a16="http://schemas.microsoft.com/office/drawing/2014/main" id="{064CCC3D-1FB0-4D79-9606-6F7AD5546B7A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0" name="Group 1399">
              <a:extLst>
                <a:ext uri="{FF2B5EF4-FFF2-40B4-BE49-F238E27FC236}">
                  <a16:creationId xmlns:a16="http://schemas.microsoft.com/office/drawing/2014/main" id="{67C64CB2-75A6-4759-877A-10B53A6B7418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1411" name="Rectangle 1410">
                <a:extLst>
                  <a:ext uri="{FF2B5EF4-FFF2-40B4-BE49-F238E27FC236}">
                    <a16:creationId xmlns:a16="http://schemas.microsoft.com/office/drawing/2014/main" id="{49EB9316-3DB1-4C2D-858A-8224984953A1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2" name="Rectangle 1411">
                <a:extLst>
                  <a:ext uri="{FF2B5EF4-FFF2-40B4-BE49-F238E27FC236}">
                    <a16:creationId xmlns:a16="http://schemas.microsoft.com/office/drawing/2014/main" id="{2223D30C-0788-4BF0-85A9-F55A822A59A0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3" name="Rectangle 1412">
                <a:extLst>
                  <a:ext uri="{FF2B5EF4-FFF2-40B4-BE49-F238E27FC236}">
                    <a16:creationId xmlns:a16="http://schemas.microsoft.com/office/drawing/2014/main" id="{B01DD42C-83BB-4F1D-86C7-CDEEF11806E8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4" name="Rectangle 1413">
                <a:extLst>
                  <a:ext uri="{FF2B5EF4-FFF2-40B4-BE49-F238E27FC236}">
                    <a16:creationId xmlns:a16="http://schemas.microsoft.com/office/drawing/2014/main" id="{74D05BAE-0679-4CE2-9FE6-F87DBCD948BB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1" name="Group 1400">
              <a:extLst>
                <a:ext uri="{FF2B5EF4-FFF2-40B4-BE49-F238E27FC236}">
                  <a16:creationId xmlns:a16="http://schemas.microsoft.com/office/drawing/2014/main" id="{F328D46F-A0FC-4D70-97E9-720B2811EB83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1407" name="Rectangle 1406">
                <a:extLst>
                  <a:ext uri="{FF2B5EF4-FFF2-40B4-BE49-F238E27FC236}">
                    <a16:creationId xmlns:a16="http://schemas.microsoft.com/office/drawing/2014/main" id="{D1B7C8E1-86C5-4C2B-8682-EAE159C6340D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8" name="Rectangle 1407">
                <a:extLst>
                  <a:ext uri="{FF2B5EF4-FFF2-40B4-BE49-F238E27FC236}">
                    <a16:creationId xmlns:a16="http://schemas.microsoft.com/office/drawing/2014/main" id="{9F5F1827-6847-4F38-9AF9-C3FD275ABFA0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9" name="Rectangle 1408">
                <a:extLst>
                  <a:ext uri="{FF2B5EF4-FFF2-40B4-BE49-F238E27FC236}">
                    <a16:creationId xmlns:a16="http://schemas.microsoft.com/office/drawing/2014/main" id="{535363EE-C801-4F51-B2EA-64816BA52343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0" name="Rectangle 1409">
                <a:extLst>
                  <a:ext uri="{FF2B5EF4-FFF2-40B4-BE49-F238E27FC236}">
                    <a16:creationId xmlns:a16="http://schemas.microsoft.com/office/drawing/2014/main" id="{01B17F3E-E595-49DE-82F6-520D07DB6B51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2" name="Group 1401">
              <a:extLst>
                <a:ext uri="{FF2B5EF4-FFF2-40B4-BE49-F238E27FC236}">
                  <a16:creationId xmlns:a16="http://schemas.microsoft.com/office/drawing/2014/main" id="{F47AC6CD-F608-427B-A363-2700F748B7F9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1403" name="Rectangle 1402">
                <a:extLst>
                  <a:ext uri="{FF2B5EF4-FFF2-40B4-BE49-F238E27FC236}">
                    <a16:creationId xmlns:a16="http://schemas.microsoft.com/office/drawing/2014/main" id="{FA884709-CF5A-4493-9B9C-56130E823AF3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4" name="Rectangle 1403">
                <a:extLst>
                  <a:ext uri="{FF2B5EF4-FFF2-40B4-BE49-F238E27FC236}">
                    <a16:creationId xmlns:a16="http://schemas.microsoft.com/office/drawing/2014/main" id="{60D3B622-0838-4039-BDC5-CC83A18CCCBD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5" name="Rectangle 1404">
                <a:extLst>
                  <a:ext uri="{FF2B5EF4-FFF2-40B4-BE49-F238E27FC236}">
                    <a16:creationId xmlns:a16="http://schemas.microsoft.com/office/drawing/2014/main" id="{4BE2306F-0408-4165-9E9C-7ED1CE6FAA5D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6" name="Rectangle 1405">
                <a:extLst>
                  <a:ext uri="{FF2B5EF4-FFF2-40B4-BE49-F238E27FC236}">
                    <a16:creationId xmlns:a16="http://schemas.microsoft.com/office/drawing/2014/main" id="{9444E46C-AC04-4A34-B725-432F6BF9BED3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50" name="Group 1349">
            <a:extLst>
              <a:ext uri="{FF2B5EF4-FFF2-40B4-BE49-F238E27FC236}">
                <a16:creationId xmlns:a16="http://schemas.microsoft.com/office/drawing/2014/main" id="{E219C557-1111-45C2-A4FD-1399BAFFDC22}"/>
              </a:ext>
            </a:extLst>
          </p:cNvPr>
          <p:cNvGrpSpPr/>
          <p:nvPr/>
        </p:nvGrpSpPr>
        <p:grpSpPr>
          <a:xfrm>
            <a:off x="3985608" y="3099733"/>
            <a:ext cx="366581" cy="418950"/>
            <a:chOff x="3317834" y="2435870"/>
            <a:chExt cx="640080" cy="731520"/>
          </a:xfrm>
          <a:scene3d>
            <a:camera prst="isometricRightUp"/>
            <a:lightRig rig="threePt" dir="t"/>
          </a:scene3d>
        </p:grpSpPr>
        <p:sp>
          <p:nvSpPr>
            <p:cNvPr id="1377" name="Rectangle 1376">
              <a:extLst>
                <a:ext uri="{FF2B5EF4-FFF2-40B4-BE49-F238E27FC236}">
                  <a16:creationId xmlns:a16="http://schemas.microsoft.com/office/drawing/2014/main" id="{962F1482-B89C-4223-BF21-AE7A7A9CED60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78" name="Group 1377">
              <a:extLst>
                <a:ext uri="{FF2B5EF4-FFF2-40B4-BE49-F238E27FC236}">
                  <a16:creationId xmlns:a16="http://schemas.microsoft.com/office/drawing/2014/main" id="{C4FFFBAD-60AE-4EBD-BFB3-D34E1507B1BC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1394" name="Rectangle 1393">
                <a:extLst>
                  <a:ext uri="{FF2B5EF4-FFF2-40B4-BE49-F238E27FC236}">
                    <a16:creationId xmlns:a16="http://schemas.microsoft.com/office/drawing/2014/main" id="{021A9CFF-1945-4F4C-9DE5-6ABE72C6F990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5" name="Rectangle 1394">
                <a:extLst>
                  <a:ext uri="{FF2B5EF4-FFF2-40B4-BE49-F238E27FC236}">
                    <a16:creationId xmlns:a16="http://schemas.microsoft.com/office/drawing/2014/main" id="{84CB73FD-22D3-480A-92DE-03CAEB8D7255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6" name="Rectangle 1395">
                <a:extLst>
                  <a:ext uri="{FF2B5EF4-FFF2-40B4-BE49-F238E27FC236}">
                    <a16:creationId xmlns:a16="http://schemas.microsoft.com/office/drawing/2014/main" id="{E70FF24E-BEC0-47EE-9E1A-E875F97A1DD0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7" name="Rectangle 1396">
                <a:extLst>
                  <a:ext uri="{FF2B5EF4-FFF2-40B4-BE49-F238E27FC236}">
                    <a16:creationId xmlns:a16="http://schemas.microsoft.com/office/drawing/2014/main" id="{FEB80A4B-C7E3-472D-B748-7D67B5895487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79" name="Group 1378">
              <a:extLst>
                <a:ext uri="{FF2B5EF4-FFF2-40B4-BE49-F238E27FC236}">
                  <a16:creationId xmlns:a16="http://schemas.microsoft.com/office/drawing/2014/main" id="{8E6505B8-A1A2-4B96-BE28-344DEC5D361A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1390" name="Rectangle 1389">
                <a:extLst>
                  <a:ext uri="{FF2B5EF4-FFF2-40B4-BE49-F238E27FC236}">
                    <a16:creationId xmlns:a16="http://schemas.microsoft.com/office/drawing/2014/main" id="{92EFDC6B-15AB-4672-8B0B-480F591E31A1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1" name="Rectangle 1390">
                <a:extLst>
                  <a:ext uri="{FF2B5EF4-FFF2-40B4-BE49-F238E27FC236}">
                    <a16:creationId xmlns:a16="http://schemas.microsoft.com/office/drawing/2014/main" id="{A99F0E70-EF66-4B6E-A3C4-C2B1E0FD6B6A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2" name="Rectangle 1391">
                <a:extLst>
                  <a:ext uri="{FF2B5EF4-FFF2-40B4-BE49-F238E27FC236}">
                    <a16:creationId xmlns:a16="http://schemas.microsoft.com/office/drawing/2014/main" id="{B9CC0CC5-753F-4EFD-8B92-21FB4BAD7C90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3" name="Rectangle 1392">
                <a:extLst>
                  <a:ext uri="{FF2B5EF4-FFF2-40B4-BE49-F238E27FC236}">
                    <a16:creationId xmlns:a16="http://schemas.microsoft.com/office/drawing/2014/main" id="{94C27E40-7FBE-4453-9DDF-9EC38D4B5A1F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0" name="Group 1379">
              <a:extLst>
                <a:ext uri="{FF2B5EF4-FFF2-40B4-BE49-F238E27FC236}">
                  <a16:creationId xmlns:a16="http://schemas.microsoft.com/office/drawing/2014/main" id="{C7BFB618-ACF7-4019-936A-6DC909E9E474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1386" name="Rectangle 1385">
                <a:extLst>
                  <a:ext uri="{FF2B5EF4-FFF2-40B4-BE49-F238E27FC236}">
                    <a16:creationId xmlns:a16="http://schemas.microsoft.com/office/drawing/2014/main" id="{0A493A4B-B84E-4767-9B88-4DA946552B8E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7" name="Rectangle 1386">
                <a:extLst>
                  <a:ext uri="{FF2B5EF4-FFF2-40B4-BE49-F238E27FC236}">
                    <a16:creationId xmlns:a16="http://schemas.microsoft.com/office/drawing/2014/main" id="{CFD95F2E-E254-4407-A7BC-9B3A142B84DF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8" name="Rectangle 1387">
                <a:extLst>
                  <a:ext uri="{FF2B5EF4-FFF2-40B4-BE49-F238E27FC236}">
                    <a16:creationId xmlns:a16="http://schemas.microsoft.com/office/drawing/2014/main" id="{46CA152B-40D2-4258-86EA-43D2E7B8CF6F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9" name="Rectangle 1388">
                <a:extLst>
                  <a:ext uri="{FF2B5EF4-FFF2-40B4-BE49-F238E27FC236}">
                    <a16:creationId xmlns:a16="http://schemas.microsoft.com/office/drawing/2014/main" id="{0447C92F-4CC4-46A1-BDCA-68676FD35E74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1" name="Group 1380">
              <a:extLst>
                <a:ext uri="{FF2B5EF4-FFF2-40B4-BE49-F238E27FC236}">
                  <a16:creationId xmlns:a16="http://schemas.microsoft.com/office/drawing/2014/main" id="{CBED0449-A523-40D3-BAB1-F12AF91E43AA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1382" name="Rectangle 1381">
                <a:extLst>
                  <a:ext uri="{FF2B5EF4-FFF2-40B4-BE49-F238E27FC236}">
                    <a16:creationId xmlns:a16="http://schemas.microsoft.com/office/drawing/2014/main" id="{ACF9A2AF-7E77-4FA3-8A91-B8F1A299A904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3" name="Rectangle 1382">
                <a:extLst>
                  <a:ext uri="{FF2B5EF4-FFF2-40B4-BE49-F238E27FC236}">
                    <a16:creationId xmlns:a16="http://schemas.microsoft.com/office/drawing/2014/main" id="{6BEB038C-8706-46BB-8047-3CA0AD9B18AB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4" name="Rectangle 1383">
                <a:extLst>
                  <a:ext uri="{FF2B5EF4-FFF2-40B4-BE49-F238E27FC236}">
                    <a16:creationId xmlns:a16="http://schemas.microsoft.com/office/drawing/2014/main" id="{8AAB2D6D-FE23-4978-A00B-37A86F1B5D44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5" name="Rectangle 1384">
                <a:extLst>
                  <a:ext uri="{FF2B5EF4-FFF2-40B4-BE49-F238E27FC236}">
                    <a16:creationId xmlns:a16="http://schemas.microsoft.com/office/drawing/2014/main" id="{5847A0F9-0CC6-4656-854F-19B2843E52D9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51" name="Group 1350">
            <a:extLst>
              <a:ext uri="{FF2B5EF4-FFF2-40B4-BE49-F238E27FC236}">
                <a16:creationId xmlns:a16="http://schemas.microsoft.com/office/drawing/2014/main" id="{B98F5275-B5E2-47B3-AAD6-71D302018A8F}"/>
              </a:ext>
            </a:extLst>
          </p:cNvPr>
          <p:cNvGrpSpPr/>
          <p:nvPr/>
        </p:nvGrpSpPr>
        <p:grpSpPr>
          <a:xfrm>
            <a:off x="3356476" y="3099732"/>
            <a:ext cx="366581" cy="418950"/>
            <a:chOff x="3317834" y="2435870"/>
            <a:chExt cx="640080" cy="731520"/>
          </a:xfrm>
          <a:scene3d>
            <a:camera prst="isometricLeftDown"/>
            <a:lightRig rig="threePt" dir="t"/>
          </a:scene3d>
        </p:grpSpPr>
        <p:sp>
          <p:nvSpPr>
            <p:cNvPr id="1356" name="Rectangle 1355">
              <a:extLst>
                <a:ext uri="{FF2B5EF4-FFF2-40B4-BE49-F238E27FC236}">
                  <a16:creationId xmlns:a16="http://schemas.microsoft.com/office/drawing/2014/main" id="{8E91E86C-2DDA-4A19-99A9-5C7A4631207F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57" name="Group 1356">
              <a:extLst>
                <a:ext uri="{FF2B5EF4-FFF2-40B4-BE49-F238E27FC236}">
                  <a16:creationId xmlns:a16="http://schemas.microsoft.com/office/drawing/2014/main" id="{C4C64925-A2B9-4BF3-91D3-B47B775E8863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1373" name="Rectangle 1372">
                <a:extLst>
                  <a:ext uri="{FF2B5EF4-FFF2-40B4-BE49-F238E27FC236}">
                    <a16:creationId xmlns:a16="http://schemas.microsoft.com/office/drawing/2014/main" id="{CC48D3C4-282A-46F5-BC5C-86FCBCF4EC13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4" name="Rectangle 1373">
                <a:extLst>
                  <a:ext uri="{FF2B5EF4-FFF2-40B4-BE49-F238E27FC236}">
                    <a16:creationId xmlns:a16="http://schemas.microsoft.com/office/drawing/2014/main" id="{9DBDFAD0-8059-4899-BFD7-E82B78FDF76A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5" name="Rectangle 1374">
                <a:extLst>
                  <a:ext uri="{FF2B5EF4-FFF2-40B4-BE49-F238E27FC236}">
                    <a16:creationId xmlns:a16="http://schemas.microsoft.com/office/drawing/2014/main" id="{5534DC77-9F4B-41C4-BF8B-ADF3B6F33F65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6" name="Rectangle 1375">
                <a:extLst>
                  <a:ext uri="{FF2B5EF4-FFF2-40B4-BE49-F238E27FC236}">
                    <a16:creationId xmlns:a16="http://schemas.microsoft.com/office/drawing/2014/main" id="{4F3FFACC-2D1D-40AE-8EC3-44EBC63B3DBC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8" name="Group 1357">
              <a:extLst>
                <a:ext uri="{FF2B5EF4-FFF2-40B4-BE49-F238E27FC236}">
                  <a16:creationId xmlns:a16="http://schemas.microsoft.com/office/drawing/2014/main" id="{F447368C-3C1B-4152-8E6E-C23CC8432583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1369" name="Rectangle 1368">
                <a:extLst>
                  <a:ext uri="{FF2B5EF4-FFF2-40B4-BE49-F238E27FC236}">
                    <a16:creationId xmlns:a16="http://schemas.microsoft.com/office/drawing/2014/main" id="{A0D242D0-4489-41C8-933B-4BC83B7F0D02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0" name="Rectangle 1369">
                <a:extLst>
                  <a:ext uri="{FF2B5EF4-FFF2-40B4-BE49-F238E27FC236}">
                    <a16:creationId xmlns:a16="http://schemas.microsoft.com/office/drawing/2014/main" id="{C4F8AC7B-C71A-4351-A739-D8333CCD672B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1" name="Rectangle 1370">
                <a:extLst>
                  <a:ext uri="{FF2B5EF4-FFF2-40B4-BE49-F238E27FC236}">
                    <a16:creationId xmlns:a16="http://schemas.microsoft.com/office/drawing/2014/main" id="{0710C388-8048-47CA-84BB-FD0D27EE6214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2" name="Rectangle 1371">
                <a:extLst>
                  <a:ext uri="{FF2B5EF4-FFF2-40B4-BE49-F238E27FC236}">
                    <a16:creationId xmlns:a16="http://schemas.microsoft.com/office/drawing/2014/main" id="{132F9400-5EEE-4A00-ABC9-27ECF2081F70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9" name="Group 1358">
              <a:extLst>
                <a:ext uri="{FF2B5EF4-FFF2-40B4-BE49-F238E27FC236}">
                  <a16:creationId xmlns:a16="http://schemas.microsoft.com/office/drawing/2014/main" id="{A188E959-E0A7-459F-8B1F-5C0146660907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1365" name="Rectangle 1364">
                <a:extLst>
                  <a:ext uri="{FF2B5EF4-FFF2-40B4-BE49-F238E27FC236}">
                    <a16:creationId xmlns:a16="http://schemas.microsoft.com/office/drawing/2014/main" id="{78125A9F-4C61-4AF0-83F8-11544EF2984E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6" name="Rectangle 1365">
                <a:extLst>
                  <a:ext uri="{FF2B5EF4-FFF2-40B4-BE49-F238E27FC236}">
                    <a16:creationId xmlns:a16="http://schemas.microsoft.com/office/drawing/2014/main" id="{80A43EAD-68E8-4B97-89B3-E674E3AE579E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7" name="Rectangle 1366">
                <a:extLst>
                  <a:ext uri="{FF2B5EF4-FFF2-40B4-BE49-F238E27FC236}">
                    <a16:creationId xmlns:a16="http://schemas.microsoft.com/office/drawing/2014/main" id="{1E154F80-1B85-482A-977C-A856E197427C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8" name="Rectangle 1367">
                <a:extLst>
                  <a:ext uri="{FF2B5EF4-FFF2-40B4-BE49-F238E27FC236}">
                    <a16:creationId xmlns:a16="http://schemas.microsoft.com/office/drawing/2014/main" id="{A3B9601A-0383-4428-BA27-5D613BEBE4A0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0" name="Group 1359">
              <a:extLst>
                <a:ext uri="{FF2B5EF4-FFF2-40B4-BE49-F238E27FC236}">
                  <a16:creationId xmlns:a16="http://schemas.microsoft.com/office/drawing/2014/main" id="{96C262B2-93D6-425F-B28A-DCDD9B19CD59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1361" name="Rectangle 1360">
                <a:extLst>
                  <a:ext uri="{FF2B5EF4-FFF2-40B4-BE49-F238E27FC236}">
                    <a16:creationId xmlns:a16="http://schemas.microsoft.com/office/drawing/2014/main" id="{C96D8388-FC40-46E3-9BA2-A6BA0E12EFB1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2" name="Rectangle 1361">
                <a:extLst>
                  <a:ext uri="{FF2B5EF4-FFF2-40B4-BE49-F238E27FC236}">
                    <a16:creationId xmlns:a16="http://schemas.microsoft.com/office/drawing/2014/main" id="{83642C06-EBA0-47C9-BCC4-689274E10CEE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3" name="Rectangle 1362">
                <a:extLst>
                  <a:ext uri="{FF2B5EF4-FFF2-40B4-BE49-F238E27FC236}">
                    <a16:creationId xmlns:a16="http://schemas.microsoft.com/office/drawing/2014/main" id="{DAFFE4AB-74CB-490C-92D6-13316A877521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4" name="Rectangle 1363">
                <a:extLst>
                  <a:ext uri="{FF2B5EF4-FFF2-40B4-BE49-F238E27FC236}">
                    <a16:creationId xmlns:a16="http://schemas.microsoft.com/office/drawing/2014/main" id="{5D8A3AB6-0C16-4DCF-8DD0-202772ECAA93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52" name="Rectangle 1351">
            <a:extLst>
              <a:ext uri="{FF2B5EF4-FFF2-40B4-BE49-F238E27FC236}">
                <a16:creationId xmlns:a16="http://schemas.microsoft.com/office/drawing/2014/main" id="{C54277A7-9E22-4B1A-B14F-FE2C60BBC80B}"/>
              </a:ext>
            </a:extLst>
          </p:cNvPr>
          <p:cNvSpPr/>
          <p:nvPr/>
        </p:nvSpPr>
        <p:spPr>
          <a:xfrm>
            <a:off x="3808379" y="3061771"/>
            <a:ext cx="91907" cy="654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82DBDA7B-D088-49F9-B1BA-A01DB12B2FDD}"/>
              </a:ext>
            </a:extLst>
          </p:cNvPr>
          <p:cNvSpPr/>
          <p:nvPr/>
        </p:nvSpPr>
        <p:spPr>
          <a:xfrm rot="1915235">
            <a:off x="6273265" y="1391894"/>
            <a:ext cx="1941036" cy="2916539"/>
          </a:xfrm>
          <a:prstGeom prst="trapezoid">
            <a:avLst>
              <a:gd name="adj" fmla="val 4364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9000"/>
                </a:schemeClr>
              </a:gs>
              <a:gs pos="74000">
                <a:schemeClr val="accent1">
                  <a:lumMod val="45000"/>
                  <a:lumOff val="55000"/>
                  <a:alpha val="10000"/>
                </a:schemeClr>
              </a:gs>
              <a:gs pos="83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7" name="Group 996">
            <a:extLst>
              <a:ext uri="{FF2B5EF4-FFF2-40B4-BE49-F238E27FC236}">
                <a16:creationId xmlns:a16="http://schemas.microsoft.com/office/drawing/2014/main" id="{C4E98F62-F9B5-46B9-A6FF-BBBB41C876DA}"/>
              </a:ext>
            </a:extLst>
          </p:cNvPr>
          <p:cNvGrpSpPr/>
          <p:nvPr/>
        </p:nvGrpSpPr>
        <p:grpSpPr>
          <a:xfrm>
            <a:off x="7854339" y="1353289"/>
            <a:ext cx="366581" cy="366581"/>
            <a:chOff x="5753619" y="5120145"/>
            <a:chExt cx="914400" cy="914400"/>
          </a:xfrm>
        </p:grpSpPr>
        <p:sp>
          <p:nvSpPr>
            <p:cNvPr id="998" name="Rectangle 997">
              <a:extLst>
                <a:ext uri="{FF2B5EF4-FFF2-40B4-BE49-F238E27FC236}">
                  <a16:creationId xmlns:a16="http://schemas.microsoft.com/office/drawing/2014/main" id="{0A0E030F-5A4D-4649-8219-7624C238E03B}"/>
                </a:ext>
              </a:extLst>
            </p:cNvPr>
            <p:cNvSpPr/>
            <p:nvPr/>
          </p:nvSpPr>
          <p:spPr>
            <a:xfrm>
              <a:off x="5871806" y="5388995"/>
              <a:ext cx="653143" cy="472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9" name="Graphic 998" descr="Camera">
              <a:extLst>
                <a:ext uri="{FF2B5EF4-FFF2-40B4-BE49-F238E27FC236}">
                  <a16:creationId xmlns:a16="http://schemas.microsoft.com/office/drawing/2014/main" id="{6C021415-A2D0-46FB-9D5E-9B8D45107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619" y="5120145"/>
              <a:ext cx="914400" cy="914400"/>
            </a:xfrm>
            <a:prstGeom prst="rect">
              <a:avLst/>
            </a:prstGeom>
          </p:spPr>
        </p:pic>
      </p:grpSp>
      <p:sp>
        <p:nvSpPr>
          <p:cNvPr id="1478" name="Trapezoid 1477">
            <a:extLst>
              <a:ext uri="{FF2B5EF4-FFF2-40B4-BE49-F238E27FC236}">
                <a16:creationId xmlns:a16="http://schemas.microsoft.com/office/drawing/2014/main" id="{604FB5AF-C9E6-41B5-A93B-6C58106F135A}"/>
              </a:ext>
            </a:extLst>
          </p:cNvPr>
          <p:cNvSpPr/>
          <p:nvPr/>
        </p:nvSpPr>
        <p:spPr>
          <a:xfrm rot="4024164">
            <a:off x="7341899" y="2317841"/>
            <a:ext cx="1714243" cy="2344394"/>
          </a:xfrm>
          <a:prstGeom prst="trapezoid">
            <a:avLst>
              <a:gd name="adj" fmla="val 45400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9000"/>
                </a:schemeClr>
              </a:gs>
              <a:gs pos="74000">
                <a:schemeClr val="accent1">
                  <a:lumMod val="45000"/>
                  <a:lumOff val="55000"/>
                  <a:alpha val="20000"/>
                </a:schemeClr>
              </a:gs>
              <a:gs pos="83000">
                <a:schemeClr val="accent1">
                  <a:lumMod val="45000"/>
                  <a:lumOff val="55000"/>
                  <a:alpha val="2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9" name="Trapezoid 1478">
            <a:extLst>
              <a:ext uri="{FF2B5EF4-FFF2-40B4-BE49-F238E27FC236}">
                <a16:creationId xmlns:a16="http://schemas.microsoft.com/office/drawing/2014/main" id="{043D212F-238E-4B4F-8814-90B840B9D5B3}"/>
              </a:ext>
            </a:extLst>
          </p:cNvPr>
          <p:cNvSpPr/>
          <p:nvPr/>
        </p:nvSpPr>
        <p:spPr>
          <a:xfrm rot="17649913">
            <a:off x="4149186" y="2289343"/>
            <a:ext cx="1734900" cy="2356715"/>
          </a:xfrm>
          <a:prstGeom prst="trapezoid">
            <a:avLst>
              <a:gd name="adj" fmla="val 452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9000"/>
                </a:schemeClr>
              </a:gs>
              <a:gs pos="74000">
                <a:schemeClr val="accent1">
                  <a:lumMod val="45000"/>
                  <a:lumOff val="55000"/>
                  <a:alpha val="20000"/>
                </a:schemeClr>
              </a:gs>
              <a:gs pos="83000">
                <a:schemeClr val="accent1">
                  <a:lumMod val="45000"/>
                  <a:lumOff val="55000"/>
                  <a:alpha val="2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0" name="Trapezoid 1479">
            <a:extLst>
              <a:ext uri="{FF2B5EF4-FFF2-40B4-BE49-F238E27FC236}">
                <a16:creationId xmlns:a16="http://schemas.microsoft.com/office/drawing/2014/main" id="{533877D8-A1ED-4FCF-8812-F8CDD258B328}"/>
              </a:ext>
            </a:extLst>
          </p:cNvPr>
          <p:cNvSpPr/>
          <p:nvPr/>
        </p:nvSpPr>
        <p:spPr>
          <a:xfrm rot="19729912">
            <a:off x="4891669" y="1390575"/>
            <a:ext cx="1941036" cy="2916539"/>
          </a:xfrm>
          <a:prstGeom prst="trapezoid">
            <a:avLst>
              <a:gd name="adj" fmla="val 43649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99000"/>
                </a:schemeClr>
              </a:gs>
              <a:gs pos="74000">
                <a:schemeClr val="accent1">
                  <a:lumMod val="45000"/>
                  <a:lumOff val="55000"/>
                  <a:alpha val="10000"/>
                </a:schemeClr>
              </a:gs>
              <a:gs pos="83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593C17-72AF-4C3B-A98A-D94E91F8DD06}"/>
              </a:ext>
            </a:extLst>
          </p:cNvPr>
          <p:cNvSpPr/>
          <p:nvPr/>
        </p:nvSpPr>
        <p:spPr>
          <a:xfrm>
            <a:off x="5307179" y="3191750"/>
            <a:ext cx="2508637" cy="1797399"/>
          </a:xfrm>
          <a:prstGeom prst="ellipse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1" name="그룹 111">
            <a:extLst>
              <a:ext uri="{FF2B5EF4-FFF2-40B4-BE49-F238E27FC236}">
                <a16:creationId xmlns:a16="http://schemas.microsoft.com/office/drawing/2014/main" id="{A41EC666-2A26-44C0-9000-1FCB5FA01E4F}"/>
              </a:ext>
            </a:extLst>
          </p:cNvPr>
          <p:cNvGrpSpPr/>
          <p:nvPr/>
        </p:nvGrpSpPr>
        <p:grpSpPr>
          <a:xfrm>
            <a:off x="6945266" y="3321947"/>
            <a:ext cx="286625" cy="442141"/>
            <a:chOff x="7916612" y="1510288"/>
            <a:chExt cx="1809747" cy="2791671"/>
          </a:xfrm>
        </p:grpSpPr>
        <p:sp>
          <p:nvSpPr>
            <p:cNvPr id="1482" name="사각형: 둥근 모서리 105">
              <a:extLst>
                <a:ext uri="{FF2B5EF4-FFF2-40B4-BE49-F238E27FC236}">
                  <a16:creationId xmlns:a16="http://schemas.microsoft.com/office/drawing/2014/main" id="{25102D75-2353-4CE8-A983-850C2B430508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3" name="직사각형 106">
              <a:extLst>
                <a:ext uri="{FF2B5EF4-FFF2-40B4-BE49-F238E27FC236}">
                  <a16:creationId xmlns:a16="http://schemas.microsoft.com/office/drawing/2014/main" id="{79E26D56-AFB1-425A-A903-91379DFC70C2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4" name="사각형: 둥근 모서리 107">
              <a:extLst>
                <a:ext uri="{FF2B5EF4-FFF2-40B4-BE49-F238E27FC236}">
                  <a16:creationId xmlns:a16="http://schemas.microsoft.com/office/drawing/2014/main" id="{7A3BEBE9-5233-480B-AF72-6D4A510E5B96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5" name="타원 108">
              <a:extLst>
                <a:ext uri="{FF2B5EF4-FFF2-40B4-BE49-F238E27FC236}">
                  <a16:creationId xmlns:a16="http://schemas.microsoft.com/office/drawing/2014/main" id="{3047FEB7-6AF0-40C4-B013-F885B4DBFF39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6" name="타원 109">
              <a:extLst>
                <a:ext uri="{FF2B5EF4-FFF2-40B4-BE49-F238E27FC236}">
                  <a16:creationId xmlns:a16="http://schemas.microsoft.com/office/drawing/2014/main" id="{754B483D-FD8B-4C2D-A1B6-2A557A532F3D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7" name="타원 110">
              <a:extLst>
                <a:ext uri="{FF2B5EF4-FFF2-40B4-BE49-F238E27FC236}">
                  <a16:creationId xmlns:a16="http://schemas.microsoft.com/office/drawing/2014/main" id="{6574F48E-2CAE-439E-B5CB-6E1F3454F8D5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88" name="Oval 1487">
            <a:extLst>
              <a:ext uri="{FF2B5EF4-FFF2-40B4-BE49-F238E27FC236}">
                <a16:creationId xmlns:a16="http://schemas.microsoft.com/office/drawing/2014/main" id="{4D93EC01-B37D-4817-AE74-DCA6822A5071}"/>
              </a:ext>
            </a:extLst>
          </p:cNvPr>
          <p:cNvSpPr/>
          <p:nvPr/>
        </p:nvSpPr>
        <p:spPr>
          <a:xfrm rot="3050156">
            <a:off x="5146750" y="2569058"/>
            <a:ext cx="1384142" cy="1025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9" name="그룹 111">
            <a:extLst>
              <a:ext uri="{FF2B5EF4-FFF2-40B4-BE49-F238E27FC236}">
                <a16:creationId xmlns:a16="http://schemas.microsoft.com/office/drawing/2014/main" id="{A9E63800-D493-4685-BF05-11789F1CC1CA}"/>
              </a:ext>
            </a:extLst>
          </p:cNvPr>
          <p:cNvGrpSpPr/>
          <p:nvPr/>
        </p:nvGrpSpPr>
        <p:grpSpPr>
          <a:xfrm>
            <a:off x="6258133" y="3175331"/>
            <a:ext cx="286625" cy="442141"/>
            <a:chOff x="7916612" y="1510288"/>
            <a:chExt cx="1809747" cy="2791671"/>
          </a:xfrm>
        </p:grpSpPr>
        <p:sp>
          <p:nvSpPr>
            <p:cNvPr id="1490" name="사각형: 둥근 모서리 105">
              <a:extLst>
                <a:ext uri="{FF2B5EF4-FFF2-40B4-BE49-F238E27FC236}">
                  <a16:creationId xmlns:a16="http://schemas.microsoft.com/office/drawing/2014/main" id="{4FA1D231-F52E-44BF-93C4-7E8928B4B401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1" name="직사각형 106">
              <a:extLst>
                <a:ext uri="{FF2B5EF4-FFF2-40B4-BE49-F238E27FC236}">
                  <a16:creationId xmlns:a16="http://schemas.microsoft.com/office/drawing/2014/main" id="{BCF983F9-AF67-4C6F-918C-381A95AA7CB7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2" name="사각형: 둥근 모서리 107">
              <a:extLst>
                <a:ext uri="{FF2B5EF4-FFF2-40B4-BE49-F238E27FC236}">
                  <a16:creationId xmlns:a16="http://schemas.microsoft.com/office/drawing/2014/main" id="{7E459AD9-6419-411A-9F8B-846469DD10F7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3" name="타원 108">
              <a:extLst>
                <a:ext uri="{FF2B5EF4-FFF2-40B4-BE49-F238E27FC236}">
                  <a16:creationId xmlns:a16="http://schemas.microsoft.com/office/drawing/2014/main" id="{D303227F-E0F2-4FFF-89EF-EF01BE0C45CE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4" name="타원 109">
              <a:extLst>
                <a:ext uri="{FF2B5EF4-FFF2-40B4-BE49-F238E27FC236}">
                  <a16:creationId xmlns:a16="http://schemas.microsoft.com/office/drawing/2014/main" id="{1A0E1A5F-B0EA-44AD-80FE-394F2E445620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5" name="타원 110">
              <a:extLst>
                <a:ext uri="{FF2B5EF4-FFF2-40B4-BE49-F238E27FC236}">
                  <a16:creationId xmlns:a16="http://schemas.microsoft.com/office/drawing/2014/main" id="{558AC448-1ADB-4B8E-AC88-51C6DC4CF2C3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96" name="그룹 111">
            <a:extLst>
              <a:ext uri="{FF2B5EF4-FFF2-40B4-BE49-F238E27FC236}">
                <a16:creationId xmlns:a16="http://schemas.microsoft.com/office/drawing/2014/main" id="{365D1365-23AA-4B1F-9A2B-2651C7476218}"/>
              </a:ext>
            </a:extLst>
          </p:cNvPr>
          <p:cNvGrpSpPr/>
          <p:nvPr/>
        </p:nvGrpSpPr>
        <p:grpSpPr>
          <a:xfrm>
            <a:off x="5960176" y="4102577"/>
            <a:ext cx="286625" cy="442141"/>
            <a:chOff x="7916612" y="1510288"/>
            <a:chExt cx="1809747" cy="2791671"/>
          </a:xfrm>
        </p:grpSpPr>
        <p:sp>
          <p:nvSpPr>
            <p:cNvPr id="1497" name="사각형: 둥근 모서리 105">
              <a:extLst>
                <a:ext uri="{FF2B5EF4-FFF2-40B4-BE49-F238E27FC236}">
                  <a16:creationId xmlns:a16="http://schemas.microsoft.com/office/drawing/2014/main" id="{117EA5AE-7D2F-4EBC-BB24-F27EED3A9BDA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8" name="직사각형 106">
              <a:extLst>
                <a:ext uri="{FF2B5EF4-FFF2-40B4-BE49-F238E27FC236}">
                  <a16:creationId xmlns:a16="http://schemas.microsoft.com/office/drawing/2014/main" id="{456CD7CF-51A7-4D9D-AF73-AA9CBA2493F6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9" name="사각형: 둥근 모서리 107">
              <a:extLst>
                <a:ext uri="{FF2B5EF4-FFF2-40B4-BE49-F238E27FC236}">
                  <a16:creationId xmlns:a16="http://schemas.microsoft.com/office/drawing/2014/main" id="{B524E705-63E7-42F5-9E06-A54F1ACC6EDA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0" name="타원 108">
              <a:extLst>
                <a:ext uri="{FF2B5EF4-FFF2-40B4-BE49-F238E27FC236}">
                  <a16:creationId xmlns:a16="http://schemas.microsoft.com/office/drawing/2014/main" id="{D62E9D22-1FC0-4865-A1F8-58F78977FB8B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1" name="타원 109">
              <a:extLst>
                <a:ext uri="{FF2B5EF4-FFF2-40B4-BE49-F238E27FC236}">
                  <a16:creationId xmlns:a16="http://schemas.microsoft.com/office/drawing/2014/main" id="{489128F8-FCB0-493A-89A6-FDDC4AECCFBC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2" name="타원 110">
              <a:extLst>
                <a:ext uri="{FF2B5EF4-FFF2-40B4-BE49-F238E27FC236}">
                  <a16:creationId xmlns:a16="http://schemas.microsoft.com/office/drawing/2014/main" id="{429FEB90-36BD-4600-8FDD-3DEEFEBEC6D2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03" name="그룹 111">
            <a:extLst>
              <a:ext uri="{FF2B5EF4-FFF2-40B4-BE49-F238E27FC236}">
                <a16:creationId xmlns:a16="http://schemas.microsoft.com/office/drawing/2014/main" id="{8D1D307E-E3EC-4392-A7A3-D8D5485105B1}"/>
              </a:ext>
            </a:extLst>
          </p:cNvPr>
          <p:cNvGrpSpPr/>
          <p:nvPr/>
        </p:nvGrpSpPr>
        <p:grpSpPr>
          <a:xfrm>
            <a:off x="7233767" y="4176714"/>
            <a:ext cx="286625" cy="442141"/>
            <a:chOff x="7916612" y="1510288"/>
            <a:chExt cx="1809747" cy="2791671"/>
          </a:xfrm>
        </p:grpSpPr>
        <p:sp>
          <p:nvSpPr>
            <p:cNvPr id="1504" name="사각형: 둥근 모서리 105">
              <a:extLst>
                <a:ext uri="{FF2B5EF4-FFF2-40B4-BE49-F238E27FC236}">
                  <a16:creationId xmlns:a16="http://schemas.microsoft.com/office/drawing/2014/main" id="{3BF10134-A58A-4471-BC2A-6F6631363071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5" name="직사각형 106">
              <a:extLst>
                <a:ext uri="{FF2B5EF4-FFF2-40B4-BE49-F238E27FC236}">
                  <a16:creationId xmlns:a16="http://schemas.microsoft.com/office/drawing/2014/main" id="{75B2303A-DE39-49D9-943E-DB0B6A69CA01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6" name="사각형: 둥근 모서리 107">
              <a:extLst>
                <a:ext uri="{FF2B5EF4-FFF2-40B4-BE49-F238E27FC236}">
                  <a16:creationId xmlns:a16="http://schemas.microsoft.com/office/drawing/2014/main" id="{5925BDE7-7D4C-4061-AD1B-A86309684FA3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7" name="타원 108">
              <a:extLst>
                <a:ext uri="{FF2B5EF4-FFF2-40B4-BE49-F238E27FC236}">
                  <a16:creationId xmlns:a16="http://schemas.microsoft.com/office/drawing/2014/main" id="{0539798F-EEDD-4856-9CA9-E2A2BE2E179E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8" name="타원 109">
              <a:extLst>
                <a:ext uri="{FF2B5EF4-FFF2-40B4-BE49-F238E27FC236}">
                  <a16:creationId xmlns:a16="http://schemas.microsoft.com/office/drawing/2014/main" id="{50968495-C575-496B-8E33-6D4FAA8F479B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9" name="타원 110">
              <a:extLst>
                <a:ext uri="{FF2B5EF4-FFF2-40B4-BE49-F238E27FC236}">
                  <a16:creationId xmlns:a16="http://schemas.microsoft.com/office/drawing/2014/main" id="{97109760-8FEF-45BE-B351-1138E38D351E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10" name="Oval 1509">
            <a:extLst>
              <a:ext uri="{FF2B5EF4-FFF2-40B4-BE49-F238E27FC236}">
                <a16:creationId xmlns:a16="http://schemas.microsoft.com/office/drawing/2014/main" id="{B8895866-2946-47DA-9368-7FD5AD9D38CF}"/>
              </a:ext>
            </a:extLst>
          </p:cNvPr>
          <p:cNvSpPr/>
          <p:nvPr/>
        </p:nvSpPr>
        <p:spPr>
          <a:xfrm rot="1515148">
            <a:off x="4230859" y="3616215"/>
            <a:ext cx="1819778" cy="1401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1" name="Oval 1510">
            <a:extLst>
              <a:ext uri="{FF2B5EF4-FFF2-40B4-BE49-F238E27FC236}">
                <a16:creationId xmlns:a16="http://schemas.microsoft.com/office/drawing/2014/main" id="{0B21B514-31C3-4ACD-9081-C405152AF7D6}"/>
              </a:ext>
            </a:extLst>
          </p:cNvPr>
          <p:cNvSpPr/>
          <p:nvPr/>
        </p:nvSpPr>
        <p:spPr>
          <a:xfrm rot="4295047">
            <a:off x="4646669" y="3057952"/>
            <a:ext cx="2046884" cy="849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2" name="Oval 1511">
            <a:extLst>
              <a:ext uri="{FF2B5EF4-FFF2-40B4-BE49-F238E27FC236}">
                <a16:creationId xmlns:a16="http://schemas.microsoft.com/office/drawing/2014/main" id="{805D36D4-39BB-490B-98DF-B4E7069D4CDA}"/>
              </a:ext>
            </a:extLst>
          </p:cNvPr>
          <p:cNvSpPr/>
          <p:nvPr/>
        </p:nvSpPr>
        <p:spPr>
          <a:xfrm rot="19081333">
            <a:off x="6282621" y="2553143"/>
            <a:ext cx="1565436" cy="1048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3" name="Oval 1512">
            <a:extLst>
              <a:ext uri="{FF2B5EF4-FFF2-40B4-BE49-F238E27FC236}">
                <a16:creationId xmlns:a16="http://schemas.microsoft.com/office/drawing/2014/main" id="{D75E599D-CE1C-4A56-BCBC-F078038DB7EC}"/>
              </a:ext>
            </a:extLst>
          </p:cNvPr>
          <p:cNvSpPr/>
          <p:nvPr/>
        </p:nvSpPr>
        <p:spPr>
          <a:xfrm rot="17527276">
            <a:off x="6782975" y="2644631"/>
            <a:ext cx="1296915" cy="1030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4" name="Oval 1513">
            <a:extLst>
              <a:ext uri="{FF2B5EF4-FFF2-40B4-BE49-F238E27FC236}">
                <a16:creationId xmlns:a16="http://schemas.microsoft.com/office/drawing/2014/main" id="{C727E8DA-D0E5-4FEF-BBAB-7D8DB3F340D5}"/>
              </a:ext>
            </a:extLst>
          </p:cNvPr>
          <p:cNvSpPr/>
          <p:nvPr/>
        </p:nvSpPr>
        <p:spPr>
          <a:xfrm rot="19958737">
            <a:off x="7424662" y="3746164"/>
            <a:ext cx="1503641" cy="12053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5" name="Oval 1514">
            <a:extLst>
              <a:ext uri="{FF2B5EF4-FFF2-40B4-BE49-F238E27FC236}">
                <a16:creationId xmlns:a16="http://schemas.microsoft.com/office/drawing/2014/main" id="{28E63A95-8891-4C74-93F1-833AD4B5D332}"/>
              </a:ext>
            </a:extLst>
          </p:cNvPr>
          <p:cNvSpPr/>
          <p:nvPr/>
        </p:nvSpPr>
        <p:spPr>
          <a:xfrm>
            <a:off x="7314567" y="3346350"/>
            <a:ext cx="1503641" cy="10970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6" name="TextBox 1515">
            <a:extLst>
              <a:ext uri="{FF2B5EF4-FFF2-40B4-BE49-F238E27FC236}">
                <a16:creationId xmlns:a16="http://schemas.microsoft.com/office/drawing/2014/main" id="{7602441F-A398-4261-9037-771391AAF4D5}"/>
              </a:ext>
            </a:extLst>
          </p:cNvPr>
          <p:cNvSpPr txBox="1"/>
          <p:nvPr/>
        </p:nvSpPr>
        <p:spPr>
          <a:xfrm>
            <a:off x="6993494" y="4876836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equipment</a:t>
            </a:r>
          </a:p>
        </p:txBody>
      </p:sp>
      <p:cxnSp>
        <p:nvCxnSpPr>
          <p:cNvPr id="1517" name="Straight Arrow Connector 1516">
            <a:extLst>
              <a:ext uri="{FF2B5EF4-FFF2-40B4-BE49-F238E27FC236}">
                <a16:creationId xmlns:a16="http://schemas.microsoft.com/office/drawing/2014/main" id="{49CC5349-9633-469C-94E3-C853C9445611}"/>
              </a:ext>
            </a:extLst>
          </p:cNvPr>
          <p:cNvCxnSpPr>
            <a:cxnSpLocks/>
          </p:cNvCxnSpPr>
          <p:nvPr/>
        </p:nvCxnSpPr>
        <p:spPr>
          <a:xfrm>
            <a:off x="7539772" y="4625334"/>
            <a:ext cx="162198" cy="2729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8" name="TextBox 1517">
            <a:extLst>
              <a:ext uri="{FF2B5EF4-FFF2-40B4-BE49-F238E27FC236}">
                <a16:creationId xmlns:a16="http://schemas.microsoft.com/office/drawing/2014/main" id="{242ED436-5B58-43B8-8BCF-F08C22F0BF0F}"/>
              </a:ext>
            </a:extLst>
          </p:cNvPr>
          <p:cNvSpPr txBox="1"/>
          <p:nvPr/>
        </p:nvSpPr>
        <p:spPr>
          <a:xfrm>
            <a:off x="2851136" y="4483463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base station</a:t>
            </a:r>
          </a:p>
        </p:txBody>
      </p: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76645075-62C7-49E5-BA4C-555B982AEE88}"/>
              </a:ext>
            </a:extLst>
          </p:cNvPr>
          <p:cNvGrpSpPr/>
          <p:nvPr/>
        </p:nvGrpSpPr>
        <p:grpSpPr>
          <a:xfrm>
            <a:off x="9148583" y="2838870"/>
            <a:ext cx="366581" cy="366581"/>
            <a:chOff x="5753619" y="5120145"/>
            <a:chExt cx="914400" cy="914400"/>
          </a:xfrm>
        </p:grpSpPr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FE896F23-AF55-43BB-8349-04AA0EF7B896}"/>
                </a:ext>
              </a:extLst>
            </p:cNvPr>
            <p:cNvSpPr/>
            <p:nvPr/>
          </p:nvSpPr>
          <p:spPr>
            <a:xfrm>
              <a:off x="5871806" y="5388995"/>
              <a:ext cx="653143" cy="472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0" name="Graphic 619" descr="Camera">
              <a:extLst>
                <a:ext uri="{FF2B5EF4-FFF2-40B4-BE49-F238E27FC236}">
                  <a16:creationId xmlns:a16="http://schemas.microsoft.com/office/drawing/2014/main" id="{79D9B6FA-28C7-4CB1-88BC-07EB80905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619" y="5120145"/>
              <a:ext cx="914400" cy="914400"/>
            </a:xfrm>
            <a:prstGeom prst="rect">
              <a:avLst/>
            </a:prstGeom>
          </p:spPr>
        </p:pic>
      </p:grpSp>
      <p:grpSp>
        <p:nvGrpSpPr>
          <p:cNvPr id="792" name="Group 791">
            <a:extLst>
              <a:ext uri="{FF2B5EF4-FFF2-40B4-BE49-F238E27FC236}">
                <a16:creationId xmlns:a16="http://schemas.microsoft.com/office/drawing/2014/main" id="{5D9377B5-C710-4E6B-934E-5C024795DE9C}"/>
              </a:ext>
            </a:extLst>
          </p:cNvPr>
          <p:cNvGrpSpPr/>
          <p:nvPr/>
        </p:nvGrpSpPr>
        <p:grpSpPr>
          <a:xfrm>
            <a:off x="4854140" y="1369438"/>
            <a:ext cx="366581" cy="366581"/>
            <a:chOff x="5753619" y="5120145"/>
            <a:chExt cx="914400" cy="914400"/>
          </a:xfrm>
        </p:grpSpPr>
        <p:sp>
          <p:nvSpPr>
            <p:cNvPr id="793" name="Rectangle 792">
              <a:extLst>
                <a:ext uri="{FF2B5EF4-FFF2-40B4-BE49-F238E27FC236}">
                  <a16:creationId xmlns:a16="http://schemas.microsoft.com/office/drawing/2014/main" id="{08402DCB-8292-4E6B-A2E4-625541A60A57}"/>
                </a:ext>
              </a:extLst>
            </p:cNvPr>
            <p:cNvSpPr/>
            <p:nvPr/>
          </p:nvSpPr>
          <p:spPr>
            <a:xfrm>
              <a:off x="5871806" y="5388995"/>
              <a:ext cx="653143" cy="472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4" name="Graphic 793" descr="Camera">
              <a:extLst>
                <a:ext uri="{FF2B5EF4-FFF2-40B4-BE49-F238E27FC236}">
                  <a16:creationId xmlns:a16="http://schemas.microsoft.com/office/drawing/2014/main" id="{5F2981FB-D740-4B09-9F00-42B81D1C9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619" y="5120145"/>
              <a:ext cx="914400" cy="914400"/>
            </a:xfrm>
            <a:prstGeom prst="rect">
              <a:avLst/>
            </a:prstGeom>
          </p:spPr>
        </p:pic>
      </p:grpSp>
      <p:grpSp>
        <p:nvGrpSpPr>
          <p:cNvPr id="1353" name="Group 1352">
            <a:extLst>
              <a:ext uri="{FF2B5EF4-FFF2-40B4-BE49-F238E27FC236}">
                <a16:creationId xmlns:a16="http://schemas.microsoft.com/office/drawing/2014/main" id="{4F95ACDF-CF32-45D9-80CF-DC460BE8A243}"/>
              </a:ext>
            </a:extLst>
          </p:cNvPr>
          <p:cNvGrpSpPr/>
          <p:nvPr/>
        </p:nvGrpSpPr>
        <p:grpSpPr>
          <a:xfrm>
            <a:off x="3671043" y="2756231"/>
            <a:ext cx="366581" cy="366581"/>
            <a:chOff x="5753619" y="5120145"/>
            <a:chExt cx="914400" cy="914400"/>
          </a:xfrm>
        </p:grpSpPr>
        <p:sp>
          <p:nvSpPr>
            <p:cNvPr id="1354" name="Rectangle 1353">
              <a:extLst>
                <a:ext uri="{FF2B5EF4-FFF2-40B4-BE49-F238E27FC236}">
                  <a16:creationId xmlns:a16="http://schemas.microsoft.com/office/drawing/2014/main" id="{297BC356-E840-4B95-85EF-B513ECE05B80}"/>
                </a:ext>
              </a:extLst>
            </p:cNvPr>
            <p:cNvSpPr/>
            <p:nvPr/>
          </p:nvSpPr>
          <p:spPr>
            <a:xfrm>
              <a:off x="5871806" y="5388995"/>
              <a:ext cx="653143" cy="472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5" name="Graphic 1354" descr="Camera">
              <a:extLst>
                <a:ext uri="{FF2B5EF4-FFF2-40B4-BE49-F238E27FC236}">
                  <a16:creationId xmlns:a16="http://schemas.microsoft.com/office/drawing/2014/main" id="{3A769BAC-47CC-40AB-A8CF-DF3744B3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3619" y="512014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4567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roup 1230">
            <a:extLst>
              <a:ext uri="{FF2B5EF4-FFF2-40B4-BE49-F238E27FC236}">
                <a16:creationId xmlns:a16="http://schemas.microsoft.com/office/drawing/2014/main" id="{B50BBE5B-C95E-4418-BBF2-828C69400E7D}"/>
              </a:ext>
            </a:extLst>
          </p:cNvPr>
          <p:cNvGrpSpPr/>
          <p:nvPr/>
        </p:nvGrpSpPr>
        <p:grpSpPr>
          <a:xfrm>
            <a:off x="2313245" y="1215790"/>
            <a:ext cx="547871" cy="1004472"/>
            <a:chOff x="6689765" y="1950829"/>
            <a:chExt cx="792364" cy="1452728"/>
          </a:xfrm>
        </p:grpSpPr>
        <p:sp>
          <p:nvSpPr>
            <p:cNvPr id="1232" name="Oval 1231">
              <a:extLst>
                <a:ext uri="{FF2B5EF4-FFF2-40B4-BE49-F238E27FC236}">
                  <a16:creationId xmlns:a16="http://schemas.microsoft.com/office/drawing/2014/main" id="{47DB73B7-9CA7-4030-8CA6-CF1F5721A6B7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33" name="Group 1232">
              <a:extLst>
                <a:ext uri="{FF2B5EF4-FFF2-40B4-BE49-F238E27FC236}">
                  <a16:creationId xmlns:a16="http://schemas.microsoft.com/office/drawing/2014/main" id="{2320E3FE-4F95-4FFF-BB47-B5FD0825B063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</p:grpSpPr>
          <p:sp>
            <p:nvSpPr>
              <p:cNvPr id="1254" name="Rectangle 1253">
                <a:extLst>
                  <a:ext uri="{FF2B5EF4-FFF2-40B4-BE49-F238E27FC236}">
                    <a16:creationId xmlns:a16="http://schemas.microsoft.com/office/drawing/2014/main" id="{D7152B97-B986-4C60-9A7E-B8DAEA7D623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5" name="Oval 1254">
                <a:extLst>
                  <a:ext uri="{FF2B5EF4-FFF2-40B4-BE49-F238E27FC236}">
                    <a16:creationId xmlns:a16="http://schemas.microsoft.com/office/drawing/2014/main" id="{948EFDDF-5472-4A74-BA6A-5F6C2549A0D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6" name="Oval 1255">
                <a:extLst>
                  <a:ext uri="{FF2B5EF4-FFF2-40B4-BE49-F238E27FC236}">
                    <a16:creationId xmlns:a16="http://schemas.microsoft.com/office/drawing/2014/main" id="{2C1AE228-783C-429C-A711-02EB2D4544B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4" name="Group 1233">
              <a:extLst>
                <a:ext uri="{FF2B5EF4-FFF2-40B4-BE49-F238E27FC236}">
                  <a16:creationId xmlns:a16="http://schemas.microsoft.com/office/drawing/2014/main" id="{4A48AD9E-B781-4556-B135-AF488B257204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</p:grpSpPr>
          <p:sp>
            <p:nvSpPr>
              <p:cNvPr id="1251" name="Rectangle 1250">
                <a:extLst>
                  <a:ext uri="{FF2B5EF4-FFF2-40B4-BE49-F238E27FC236}">
                    <a16:creationId xmlns:a16="http://schemas.microsoft.com/office/drawing/2014/main" id="{3397004D-F3D1-4C14-8D82-942BBECEE44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2" name="Oval 1251">
                <a:extLst>
                  <a:ext uri="{FF2B5EF4-FFF2-40B4-BE49-F238E27FC236}">
                    <a16:creationId xmlns:a16="http://schemas.microsoft.com/office/drawing/2014/main" id="{BFFD543C-5FD9-483B-A2C3-1C4DCC1F956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3" name="Oval 1252">
                <a:extLst>
                  <a:ext uri="{FF2B5EF4-FFF2-40B4-BE49-F238E27FC236}">
                    <a16:creationId xmlns:a16="http://schemas.microsoft.com/office/drawing/2014/main" id="{C713808C-3823-4C4D-B7B8-882BEECCDC2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5" name="Group 1234">
              <a:extLst>
                <a:ext uri="{FF2B5EF4-FFF2-40B4-BE49-F238E27FC236}">
                  <a16:creationId xmlns:a16="http://schemas.microsoft.com/office/drawing/2014/main" id="{260265C4-970A-485E-B338-8517C295B646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</p:grpSpPr>
          <p:sp>
            <p:nvSpPr>
              <p:cNvPr id="1248" name="Rectangle 1247">
                <a:extLst>
                  <a:ext uri="{FF2B5EF4-FFF2-40B4-BE49-F238E27FC236}">
                    <a16:creationId xmlns:a16="http://schemas.microsoft.com/office/drawing/2014/main" id="{807C85A2-A383-4C49-A8B7-48929E2BCE4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9" name="Oval 1248">
                <a:extLst>
                  <a:ext uri="{FF2B5EF4-FFF2-40B4-BE49-F238E27FC236}">
                    <a16:creationId xmlns:a16="http://schemas.microsoft.com/office/drawing/2014/main" id="{9F0938A6-220F-412D-B612-EDD02921334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0" name="Oval 1249">
                <a:extLst>
                  <a:ext uri="{FF2B5EF4-FFF2-40B4-BE49-F238E27FC236}">
                    <a16:creationId xmlns:a16="http://schemas.microsoft.com/office/drawing/2014/main" id="{21C9CE5D-CC06-4680-8D1A-8C41CA749C3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6" name="Group 1235">
              <a:extLst>
                <a:ext uri="{FF2B5EF4-FFF2-40B4-BE49-F238E27FC236}">
                  <a16:creationId xmlns:a16="http://schemas.microsoft.com/office/drawing/2014/main" id="{7D09A092-9470-4910-9B80-D68DA68B56DF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</p:grpSpPr>
          <p:sp>
            <p:nvSpPr>
              <p:cNvPr id="1245" name="Rectangle 1244">
                <a:extLst>
                  <a:ext uri="{FF2B5EF4-FFF2-40B4-BE49-F238E27FC236}">
                    <a16:creationId xmlns:a16="http://schemas.microsoft.com/office/drawing/2014/main" id="{EFEAC2AF-3B38-40C2-A137-0369BEB6246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6" name="Oval 1245">
                <a:extLst>
                  <a:ext uri="{FF2B5EF4-FFF2-40B4-BE49-F238E27FC236}">
                    <a16:creationId xmlns:a16="http://schemas.microsoft.com/office/drawing/2014/main" id="{C889534B-3D7E-4C3D-8798-1B319B673A0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7" name="Oval 1246">
                <a:extLst>
                  <a:ext uri="{FF2B5EF4-FFF2-40B4-BE49-F238E27FC236}">
                    <a16:creationId xmlns:a16="http://schemas.microsoft.com/office/drawing/2014/main" id="{F176669D-E2E4-4075-BCC3-7A602449855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7" name="Group 1236">
              <a:extLst>
                <a:ext uri="{FF2B5EF4-FFF2-40B4-BE49-F238E27FC236}">
                  <a16:creationId xmlns:a16="http://schemas.microsoft.com/office/drawing/2014/main" id="{62BCDF89-E36B-4B4D-87A8-34F692D97F8F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</p:grpSpPr>
          <p:sp>
            <p:nvSpPr>
              <p:cNvPr id="1242" name="Rectangle 1241">
                <a:extLst>
                  <a:ext uri="{FF2B5EF4-FFF2-40B4-BE49-F238E27FC236}">
                    <a16:creationId xmlns:a16="http://schemas.microsoft.com/office/drawing/2014/main" id="{97D4383C-19CA-4F15-A67F-B02563E9FF5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3" name="Oval 1242">
                <a:extLst>
                  <a:ext uri="{FF2B5EF4-FFF2-40B4-BE49-F238E27FC236}">
                    <a16:creationId xmlns:a16="http://schemas.microsoft.com/office/drawing/2014/main" id="{DF473BA9-D46B-4B9D-B366-6D9AE260A29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4" name="Oval 1243">
                <a:extLst>
                  <a:ext uri="{FF2B5EF4-FFF2-40B4-BE49-F238E27FC236}">
                    <a16:creationId xmlns:a16="http://schemas.microsoft.com/office/drawing/2014/main" id="{8921F560-B624-4958-90B4-33AC21BC689B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8" name="Group 1237">
              <a:extLst>
                <a:ext uri="{FF2B5EF4-FFF2-40B4-BE49-F238E27FC236}">
                  <a16:creationId xmlns:a16="http://schemas.microsoft.com/office/drawing/2014/main" id="{393AC5B8-B08C-4CED-85B3-C5AB5606A57E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</p:grpSpPr>
          <p:sp>
            <p:nvSpPr>
              <p:cNvPr id="1239" name="Rectangle 1238">
                <a:extLst>
                  <a:ext uri="{FF2B5EF4-FFF2-40B4-BE49-F238E27FC236}">
                    <a16:creationId xmlns:a16="http://schemas.microsoft.com/office/drawing/2014/main" id="{4FCD946F-0C37-4EF4-B79C-EB84787C6ED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0" name="Oval 1239">
                <a:extLst>
                  <a:ext uri="{FF2B5EF4-FFF2-40B4-BE49-F238E27FC236}">
                    <a16:creationId xmlns:a16="http://schemas.microsoft.com/office/drawing/2014/main" id="{30777CD8-8054-4582-82D2-BE7264A697D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1" name="Oval 1240">
                <a:extLst>
                  <a:ext uri="{FF2B5EF4-FFF2-40B4-BE49-F238E27FC236}">
                    <a16:creationId xmlns:a16="http://schemas.microsoft.com/office/drawing/2014/main" id="{32A403B4-8B5C-4364-B521-34C107B1BFC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257" name="Graphic 1256" descr="Smart Phone">
            <a:extLst>
              <a:ext uri="{FF2B5EF4-FFF2-40B4-BE49-F238E27FC236}">
                <a16:creationId xmlns:a16="http://schemas.microsoft.com/office/drawing/2014/main" id="{6B48EA11-EAAA-453B-9446-2943EE377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0509" y="1145623"/>
            <a:ext cx="387400" cy="387400"/>
          </a:xfrm>
          <a:prstGeom prst="rect">
            <a:avLst/>
          </a:prstGeom>
        </p:spPr>
      </p:pic>
      <p:grpSp>
        <p:nvGrpSpPr>
          <p:cNvPr id="1258" name="Group 1257">
            <a:extLst>
              <a:ext uri="{FF2B5EF4-FFF2-40B4-BE49-F238E27FC236}">
                <a16:creationId xmlns:a16="http://schemas.microsoft.com/office/drawing/2014/main" id="{D38BF2CA-BD72-43E4-8C96-2892D96058FF}"/>
              </a:ext>
            </a:extLst>
          </p:cNvPr>
          <p:cNvGrpSpPr/>
          <p:nvPr/>
        </p:nvGrpSpPr>
        <p:grpSpPr>
          <a:xfrm>
            <a:off x="1731358" y="2909610"/>
            <a:ext cx="547871" cy="1004472"/>
            <a:chOff x="6689765" y="1950829"/>
            <a:chExt cx="792364" cy="1452728"/>
          </a:xfrm>
        </p:grpSpPr>
        <p:sp>
          <p:nvSpPr>
            <p:cNvPr id="1259" name="Oval 1258">
              <a:extLst>
                <a:ext uri="{FF2B5EF4-FFF2-40B4-BE49-F238E27FC236}">
                  <a16:creationId xmlns:a16="http://schemas.microsoft.com/office/drawing/2014/main" id="{DE0160C8-939A-4186-8C29-605184EF0AF9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0" name="Group 1259">
              <a:extLst>
                <a:ext uri="{FF2B5EF4-FFF2-40B4-BE49-F238E27FC236}">
                  <a16:creationId xmlns:a16="http://schemas.microsoft.com/office/drawing/2014/main" id="{09FC9A10-A550-40A9-BC89-45D1489E01FE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</p:grpSpPr>
          <p:sp>
            <p:nvSpPr>
              <p:cNvPr id="1281" name="Rectangle 1280">
                <a:extLst>
                  <a:ext uri="{FF2B5EF4-FFF2-40B4-BE49-F238E27FC236}">
                    <a16:creationId xmlns:a16="http://schemas.microsoft.com/office/drawing/2014/main" id="{B56622EC-EFC5-45CB-A01A-155017CCEC8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2" name="Oval 1281">
                <a:extLst>
                  <a:ext uri="{FF2B5EF4-FFF2-40B4-BE49-F238E27FC236}">
                    <a16:creationId xmlns:a16="http://schemas.microsoft.com/office/drawing/2014/main" id="{CB1304D0-84E5-4218-B17A-3645A055C57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3" name="Oval 1282">
                <a:extLst>
                  <a:ext uri="{FF2B5EF4-FFF2-40B4-BE49-F238E27FC236}">
                    <a16:creationId xmlns:a16="http://schemas.microsoft.com/office/drawing/2014/main" id="{E573D53B-E361-47C6-BE86-DD96B359D781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1" name="Group 1260">
              <a:extLst>
                <a:ext uri="{FF2B5EF4-FFF2-40B4-BE49-F238E27FC236}">
                  <a16:creationId xmlns:a16="http://schemas.microsoft.com/office/drawing/2014/main" id="{39015D30-1E95-40E6-82AB-C6066FDEC30C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</p:grpSpPr>
          <p:sp>
            <p:nvSpPr>
              <p:cNvPr id="1278" name="Rectangle 1277">
                <a:extLst>
                  <a:ext uri="{FF2B5EF4-FFF2-40B4-BE49-F238E27FC236}">
                    <a16:creationId xmlns:a16="http://schemas.microsoft.com/office/drawing/2014/main" id="{CC170FDD-896F-4423-A805-F8E9F8CFFAE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9" name="Oval 1278">
                <a:extLst>
                  <a:ext uri="{FF2B5EF4-FFF2-40B4-BE49-F238E27FC236}">
                    <a16:creationId xmlns:a16="http://schemas.microsoft.com/office/drawing/2014/main" id="{A3490B57-9311-4C7C-8828-E9B0FA661B4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0" name="Oval 1279">
                <a:extLst>
                  <a:ext uri="{FF2B5EF4-FFF2-40B4-BE49-F238E27FC236}">
                    <a16:creationId xmlns:a16="http://schemas.microsoft.com/office/drawing/2014/main" id="{469AAB09-23BE-42AE-9E48-DA2BA2CB08E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2" name="Group 1261">
              <a:extLst>
                <a:ext uri="{FF2B5EF4-FFF2-40B4-BE49-F238E27FC236}">
                  <a16:creationId xmlns:a16="http://schemas.microsoft.com/office/drawing/2014/main" id="{A347D096-85CD-4529-BB22-491EC6CDE4D3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</p:grpSpPr>
          <p:sp>
            <p:nvSpPr>
              <p:cNvPr id="1275" name="Rectangle 1274">
                <a:extLst>
                  <a:ext uri="{FF2B5EF4-FFF2-40B4-BE49-F238E27FC236}">
                    <a16:creationId xmlns:a16="http://schemas.microsoft.com/office/drawing/2014/main" id="{9034C78F-A4FA-4F28-9B40-55AFDCB03F2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6" name="Oval 1275">
                <a:extLst>
                  <a:ext uri="{FF2B5EF4-FFF2-40B4-BE49-F238E27FC236}">
                    <a16:creationId xmlns:a16="http://schemas.microsoft.com/office/drawing/2014/main" id="{D88FD3B2-E6AD-4540-BADA-C37A5D167C0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7" name="Oval 1276">
                <a:extLst>
                  <a:ext uri="{FF2B5EF4-FFF2-40B4-BE49-F238E27FC236}">
                    <a16:creationId xmlns:a16="http://schemas.microsoft.com/office/drawing/2014/main" id="{F71961D6-1E1F-44D8-9334-D9A596E04D5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3" name="Group 1262">
              <a:extLst>
                <a:ext uri="{FF2B5EF4-FFF2-40B4-BE49-F238E27FC236}">
                  <a16:creationId xmlns:a16="http://schemas.microsoft.com/office/drawing/2014/main" id="{471CF729-AB4C-49EF-A175-D643C9BAF175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</p:grpSpPr>
          <p:sp>
            <p:nvSpPr>
              <p:cNvPr id="1272" name="Rectangle 1271">
                <a:extLst>
                  <a:ext uri="{FF2B5EF4-FFF2-40B4-BE49-F238E27FC236}">
                    <a16:creationId xmlns:a16="http://schemas.microsoft.com/office/drawing/2014/main" id="{A7EBDCFF-0848-488F-904C-E81A166F240C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3" name="Oval 1272">
                <a:extLst>
                  <a:ext uri="{FF2B5EF4-FFF2-40B4-BE49-F238E27FC236}">
                    <a16:creationId xmlns:a16="http://schemas.microsoft.com/office/drawing/2014/main" id="{32AE8AF2-5B41-49CD-9729-6A71055CE17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4" name="Oval 1273">
                <a:extLst>
                  <a:ext uri="{FF2B5EF4-FFF2-40B4-BE49-F238E27FC236}">
                    <a16:creationId xmlns:a16="http://schemas.microsoft.com/office/drawing/2014/main" id="{2E49725D-17AC-4AC2-A510-2C838CAA787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4" name="Group 1263">
              <a:extLst>
                <a:ext uri="{FF2B5EF4-FFF2-40B4-BE49-F238E27FC236}">
                  <a16:creationId xmlns:a16="http://schemas.microsoft.com/office/drawing/2014/main" id="{C2F7DF88-306F-4F99-8A72-2DFBD8966972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</p:grpSpPr>
          <p:sp>
            <p:nvSpPr>
              <p:cNvPr id="1269" name="Rectangle 1268">
                <a:extLst>
                  <a:ext uri="{FF2B5EF4-FFF2-40B4-BE49-F238E27FC236}">
                    <a16:creationId xmlns:a16="http://schemas.microsoft.com/office/drawing/2014/main" id="{5DE2770F-2C5B-4610-864A-AF9CA9DDCC7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0" name="Oval 1269">
                <a:extLst>
                  <a:ext uri="{FF2B5EF4-FFF2-40B4-BE49-F238E27FC236}">
                    <a16:creationId xmlns:a16="http://schemas.microsoft.com/office/drawing/2014/main" id="{9B5E15B9-01BA-4896-849C-7EBF5668A93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1" name="Oval 1270">
                <a:extLst>
                  <a:ext uri="{FF2B5EF4-FFF2-40B4-BE49-F238E27FC236}">
                    <a16:creationId xmlns:a16="http://schemas.microsoft.com/office/drawing/2014/main" id="{2A6E2C9D-C652-4D9B-8032-6E1542B0C13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5" name="Group 1264">
              <a:extLst>
                <a:ext uri="{FF2B5EF4-FFF2-40B4-BE49-F238E27FC236}">
                  <a16:creationId xmlns:a16="http://schemas.microsoft.com/office/drawing/2014/main" id="{58A83AD6-5769-4CBD-948A-EB5ED5128B74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</p:grpSpPr>
          <p:sp>
            <p:nvSpPr>
              <p:cNvPr id="1266" name="Rectangle 1265">
                <a:extLst>
                  <a:ext uri="{FF2B5EF4-FFF2-40B4-BE49-F238E27FC236}">
                    <a16:creationId xmlns:a16="http://schemas.microsoft.com/office/drawing/2014/main" id="{AD6E5936-18F3-4A9F-8991-0579A91D2D7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7" name="Oval 1266">
                <a:extLst>
                  <a:ext uri="{FF2B5EF4-FFF2-40B4-BE49-F238E27FC236}">
                    <a16:creationId xmlns:a16="http://schemas.microsoft.com/office/drawing/2014/main" id="{86340C5F-BA43-4FF9-900C-5AFE2A3ED64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8" name="Oval 1267">
                <a:extLst>
                  <a:ext uri="{FF2B5EF4-FFF2-40B4-BE49-F238E27FC236}">
                    <a16:creationId xmlns:a16="http://schemas.microsoft.com/office/drawing/2014/main" id="{E0106EC6-ACE3-4CB7-8FE0-10EC33CFEC0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284" name="Graphic 1283" descr="Smart Phone">
            <a:extLst>
              <a:ext uri="{FF2B5EF4-FFF2-40B4-BE49-F238E27FC236}">
                <a16:creationId xmlns:a16="http://schemas.microsoft.com/office/drawing/2014/main" id="{94CB0907-6AE5-48DB-8971-AE86126B0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8622" y="2839443"/>
            <a:ext cx="387400" cy="387400"/>
          </a:xfrm>
          <a:prstGeom prst="rect">
            <a:avLst/>
          </a:prstGeom>
        </p:spPr>
      </p:pic>
      <p:grpSp>
        <p:nvGrpSpPr>
          <p:cNvPr id="1285" name="Group 1284">
            <a:extLst>
              <a:ext uri="{FF2B5EF4-FFF2-40B4-BE49-F238E27FC236}">
                <a16:creationId xmlns:a16="http://schemas.microsoft.com/office/drawing/2014/main" id="{91D8DF33-E1BD-45D0-B5A2-4D40641C7FD3}"/>
              </a:ext>
            </a:extLst>
          </p:cNvPr>
          <p:cNvGrpSpPr/>
          <p:nvPr/>
        </p:nvGrpSpPr>
        <p:grpSpPr>
          <a:xfrm>
            <a:off x="3332524" y="0"/>
            <a:ext cx="1188783" cy="1145623"/>
            <a:chOff x="8421595" y="2021768"/>
            <a:chExt cx="1188783" cy="1145623"/>
          </a:xfrm>
        </p:grpSpPr>
        <p:grpSp>
          <p:nvGrpSpPr>
            <p:cNvPr id="1286" name="Group 1285">
              <a:extLst>
                <a:ext uri="{FF2B5EF4-FFF2-40B4-BE49-F238E27FC236}">
                  <a16:creationId xmlns:a16="http://schemas.microsoft.com/office/drawing/2014/main" id="{984F1352-A27D-4B21-9B79-606BD5D30BCD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1335" name="Rectangle 1334">
                <a:extLst>
                  <a:ext uri="{FF2B5EF4-FFF2-40B4-BE49-F238E27FC236}">
                    <a16:creationId xmlns:a16="http://schemas.microsoft.com/office/drawing/2014/main" id="{B2618B96-7A7D-4293-8FF7-D4812298A76F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7721E972-BE1B-4040-A0E6-03FDDAFF7680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52" name="Rectangle 1351">
                  <a:extLst>
                    <a:ext uri="{FF2B5EF4-FFF2-40B4-BE49-F238E27FC236}">
                      <a16:creationId xmlns:a16="http://schemas.microsoft.com/office/drawing/2014/main" id="{749CC483-74A3-4DD9-B8E3-CFEDB593096E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3" name="Rectangle 1352">
                  <a:extLst>
                    <a:ext uri="{FF2B5EF4-FFF2-40B4-BE49-F238E27FC236}">
                      <a16:creationId xmlns:a16="http://schemas.microsoft.com/office/drawing/2014/main" id="{E30A633C-3C9E-49C0-9B99-A8CCC4AD3105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4" name="Rectangle 1353">
                  <a:extLst>
                    <a:ext uri="{FF2B5EF4-FFF2-40B4-BE49-F238E27FC236}">
                      <a16:creationId xmlns:a16="http://schemas.microsoft.com/office/drawing/2014/main" id="{53D98B78-4CD4-4738-BB8F-CCB0760E41C6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5" name="Rectangle 1354">
                  <a:extLst>
                    <a:ext uri="{FF2B5EF4-FFF2-40B4-BE49-F238E27FC236}">
                      <a16:creationId xmlns:a16="http://schemas.microsoft.com/office/drawing/2014/main" id="{D76766B8-B81F-4815-8799-308B86F0B933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21802FD-D476-4C29-A043-832D1BED153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48" name="Rectangle 1347">
                  <a:extLst>
                    <a:ext uri="{FF2B5EF4-FFF2-40B4-BE49-F238E27FC236}">
                      <a16:creationId xmlns:a16="http://schemas.microsoft.com/office/drawing/2014/main" id="{AE4AA35B-A7F7-4C26-9C43-2DB0EA5B7C39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9" name="Rectangle 1348">
                  <a:extLst>
                    <a:ext uri="{FF2B5EF4-FFF2-40B4-BE49-F238E27FC236}">
                      <a16:creationId xmlns:a16="http://schemas.microsoft.com/office/drawing/2014/main" id="{F2936342-AE17-40C3-8392-C2699E4A7E87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0" name="Rectangle 1349">
                  <a:extLst>
                    <a:ext uri="{FF2B5EF4-FFF2-40B4-BE49-F238E27FC236}">
                      <a16:creationId xmlns:a16="http://schemas.microsoft.com/office/drawing/2014/main" id="{FBB498D2-E951-46AA-AF6A-534C3A2A19D8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1" name="Rectangle 1350">
                  <a:extLst>
                    <a:ext uri="{FF2B5EF4-FFF2-40B4-BE49-F238E27FC236}">
                      <a16:creationId xmlns:a16="http://schemas.microsoft.com/office/drawing/2014/main" id="{C9229FA9-C211-4A9B-BE06-BD62BC59E906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8" name="Group 1337">
                <a:extLst>
                  <a:ext uri="{FF2B5EF4-FFF2-40B4-BE49-F238E27FC236}">
                    <a16:creationId xmlns:a16="http://schemas.microsoft.com/office/drawing/2014/main" id="{6455A3E0-402C-4DCC-BCD0-FE828B71D4DE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44" name="Rectangle 1343">
                  <a:extLst>
                    <a:ext uri="{FF2B5EF4-FFF2-40B4-BE49-F238E27FC236}">
                      <a16:creationId xmlns:a16="http://schemas.microsoft.com/office/drawing/2014/main" id="{D45B13F5-6681-4D53-8F82-39D5F83BD3F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5" name="Rectangle 1344">
                  <a:extLst>
                    <a:ext uri="{FF2B5EF4-FFF2-40B4-BE49-F238E27FC236}">
                      <a16:creationId xmlns:a16="http://schemas.microsoft.com/office/drawing/2014/main" id="{7FCA2DD5-EA6B-42A5-A7A4-71DAD8EBBA33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6" name="Rectangle 1345">
                  <a:extLst>
                    <a:ext uri="{FF2B5EF4-FFF2-40B4-BE49-F238E27FC236}">
                      <a16:creationId xmlns:a16="http://schemas.microsoft.com/office/drawing/2014/main" id="{1BE9C351-2991-45CD-8059-54150E562F2E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7" name="Rectangle 1346">
                  <a:extLst>
                    <a:ext uri="{FF2B5EF4-FFF2-40B4-BE49-F238E27FC236}">
                      <a16:creationId xmlns:a16="http://schemas.microsoft.com/office/drawing/2014/main" id="{8F876BC1-B571-4CE8-BF77-9619FD326918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9" name="Group 1338">
                <a:extLst>
                  <a:ext uri="{FF2B5EF4-FFF2-40B4-BE49-F238E27FC236}">
                    <a16:creationId xmlns:a16="http://schemas.microsoft.com/office/drawing/2014/main" id="{B6BC0C6F-FFB9-4687-B630-543965D18F86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40" name="Rectangle 1339">
                  <a:extLst>
                    <a:ext uri="{FF2B5EF4-FFF2-40B4-BE49-F238E27FC236}">
                      <a16:creationId xmlns:a16="http://schemas.microsoft.com/office/drawing/2014/main" id="{559E20AD-B132-4A21-BC13-18A2075A435A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1" name="Rectangle 1340">
                  <a:extLst>
                    <a:ext uri="{FF2B5EF4-FFF2-40B4-BE49-F238E27FC236}">
                      <a16:creationId xmlns:a16="http://schemas.microsoft.com/office/drawing/2014/main" id="{E9E63695-AFB9-42D8-969F-4598DCB51662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2" name="Rectangle 1341">
                  <a:extLst>
                    <a:ext uri="{FF2B5EF4-FFF2-40B4-BE49-F238E27FC236}">
                      <a16:creationId xmlns:a16="http://schemas.microsoft.com/office/drawing/2014/main" id="{2E958E07-2F68-43DC-A3DA-31BEABD9FDDC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3" name="Rectangle 1342">
                  <a:extLst>
                    <a:ext uri="{FF2B5EF4-FFF2-40B4-BE49-F238E27FC236}">
                      <a16:creationId xmlns:a16="http://schemas.microsoft.com/office/drawing/2014/main" id="{0C831FA1-C612-4789-BA37-CFDA6D389DEB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87" name="Group 1286">
              <a:extLst>
                <a:ext uri="{FF2B5EF4-FFF2-40B4-BE49-F238E27FC236}">
                  <a16:creationId xmlns:a16="http://schemas.microsoft.com/office/drawing/2014/main" id="{AF95E1E9-439A-4F02-ADC3-90961028DE3F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1314" name="Rectangle 1313">
                <a:extLst>
                  <a:ext uri="{FF2B5EF4-FFF2-40B4-BE49-F238E27FC236}">
                    <a16:creationId xmlns:a16="http://schemas.microsoft.com/office/drawing/2014/main" id="{20D2DABC-94F2-408F-BC01-1330014D5E90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15" name="Group 1314">
                <a:extLst>
                  <a:ext uri="{FF2B5EF4-FFF2-40B4-BE49-F238E27FC236}">
                    <a16:creationId xmlns:a16="http://schemas.microsoft.com/office/drawing/2014/main" id="{B428AA5E-5586-42CC-837A-EDCBF5E46346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31" name="Rectangle 1330">
                  <a:extLst>
                    <a:ext uri="{FF2B5EF4-FFF2-40B4-BE49-F238E27FC236}">
                      <a16:creationId xmlns:a16="http://schemas.microsoft.com/office/drawing/2014/main" id="{E6C051C9-0B5A-4DAE-9B23-369E6A8C850F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2" name="Rectangle 1331">
                  <a:extLst>
                    <a:ext uri="{FF2B5EF4-FFF2-40B4-BE49-F238E27FC236}">
                      <a16:creationId xmlns:a16="http://schemas.microsoft.com/office/drawing/2014/main" id="{45F1F814-AD39-4FE0-AF97-72C49B3D8BB7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3" name="Rectangle 1332">
                  <a:extLst>
                    <a:ext uri="{FF2B5EF4-FFF2-40B4-BE49-F238E27FC236}">
                      <a16:creationId xmlns:a16="http://schemas.microsoft.com/office/drawing/2014/main" id="{4AFC22F6-4AE0-43C7-81FC-2C6837A8C630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4" name="Rectangle 1333">
                  <a:extLst>
                    <a:ext uri="{FF2B5EF4-FFF2-40B4-BE49-F238E27FC236}">
                      <a16:creationId xmlns:a16="http://schemas.microsoft.com/office/drawing/2014/main" id="{C5CBED24-A37F-4FC2-9062-57E49B488106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6" name="Group 1315">
                <a:extLst>
                  <a:ext uri="{FF2B5EF4-FFF2-40B4-BE49-F238E27FC236}">
                    <a16:creationId xmlns:a16="http://schemas.microsoft.com/office/drawing/2014/main" id="{9ABD240E-8A26-4B0D-A70F-E78F4B66013F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27" name="Rectangle 1326">
                  <a:extLst>
                    <a:ext uri="{FF2B5EF4-FFF2-40B4-BE49-F238E27FC236}">
                      <a16:creationId xmlns:a16="http://schemas.microsoft.com/office/drawing/2014/main" id="{4A25D3C7-572E-400F-9549-310C31B1816F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8" name="Rectangle 1327">
                  <a:extLst>
                    <a:ext uri="{FF2B5EF4-FFF2-40B4-BE49-F238E27FC236}">
                      <a16:creationId xmlns:a16="http://schemas.microsoft.com/office/drawing/2014/main" id="{59115502-61A9-4B34-A967-F70D206330DB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9" name="Rectangle 1328">
                  <a:extLst>
                    <a:ext uri="{FF2B5EF4-FFF2-40B4-BE49-F238E27FC236}">
                      <a16:creationId xmlns:a16="http://schemas.microsoft.com/office/drawing/2014/main" id="{60F98A56-C24E-4B20-91BE-221C202B80D7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0" name="Rectangle 1329">
                  <a:extLst>
                    <a:ext uri="{FF2B5EF4-FFF2-40B4-BE49-F238E27FC236}">
                      <a16:creationId xmlns:a16="http://schemas.microsoft.com/office/drawing/2014/main" id="{ED64BDE9-3FB0-45B6-80FF-A64B8E423CD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7" name="Group 1316">
                <a:extLst>
                  <a:ext uri="{FF2B5EF4-FFF2-40B4-BE49-F238E27FC236}">
                    <a16:creationId xmlns:a16="http://schemas.microsoft.com/office/drawing/2014/main" id="{AF837021-A563-4968-889C-9E9AEFBF396B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23" name="Rectangle 1322">
                  <a:extLst>
                    <a:ext uri="{FF2B5EF4-FFF2-40B4-BE49-F238E27FC236}">
                      <a16:creationId xmlns:a16="http://schemas.microsoft.com/office/drawing/2014/main" id="{B5B21946-D6F3-46AB-945E-D83362BE573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4" name="Rectangle 1323">
                  <a:extLst>
                    <a:ext uri="{FF2B5EF4-FFF2-40B4-BE49-F238E27FC236}">
                      <a16:creationId xmlns:a16="http://schemas.microsoft.com/office/drawing/2014/main" id="{6B3884CB-A480-4330-99C0-1E860ACB79DC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5" name="Rectangle 1324">
                  <a:extLst>
                    <a:ext uri="{FF2B5EF4-FFF2-40B4-BE49-F238E27FC236}">
                      <a16:creationId xmlns:a16="http://schemas.microsoft.com/office/drawing/2014/main" id="{A46EC7BD-304C-42A5-AFC2-2CB93FC0B51E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6" name="Rectangle 1325">
                  <a:extLst>
                    <a:ext uri="{FF2B5EF4-FFF2-40B4-BE49-F238E27FC236}">
                      <a16:creationId xmlns:a16="http://schemas.microsoft.com/office/drawing/2014/main" id="{A7C736EB-CC7B-457A-A01B-712BA59C1744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8" name="Group 1317">
                <a:extLst>
                  <a:ext uri="{FF2B5EF4-FFF2-40B4-BE49-F238E27FC236}">
                    <a16:creationId xmlns:a16="http://schemas.microsoft.com/office/drawing/2014/main" id="{7299EED5-68F7-4A01-A0AE-CAE6448E17B7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19" name="Rectangle 1318">
                  <a:extLst>
                    <a:ext uri="{FF2B5EF4-FFF2-40B4-BE49-F238E27FC236}">
                      <a16:creationId xmlns:a16="http://schemas.microsoft.com/office/drawing/2014/main" id="{17BCDFCD-D3E4-40EA-B06F-BEC3083127B5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0" name="Rectangle 1319">
                  <a:extLst>
                    <a:ext uri="{FF2B5EF4-FFF2-40B4-BE49-F238E27FC236}">
                      <a16:creationId xmlns:a16="http://schemas.microsoft.com/office/drawing/2014/main" id="{EC9E61B6-C0EA-4438-96B5-9C21740D65A4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1" name="Rectangle 1320">
                  <a:extLst>
                    <a:ext uri="{FF2B5EF4-FFF2-40B4-BE49-F238E27FC236}">
                      <a16:creationId xmlns:a16="http://schemas.microsoft.com/office/drawing/2014/main" id="{A2CD0727-DAEF-460F-A452-296F4F83D40D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2" name="Rectangle 1321">
                  <a:extLst>
                    <a:ext uri="{FF2B5EF4-FFF2-40B4-BE49-F238E27FC236}">
                      <a16:creationId xmlns:a16="http://schemas.microsoft.com/office/drawing/2014/main" id="{DBB70875-3BE7-4B2C-BB75-35E682E0DE29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88" name="Group 1287">
              <a:extLst>
                <a:ext uri="{FF2B5EF4-FFF2-40B4-BE49-F238E27FC236}">
                  <a16:creationId xmlns:a16="http://schemas.microsoft.com/office/drawing/2014/main" id="{E21FF8BD-E0A3-4EB1-8CAC-A7A3CABC0921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1293" name="Rectangle 1292">
                <a:extLst>
                  <a:ext uri="{FF2B5EF4-FFF2-40B4-BE49-F238E27FC236}">
                    <a16:creationId xmlns:a16="http://schemas.microsoft.com/office/drawing/2014/main" id="{04E97B97-40A8-4C91-A24E-54D2049A1495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94" name="Group 1293">
                <a:extLst>
                  <a:ext uri="{FF2B5EF4-FFF2-40B4-BE49-F238E27FC236}">
                    <a16:creationId xmlns:a16="http://schemas.microsoft.com/office/drawing/2014/main" id="{B232D644-55BE-4A06-9B48-54E67F462CC5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10" name="Rectangle 1309">
                  <a:extLst>
                    <a:ext uri="{FF2B5EF4-FFF2-40B4-BE49-F238E27FC236}">
                      <a16:creationId xmlns:a16="http://schemas.microsoft.com/office/drawing/2014/main" id="{21EEF191-AA3F-4C40-AB21-EBCE963C3988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1" name="Rectangle 1310">
                  <a:extLst>
                    <a:ext uri="{FF2B5EF4-FFF2-40B4-BE49-F238E27FC236}">
                      <a16:creationId xmlns:a16="http://schemas.microsoft.com/office/drawing/2014/main" id="{DB667A20-98CB-40F1-8D08-99B8C2B5CE0A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2" name="Rectangle 1311">
                  <a:extLst>
                    <a:ext uri="{FF2B5EF4-FFF2-40B4-BE49-F238E27FC236}">
                      <a16:creationId xmlns:a16="http://schemas.microsoft.com/office/drawing/2014/main" id="{3F09D018-A636-4BB0-93B2-3985659E1C6D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3" name="Rectangle 1312">
                  <a:extLst>
                    <a:ext uri="{FF2B5EF4-FFF2-40B4-BE49-F238E27FC236}">
                      <a16:creationId xmlns:a16="http://schemas.microsoft.com/office/drawing/2014/main" id="{EEADA6B0-F109-4F0D-9C58-67A0AF9317C0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5" name="Group 1294">
                <a:extLst>
                  <a:ext uri="{FF2B5EF4-FFF2-40B4-BE49-F238E27FC236}">
                    <a16:creationId xmlns:a16="http://schemas.microsoft.com/office/drawing/2014/main" id="{F15E2EC2-1BC6-44E9-BB51-7F4ECDA1B2A9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06" name="Rectangle 1305">
                  <a:extLst>
                    <a:ext uri="{FF2B5EF4-FFF2-40B4-BE49-F238E27FC236}">
                      <a16:creationId xmlns:a16="http://schemas.microsoft.com/office/drawing/2014/main" id="{9BE3567D-67E1-40D3-B5ED-164B100D4169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7" name="Rectangle 1306">
                  <a:extLst>
                    <a:ext uri="{FF2B5EF4-FFF2-40B4-BE49-F238E27FC236}">
                      <a16:creationId xmlns:a16="http://schemas.microsoft.com/office/drawing/2014/main" id="{47813C32-083C-452A-88FC-9D7BA3E666D0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8" name="Rectangle 1307">
                  <a:extLst>
                    <a:ext uri="{FF2B5EF4-FFF2-40B4-BE49-F238E27FC236}">
                      <a16:creationId xmlns:a16="http://schemas.microsoft.com/office/drawing/2014/main" id="{89CFEE10-6204-4384-9C61-F1D011B14187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9" name="Rectangle 1308">
                  <a:extLst>
                    <a:ext uri="{FF2B5EF4-FFF2-40B4-BE49-F238E27FC236}">
                      <a16:creationId xmlns:a16="http://schemas.microsoft.com/office/drawing/2014/main" id="{F5E2437C-B8E1-44CF-9DF1-5FCCA90D19AE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6" name="Group 1295">
                <a:extLst>
                  <a:ext uri="{FF2B5EF4-FFF2-40B4-BE49-F238E27FC236}">
                    <a16:creationId xmlns:a16="http://schemas.microsoft.com/office/drawing/2014/main" id="{37DC87FD-A06D-4C47-8CD7-E5215D044DAE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02" name="Rectangle 1301">
                  <a:extLst>
                    <a:ext uri="{FF2B5EF4-FFF2-40B4-BE49-F238E27FC236}">
                      <a16:creationId xmlns:a16="http://schemas.microsoft.com/office/drawing/2014/main" id="{4436D463-FB2F-4823-B469-A85AAE707556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3" name="Rectangle 1302">
                  <a:extLst>
                    <a:ext uri="{FF2B5EF4-FFF2-40B4-BE49-F238E27FC236}">
                      <a16:creationId xmlns:a16="http://schemas.microsoft.com/office/drawing/2014/main" id="{F6476B71-F9A1-4350-8B39-DC04A34BB392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4" name="Rectangle 1303">
                  <a:extLst>
                    <a:ext uri="{FF2B5EF4-FFF2-40B4-BE49-F238E27FC236}">
                      <a16:creationId xmlns:a16="http://schemas.microsoft.com/office/drawing/2014/main" id="{9DC97832-D292-49AC-AD4A-A8673349D753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5" name="Rectangle 1304">
                  <a:extLst>
                    <a:ext uri="{FF2B5EF4-FFF2-40B4-BE49-F238E27FC236}">
                      <a16:creationId xmlns:a16="http://schemas.microsoft.com/office/drawing/2014/main" id="{1FC0B7DB-50CC-404D-81F9-244EBD205872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7" name="Group 1296">
                <a:extLst>
                  <a:ext uri="{FF2B5EF4-FFF2-40B4-BE49-F238E27FC236}">
                    <a16:creationId xmlns:a16="http://schemas.microsoft.com/office/drawing/2014/main" id="{BC1434F0-CEE4-4704-8337-B23A1E715E38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298" name="Rectangle 1297">
                  <a:extLst>
                    <a:ext uri="{FF2B5EF4-FFF2-40B4-BE49-F238E27FC236}">
                      <a16:creationId xmlns:a16="http://schemas.microsoft.com/office/drawing/2014/main" id="{0F89F2B1-0431-44FA-850B-49D53028DA91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9" name="Rectangle 1298">
                  <a:extLst>
                    <a:ext uri="{FF2B5EF4-FFF2-40B4-BE49-F238E27FC236}">
                      <a16:creationId xmlns:a16="http://schemas.microsoft.com/office/drawing/2014/main" id="{872A04C2-BB33-4B92-976C-1A8BDC8F170C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0" name="Rectangle 1299">
                  <a:extLst>
                    <a:ext uri="{FF2B5EF4-FFF2-40B4-BE49-F238E27FC236}">
                      <a16:creationId xmlns:a16="http://schemas.microsoft.com/office/drawing/2014/main" id="{4BBF0866-C80F-4DE0-BA5A-F990DAAC7676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1" name="Rectangle 1300">
                  <a:extLst>
                    <a:ext uri="{FF2B5EF4-FFF2-40B4-BE49-F238E27FC236}">
                      <a16:creationId xmlns:a16="http://schemas.microsoft.com/office/drawing/2014/main" id="{03509B32-C9C2-4D72-83FB-DFEA894DC49C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289" name="Rectangle 1288">
              <a:extLst>
                <a:ext uri="{FF2B5EF4-FFF2-40B4-BE49-F238E27FC236}">
                  <a16:creationId xmlns:a16="http://schemas.microsoft.com/office/drawing/2014/main" id="{4265B617-623D-432B-AC51-CA6AB00EDCE6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0" name="Group 1289">
              <a:extLst>
                <a:ext uri="{FF2B5EF4-FFF2-40B4-BE49-F238E27FC236}">
                  <a16:creationId xmlns:a16="http://schemas.microsoft.com/office/drawing/2014/main" id="{5E7CB9D5-4F80-4F4E-9E58-E7E6192755F9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1291" name="Rectangle 1290">
                <a:extLst>
                  <a:ext uri="{FF2B5EF4-FFF2-40B4-BE49-F238E27FC236}">
                    <a16:creationId xmlns:a16="http://schemas.microsoft.com/office/drawing/2014/main" id="{2A3622E8-4EAB-431F-BCB9-374D0FC4C455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2" name="Graphic 1291" descr="Camera">
                <a:extLst>
                  <a:ext uri="{FF2B5EF4-FFF2-40B4-BE49-F238E27FC236}">
                    <a16:creationId xmlns:a16="http://schemas.microsoft.com/office/drawing/2014/main" id="{E955ABD6-437F-4309-A420-70202FC68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356" name="Group 1355">
            <a:extLst>
              <a:ext uri="{FF2B5EF4-FFF2-40B4-BE49-F238E27FC236}">
                <a16:creationId xmlns:a16="http://schemas.microsoft.com/office/drawing/2014/main" id="{C4194708-C7FB-417C-A78E-296C71DDAFD8}"/>
              </a:ext>
            </a:extLst>
          </p:cNvPr>
          <p:cNvGrpSpPr/>
          <p:nvPr/>
        </p:nvGrpSpPr>
        <p:grpSpPr>
          <a:xfrm>
            <a:off x="3466716" y="2004251"/>
            <a:ext cx="1188783" cy="1145623"/>
            <a:chOff x="8421595" y="2021768"/>
            <a:chExt cx="1188783" cy="1145623"/>
          </a:xfrm>
        </p:grpSpPr>
        <p:grpSp>
          <p:nvGrpSpPr>
            <p:cNvPr id="1357" name="Group 1356">
              <a:extLst>
                <a:ext uri="{FF2B5EF4-FFF2-40B4-BE49-F238E27FC236}">
                  <a16:creationId xmlns:a16="http://schemas.microsoft.com/office/drawing/2014/main" id="{2A489A4C-EBE1-47D9-9CB7-4CD9D7E112D1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1406" name="Rectangle 1405">
                <a:extLst>
                  <a:ext uri="{FF2B5EF4-FFF2-40B4-BE49-F238E27FC236}">
                    <a16:creationId xmlns:a16="http://schemas.microsoft.com/office/drawing/2014/main" id="{6820F425-77EB-4DD1-828C-664FA97EC664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07" name="Group 1406">
                <a:extLst>
                  <a:ext uri="{FF2B5EF4-FFF2-40B4-BE49-F238E27FC236}">
                    <a16:creationId xmlns:a16="http://schemas.microsoft.com/office/drawing/2014/main" id="{591FBF93-17AB-4C5A-A119-81C6746BE9FE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23" name="Rectangle 1422">
                  <a:extLst>
                    <a:ext uri="{FF2B5EF4-FFF2-40B4-BE49-F238E27FC236}">
                      <a16:creationId xmlns:a16="http://schemas.microsoft.com/office/drawing/2014/main" id="{3593B92F-3603-4A2F-BB2C-12065905F5BA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4" name="Rectangle 1423">
                  <a:extLst>
                    <a:ext uri="{FF2B5EF4-FFF2-40B4-BE49-F238E27FC236}">
                      <a16:creationId xmlns:a16="http://schemas.microsoft.com/office/drawing/2014/main" id="{3D19DB6D-6E60-40DB-9F51-E7AF855ADDAD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5" name="Rectangle 1424">
                  <a:extLst>
                    <a:ext uri="{FF2B5EF4-FFF2-40B4-BE49-F238E27FC236}">
                      <a16:creationId xmlns:a16="http://schemas.microsoft.com/office/drawing/2014/main" id="{23C88D98-9C4F-49BE-A970-0F1D1A87342E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6" name="Rectangle 1425">
                  <a:extLst>
                    <a:ext uri="{FF2B5EF4-FFF2-40B4-BE49-F238E27FC236}">
                      <a16:creationId xmlns:a16="http://schemas.microsoft.com/office/drawing/2014/main" id="{4584B124-6DDE-4D45-9500-AB15902263A2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8" name="Group 1407">
                <a:extLst>
                  <a:ext uri="{FF2B5EF4-FFF2-40B4-BE49-F238E27FC236}">
                    <a16:creationId xmlns:a16="http://schemas.microsoft.com/office/drawing/2014/main" id="{6A7D3F11-7B3A-4DB1-A494-4396BD7855A8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19" name="Rectangle 1418">
                  <a:extLst>
                    <a:ext uri="{FF2B5EF4-FFF2-40B4-BE49-F238E27FC236}">
                      <a16:creationId xmlns:a16="http://schemas.microsoft.com/office/drawing/2014/main" id="{5B6B20C3-01EC-4573-A116-7A744178FE91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0" name="Rectangle 1419">
                  <a:extLst>
                    <a:ext uri="{FF2B5EF4-FFF2-40B4-BE49-F238E27FC236}">
                      <a16:creationId xmlns:a16="http://schemas.microsoft.com/office/drawing/2014/main" id="{015407FB-BDC3-4B2F-91D4-A532DD9BCBB1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1" name="Rectangle 1420">
                  <a:extLst>
                    <a:ext uri="{FF2B5EF4-FFF2-40B4-BE49-F238E27FC236}">
                      <a16:creationId xmlns:a16="http://schemas.microsoft.com/office/drawing/2014/main" id="{ED15D7D1-B429-4B51-85A0-227E5C4DE329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2" name="Rectangle 1421">
                  <a:extLst>
                    <a:ext uri="{FF2B5EF4-FFF2-40B4-BE49-F238E27FC236}">
                      <a16:creationId xmlns:a16="http://schemas.microsoft.com/office/drawing/2014/main" id="{615FFE44-12C9-48BA-B1CF-4F08E57BF9B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9" name="Group 1408">
                <a:extLst>
                  <a:ext uri="{FF2B5EF4-FFF2-40B4-BE49-F238E27FC236}">
                    <a16:creationId xmlns:a16="http://schemas.microsoft.com/office/drawing/2014/main" id="{706008AD-D99F-4868-9A21-788A4C13AD2C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15" name="Rectangle 1414">
                  <a:extLst>
                    <a:ext uri="{FF2B5EF4-FFF2-40B4-BE49-F238E27FC236}">
                      <a16:creationId xmlns:a16="http://schemas.microsoft.com/office/drawing/2014/main" id="{8E384247-F677-4B43-B3AA-AB72B8D13205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6" name="Rectangle 1415">
                  <a:extLst>
                    <a:ext uri="{FF2B5EF4-FFF2-40B4-BE49-F238E27FC236}">
                      <a16:creationId xmlns:a16="http://schemas.microsoft.com/office/drawing/2014/main" id="{2A63B574-D632-4EF3-9358-F261E76589B2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7" name="Rectangle 1416">
                  <a:extLst>
                    <a:ext uri="{FF2B5EF4-FFF2-40B4-BE49-F238E27FC236}">
                      <a16:creationId xmlns:a16="http://schemas.microsoft.com/office/drawing/2014/main" id="{39F5E74B-DCD3-4A15-893C-E5E4FED01EA9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8" name="Rectangle 1417">
                  <a:extLst>
                    <a:ext uri="{FF2B5EF4-FFF2-40B4-BE49-F238E27FC236}">
                      <a16:creationId xmlns:a16="http://schemas.microsoft.com/office/drawing/2014/main" id="{27955FE6-6D88-43B9-A30D-5675BCFF2433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10" name="Group 1409">
                <a:extLst>
                  <a:ext uri="{FF2B5EF4-FFF2-40B4-BE49-F238E27FC236}">
                    <a16:creationId xmlns:a16="http://schemas.microsoft.com/office/drawing/2014/main" id="{8A3572EC-BDF1-407D-BCAD-22107D7A0129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11" name="Rectangle 1410">
                  <a:extLst>
                    <a:ext uri="{FF2B5EF4-FFF2-40B4-BE49-F238E27FC236}">
                      <a16:creationId xmlns:a16="http://schemas.microsoft.com/office/drawing/2014/main" id="{2C709449-B253-43BC-A30B-A117012DD5F1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2" name="Rectangle 1411">
                  <a:extLst>
                    <a:ext uri="{FF2B5EF4-FFF2-40B4-BE49-F238E27FC236}">
                      <a16:creationId xmlns:a16="http://schemas.microsoft.com/office/drawing/2014/main" id="{84AD0A46-4C42-46AF-B03B-0A1773EF6B61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3" name="Rectangle 1412">
                  <a:extLst>
                    <a:ext uri="{FF2B5EF4-FFF2-40B4-BE49-F238E27FC236}">
                      <a16:creationId xmlns:a16="http://schemas.microsoft.com/office/drawing/2014/main" id="{80AAA186-B3EC-47AE-92E0-71E585C4C9FC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4" name="Rectangle 1413">
                  <a:extLst>
                    <a:ext uri="{FF2B5EF4-FFF2-40B4-BE49-F238E27FC236}">
                      <a16:creationId xmlns:a16="http://schemas.microsoft.com/office/drawing/2014/main" id="{1D28BB4D-6860-4804-ADA3-BED787595C5D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58" name="Group 1357">
              <a:extLst>
                <a:ext uri="{FF2B5EF4-FFF2-40B4-BE49-F238E27FC236}">
                  <a16:creationId xmlns:a16="http://schemas.microsoft.com/office/drawing/2014/main" id="{B78FE808-A933-43AD-BFDA-97A50F2CD6B8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1385" name="Rectangle 1384">
                <a:extLst>
                  <a:ext uri="{FF2B5EF4-FFF2-40B4-BE49-F238E27FC236}">
                    <a16:creationId xmlns:a16="http://schemas.microsoft.com/office/drawing/2014/main" id="{47502D47-2A6C-42E2-85AB-A1ADB4FF63EF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86" name="Group 1385">
                <a:extLst>
                  <a:ext uri="{FF2B5EF4-FFF2-40B4-BE49-F238E27FC236}">
                    <a16:creationId xmlns:a16="http://schemas.microsoft.com/office/drawing/2014/main" id="{3A3FC1B8-3247-4C27-B719-917F168D44E7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02" name="Rectangle 1401">
                  <a:extLst>
                    <a:ext uri="{FF2B5EF4-FFF2-40B4-BE49-F238E27FC236}">
                      <a16:creationId xmlns:a16="http://schemas.microsoft.com/office/drawing/2014/main" id="{86F44E1A-8888-4D68-B7AA-CED490685F2C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3" name="Rectangle 1402">
                  <a:extLst>
                    <a:ext uri="{FF2B5EF4-FFF2-40B4-BE49-F238E27FC236}">
                      <a16:creationId xmlns:a16="http://schemas.microsoft.com/office/drawing/2014/main" id="{1719E386-07B1-4C7C-9F07-AA51DB7B0A0D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4" name="Rectangle 1403">
                  <a:extLst>
                    <a:ext uri="{FF2B5EF4-FFF2-40B4-BE49-F238E27FC236}">
                      <a16:creationId xmlns:a16="http://schemas.microsoft.com/office/drawing/2014/main" id="{71DBCFE1-B3FD-4356-A8F2-5BE428FEE993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5" name="Rectangle 1404">
                  <a:extLst>
                    <a:ext uri="{FF2B5EF4-FFF2-40B4-BE49-F238E27FC236}">
                      <a16:creationId xmlns:a16="http://schemas.microsoft.com/office/drawing/2014/main" id="{6C7DE732-0BC7-4D4D-8F72-CF8C8B0C6D81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7" name="Group 1386">
                <a:extLst>
                  <a:ext uri="{FF2B5EF4-FFF2-40B4-BE49-F238E27FC236}">
                    <a16:creationId xmlns:a16="http://schemas.microsoft.com/office/drawing/2014/main" id="{E3B57AB9-C178-400E-8076-3C138C0459E4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98" name="Rectangle 1397">
                  <a:extLst>
                    <a:ext uri="{FF2B5EF4-FFF2-40B4-BE49-F238E27FC236}">
                      <a16:creationId xmlns:a16="http://schemas.microsoft.com/office/drawing/2014/main" id="{145C084F-18E0-4432-A2CE-9194EEC94320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9" name="Rectangle 1398">
                  <a:extLst>
                    <a:ext uri="{FF2B5EF4-FFF2-40B4-BE49-F238E27FC236}">
                      <a16:creationId xmlns:a16="http://schemas.microsoft.com/office/drawing/2014/main" id="{78C47AFD-A2C5-4553-BD83-0B8746B37EB6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0" name="Rectangle 1399">
                  <a:extLst>
                    <a:ext uri="{FF2B5EF4-FFF2-40B4-BE49-F238E27FC236}">
                      <a16:creationId xmlns:a16="http://schemas.microsoft.com/office/drawing/2014/main" id="{F95ECB49-AB2F-43A4-A3F4-5D27019AD1BB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1" name="Rectangle 1400">
                  <a:extLst>
                    <a:ext uri="{FF2B5EF4-FFF2-40B4-BE49-F238E27FC236}">
                      <a16:creationId xmlns:a16="http://schemas.microsoft.com/office/drawing/2014/main" id="{804616A7-D90F-476C-8CF2-4BB8BCBA97CA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8" name="Group 1387">
                <a:extLst>
                  <a:ext uri="{FF2B5EF4-FFF2-40B4-BE49-F238E27FC236}">
                    <a16:creationId xmlns:a16="http://schemas.microsoft.com/office/drawing/2014/main" id="{806FC492-A4E5-4B58-A6A1-A98281DCAC71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94" name="Rectangle 1393">
                  <a:extLst>
                    <a:ext uri="{FF2B5EF4-FFF2-40B4-BE49-F238E27FC236}">
                      <a16:creationId xmlns:a16="http://schemas.microsoft.com/office/drawing/2014/main" id="{04A479EB-8231-4E60-90DF-366C88512F2F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5" name="Rectangle 1394">
                  <a:extLst>
                    <a:ext uri="{FF2B5EF4-FFF2-40B4-BE49-F238E27FC236}">
                      <a16:creationId xmlns:a16="http://schemas.microsoft.com/office/drawing/2014/main" id="{0D8D25C8-BC66-461D-B093-3E0CDBAB2E30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6" name="Rectangle 1395">
                  <a:extLst>
                    <a:ext uri="{FF2B5EF4-FFF2-40B4-BE49-F238E27FC236}">
                      <a16:creationId xmlns:a16="http://schemas.microsoft.com/office/drawing/2014/main" id="{318B43DC-BF74-4695-9DDF-383CE05BF9C5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7" name="Rectangle 1396">
                  <a:extLst>
                    <a:ext uri="{FF2B5EF4-FFF2-40B4-BE49-F238E27FC236}">
                      <a16:creationId xmlns:a16="http://schemas.microsoft.com/office/drawing/2014/main" id="{0B51857E-2C90-485A-8F97-7520DDF08ED9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9" name="Group 1388">
                <a:extLst>
                  <a:ext uri="{FF2B5EF4-FFF2-40B4-BE49-F238E27FC236}">
                    <a16:creationId xmlns:a16="http://schemas.microsoft.com/office/drawing/2014/main" id="{4F168AF1-B2B2-4950-B77A-09E720184317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90" name="Rectangle 1389">
                  <a:extLst>
                    <a:ext uri="{FF2B5EF4-FFF2-40B4-BE49-F238E27FC236}">
                      <a16:creationId xmlns:a16="http://schemas.microsoft.com/office/drawing/2014/main" id="{A6A5B35C-A213-4E37-A57D-30EBABC4EB1D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1" name="Rectangle 1390">
                  <a:extLst>
                    <a:ext uri="{FF2B5EF4-FFF2-40B4-BE49-F238E27FC236}">
                      <a16:creationId xmlns:a16="http://schemas.microsoft.com/office/drawing/2014/main" id="{44ABF9B2-C9E6-48E3-9370-685FC810F787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2" name="Rectangle 1391">
                  <a:extLst>
                    <a:ext uri="{FF2B5EF4-FFF2-40B4-BE49-F238E27FC236}">
                      <a16:creationId xmlns:a16="http://schemas.microsoft.com/office/drawing/2014/main" id="{285C754A-B1F6-42C5-B871-1CD71848D429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3" name="Rectangle 1392">
                  <a:extLst>
                    <a:ext uri="{FF2B5EF4-FFF2-40B4-BE49-F238E27FC236}">
                      <a16:creationId xmlns:a16="http://schemas.microsoft.com/office/drawing/2014/main" id="{1C9812DB-E0D1-47F0-809C-03BC12776493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59" name="Group 1358">
              <a:extLst>
                <a:ext uri="{FF2B5EF4-FFF2-40B4-BE49-F238E27FC236}">
                  <a16:creationId xmlns:a16="http://schemas.microsoft.com/office/drawing/2014/main" id="{A83EEA14-B373-4AF8-9B26-EA85B85E2FF8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1364" name="Rectangle 1363">
                <a:extLst>
                  <a:ext uri="{FF2B5EF4-FFF2-40B4-BE49-F238E27FC236}">
                    <a16:creationId xmlns:a16="http://schemas.microsoft.com/office/drawing/2014/main" id="{ED0FF739-DDC2-47FD-BFA7-2DC4399F642C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65" name="Group 1364">
                <a:extLst>
                  <a:ext uri="{FF2B5EF4-FFF2-40B4-BE49-F238E27FC236}">
                    <a16:creationId xmlns:a16="http://schemas.microsoft.com/office/drawing/2014/main" id="{98D8F99F-5DD9-46B7-80B7-CB08294ACD7B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81" name="Rectangle 1380">
                  <a:extLst>
                    <a:ext uri="{FF2B5EF4-FFF2-40B4-BE49-F238E27FC236}">
                      <a16:creationId xmlns:a16="http://schemas.microsoft.com/office/drawing/2014/main" id="{5D044FAB-EADF-4DA6-9C93-2A9C1115B01C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2" name="Rectangle 1381">
                  <a:extLst>
                    <a:ext uri="{FF2B5EF4-FFF2-40B4-BE49-F238E27FC236}">
                      <a16:creationId xmlns:a16="http://schemas.microsoft.com/office/drawing/2014/main" id="{957A1E8F-F87F-41CF-8A49-7451B43800D3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3" name="Rectangle 1382">
                  <a:extLst>
                    <a:ext uri="{FF2B5EF4-FFF2-40B4-BE49-F238E27FC236}">
                      <a16:creationId xmlns:a16="http://schemas.microsoft.com/office/drawing/2014/main" id="{01F1E84C-EECB-4EB0-9082-7970D1CA81F2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4" name="Rectangle 1383">
                  <a:extLst>
                    <a:ext uri="{FF2B5EF4-FFF2-40B4-BE49-F238E27FC236}">
                      <a16:creationId xmlns:a16="http://schemas.microsoft.com/office/drawing/2014/main" id="{0854B801-B1C8-4BDC-ABEC-609401F60B78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6" name="Group 1365">
                <a:extLst>
                  <a:ext uri="{FF2B5EF4-FFF2-40B4-BE49-F238E27FC236}">
                    <a16:creationId xmlns:a16="http://schemas.microsoft.com/office/drawing/2014/main" id="{F16D7BB3-6CE2-418E-B19A-9EF936B7F3FA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77" name="Rectangle 1376">
                  <a:extLst>
                    <a:ext uri="{FF2B5EF4-FFF2-40B4-BE49-F238E27FC236}">
                      <a16:creationId xmlns:a16="http://schemas.microsoft.com/office/drawing/2014/main" id="{23BB8A80-1EFC-4F16-AB33-446A40CF06EA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8" name="Rectangle 1377">
                  <a:extLst>
                    <a:ext uri="{FF2B5EF4-FFF2-40B4-BE49-F238E27FC236}">
                      <a16:creationId xmlns:a16="http://schemas.microsoft.com/office/drawing/2014/main" id="{330BDB79-8387-498F-8721-008F25A7692F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9" name="Rectangle 1378">
                  <a:extLst>
                    <a:ext uri="{FF2B5EF4-FFF2-40B4-BE49-F238E27FC236}">
                      <a16:creationId xmlns:a16="http://schemas.microsoft.com/office/drawing/2014/main" id="{721387A2-E816-4029-B670-4DB5DE2701CF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0" name="Rectangle 1379">
                  <a:extLst>
                    <a:ext uri="{FF2B5EF4-FFF2-40B4-BE49-F238E27FC236}">
                      <a16:creationId xmlns:a16="http://schemas.microsoft.com/office/drawing/2014/main" id="{D71DA05A-DD90-47D4-B68B-AC99134EDFC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7" name="Group 1366">
                <a:extLst>
                  <a:ext uri="{FF2B5EF4-FFF2-40B4-BE49-F238E27FC236}">
                    <a16:creationId xmlns:a16="http://schemas.microsoft.com/office/drawing/2014/main" id="{F0CD2B01-DE2A-435E-B40B-98C87E696DD6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73" name="Rectangle 1372">
                  <a:extLst>
                    <a:ext uri="{FF2B5EF4-FFF2-40B4-BE49-F238E27FC236}">
                      <a16:creationId xmlns:a16="http://schemas.microsoft.com/office/drawing/2014/main" id="{DAE1022C-88FA-49C1-9338-031F2C6339B3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4" name="Rectangle 1373">
                  <a:extLst>
                    <a:ext uri="{FF2B5EF4-FFF2-40B4-BE49-F238E27FC236}">
                      <a16:creationId xmlns:a16="http://schemas.microsoft.com/office/drawing/2014/main" id="{50EFF955-832E-47B2-A8F1-8FA2323D11DD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5" name="Rectangle 1374">
                  <a:extLst>
                    <a:ext uri="{FF2B5EF4-FFF2-40B4-BE49-F238E27FC236}">
                      <a16:creationId xmlns:a16="http://schemas.microsoft.com/office/drawing/2014/main" id="{4BC4DB06-7A24-46F4-B504-EBBD66A0D653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6" name="Rectangle 1375">
                  <a:extLst>
                    <a:ext uri="{FF2B5EF4-FFF2-40B4-BE49-F238E27FC236}">
                      <a16:creationId xmlns:a16="http://schemas.microsoft.com/office/drawing/2014/main" id="{66CB669F-2C57-46E2-B0B5-62C782314E3F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8" name="Group 1367">
                <a:extLst>
                  <a:ext uri="{FF2B5EF4-FFF2-40B4-BE49-F238E27FC236}">
                    <a16:creationId xmlns:a16="http://schemas.microsoft.com/office/drawing/2014/main" id="{CE5437AB-1216-416F-A1BF-705C8EBD4F35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69" name="Rectangle 1368">
                  <a:extLst>
                    <a:ext uri="{FF2B5EF4-FFF2-40B4-BE49-F238E27FC236}">
                      <a16:creationId xmlns:a16="http://schemas.microsoft.com/office/drawing/2014/main" id="{307F0161-2D87-43C9-A0AF-439B2EBA97C8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0" name="Rectangle 1369">
                  <a:extLst>
                    <a:ext uri="{FF2B5EF4-FFF2-40B4-BE49-F238E27FC236}">
                      <a16:creationId xmlns:a16="http://schemas.microsoft.com/office/drawing/2014/main" id="{A29D8D0A-5877-4347-95E4-15C28C030AF5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1" name="Rectangle 1370">
                  <a:extLst>
                    <a:ext uri="{FF2B5EF4-FFF2-40B4-BE49-F238E27FC236}">
                      <a16:creationId xmlns:a16="http://schemas.microsoft.com/office/drawing/2014/main" id="{AC8885F5-5AB9-4191-8185-CE7412FA6F12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2" name="Rectangle 1371">
                  <a:extLst>
                    <a:ext uri="{FF2B5EF4-FFF2-40B4-BE49-F238E27FC236}">
                      <a16:creationId xmlns:a16="http://schemas.microsoft.com/office/drawing/2014/main" id="{5CD43D1D-2916-4E40-9CAB-518B51AE2288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360" name="Rectangle 1359">
              <a:extLst>
                <a:ext uri="{FF2B5EF4-FFF2-40B4-BE49-F238E27FC236}">
                  <a16:creationId xmlns:a16="http://schemas.microsoft.com/office/drawing/2014/main" id="{6F0DF3CD-681A-4C9A-95E3-9F46BCE5742B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1" name="Group 1360">
              <a:extLst>
                <a:ext uri="{FF2B5EF4-FFF2-40B4-BE49-F238E27FC236}">
                  <a16:creationId xmlns:a16="http://schemas.microsoft.com/office/drawing/2014/main" id="{57E52747-4E85-4319-8CD4-FA9A4A650BB1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1362" name="Rectangle 1361">
                <a:extLst>
                  <a:ext uri="{FF2B5EF4-FFF2-40B4-BE49-F238E27FC236}">
                    <a16:creationId xmlns:a16="http://schemas.microsoft.com/office/drawing/2014/main" id="{6AF28AA2-2BEA-4DAB-A6CC-9E6191DB4F4D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63" name="Graphic 1362" descr="Camera">
                <a:extLst>
                  <a:ext uri="{FF2B5EF4-FFF2-40B4-BE49-F238E27FC236}">
                    <a16:creationId xmlns:a16="http://schemas.microsoft.com/office/drawing/2014/main" id="{058DCD74-CBEC-4210-A5C8-838FA5CBD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427" name="Group 1426">
            <a:extLst>
              <a:ext uri="{FF2B5EF4-FFF2-40B4-BE49-F238E27FC236}">
                <a16:creationId xmlns:a16="http://schemas.microsoft.com/office/drawing/2014/main" id="{2D04CC2B-EC91-4503-AB5A-D439EB259A03}"/>
              </a:ext>
            </a:extLst>
          </p:cNvPr>
          <p:cNvGrpSpPr/>
          <p:nvPr/>
        </p:nvGrpSpPr>
        <p:grpSpPr>
          <a:xfrm>
            <a:off x="0" y="1676646"/>
            <a:ext cx="1188783" cy="1145623"/>
            <a:chOff x="8421595" y="2021768"/>
            <a:chExt cx="1188783" cy="1145623"/>
          </a:xfrm>
        </p:grpSpPr>
        <p:grpSp>
          <p:nvGrpSpPr>
            <p:cNvPr id="1428" name="Group 1427">
              <a:extLst>
                <a:ext uri="{FF2B5EF4-FFF2-40B4-BE49-F238E27FC236}">
                  <a16:creationId xmlns:a16="http://schemas.microsoft.com/office/drawing/2014/main" id="{EAA599B0-062F-48F5-935A-59307B4D72E0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1477" name="Rectangle 1476">
                <a:extLst>
                  <a:ext uri="{FF2B5EF4-FFF2-40B4-BE49-F238E27FC236}">
                    <a16:creationId xmlns:a16="http://schemas.microsoft.com/office/drawing/2014/main" id="{2E43ED98-0696-4AC2-83FC-D0E2869BCDC3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78" name="Group 1477">
                <a:extLst>
                  <a:ext uri="{FF2B5EF4-FFF2-40B4-BE49-F238E27FC236}">
                    <a16:creationId xmlns:a16="http://schemas.microsoft.com/office/drawing/2014/main" id="{2BC2348F-B890-4638-ABBA-4F304B1AEF49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94" name="Rectangle 1493">
                  <a:extLst>
                    <a:ext uri="{FF2B5EF4-FFF2-40B4-BE49-F238E27FC236}">
                      <a16:creationId xmlns:a16="http://schemas.microsoft.com/office/drawing/2014/main" id="{BF15595B-8743-4916-9A49-15834FF62D12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5" name="Rectangle 1494">
                  <a:extLst>
                    <a:ext uri="{FF2B5EF4-FFF2-40B4-BE49-F238E27FC236}">
                      <a16:creationId xmlns:a16="http://schemas.microsoft.com/office/drawing/2014/main" id="{AD401CE1-C213-430F-B622-2FE60921B037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6" name="Rectangle 1495">
                  <a:extLst>
                    <a:ext uri="{FF2B5EF4-FFF2-40B4-BE49-F238E27FC236}">
                      <a16:creationId xmlns:a16="http://schemas.microsoft.com/office/drawing/2014/main" id="{B53D0E72-D270-499C-8E91-1F0D1B6FB40F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7" name="Rectangle 1496">
                  <a:extLst>
                    <a:ext uri="{FF2B5EF4-FFF2-40B4-BE49-F238E27FC236}">
                      <a16:creationId xmlns:a16="http://schemas.microsoft.com/office/drawing/2014/main" id="{5E405E12-CD7C-42F5-8FDC-22BD76EC1D80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9" name="Group 1478">
                <a:extLst>
                  <a:ext uri="{FF2B5EF4-FFF2-40B4-BE49-F238E27FC236}">
                    <a16:creationId xmlns:a16="http://schemas.microsoft.com/office/drawing/2014/main" id="{17F2381B-FA51-4FED-9E5A-AD4ED3CD08F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90" name="Rectangle 1489">
                  <a:extLst>
                    <a:ext uri="{FF2B5EF4-FFF2-40B4-BE49-F238E27FC236}">
                      <a16:creationId xmlns:a16="http://schemas.microsoft.com/office/drawing/2014/main" id="{FFD4D8A9-B603-459C-A399-0564C6C54E68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1" name="Rectangle 1490">
                  <a:extLst>
                    <a:ext uri="{FF2B5EF4-FFF2-40B4-BE49-F238E27FC236}">
                      <a16:creationId xmlns:a16="http://schemas.microsoft.com/office/drawing/2014/main" id="{F658737F-DC39-46FF-ADCA-12907A603BC1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2" name="Rectangle 1491">
                  <a:extLst>
                    <a:ext uri="{FF2B5EF4-FFF2-40B4-BE49-F238E27FC236}">
                      <a16:creationId xmlns:a16="http://schemas.microsoft.com/office/drawing/2014/main" id="{761CFFD6-5806-4431-A09F-F5A363ED7B34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3" name="Rectangle 1492">
                  <a:extLst>
                    <a:ext uri="{FF2B5EF4-FFF2-40B4-BE49-F238E27FC236}">
                      <a16:creationId xmlns:a16="http://schemas.microsoft.com/office/drawing/2014/main" id="{67B6D335-C1E2-485F-9A79-155ED5B61EB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0" name="Group 1479">
                <a:extLst>
                  <a:ext uri="{FF2B5EF4-FFF2-40B4-BE49-F238E27FC236}">
                    <a16:creationId xmlns:a16="http://schemas.microsoft.com/office/drawing/2014/main" id="{2FC8729F-485B-44F8-8B12-E3428E57B419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86" name="Rectangle 1485">
                  <a:extLst>
                    <a:ext uri="{FF2B5EF4-FFF2-40B4-BE49-F238E27FC236}">
                      <a16:creationId xmlns:a16="http://schemas.microsoft.com/office/drawing/2014/main" id="{17565CF8-BA2A-4476-9684-102D6DABC899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7" name="Rectangle 1486">
                  <a:extLst>
                    <a:ext uri="{FF2B5EF4-FFF2-40B4-BE49-F238E27FC236}">
                      <a16:creationId xmlns:a16="http://schemas.microsoft.com/office/drawing/2014/main" id="{580D22D3-E3D3-4903-ADC5-23AED79A53D9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8" name="Rectangle 1487">
                  <a:extLst>
                    <a:ext uri="{FF2B5EF4-FFF2-40B4-BE49-F238E27FC236}">
                      <a16:creationId xmlns:a16="http://schemas.microsoft.com/office/drawing/2014/main" id="{6AF5F0A4-25D5-4028-AB9D-9E29223CBF99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9" name="Rectangle 1488">
                  <a:extLst>
                    <a:ext uri="{FF2B5EF4-FFF2-40B4-BE49-F238E27FC236}">
                      <a16:creationId xmlns:a16="http://schemas.microsoft.com/office/drawing/2014/main" id="{BC5157AE-B6F6-4BB1-ADA0-02BB70744029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1" name="Group 1480">
                <a:extLst>
                  <a:ext uri="{FF2B5EF4-FFF2-40B4-BE49-F238E27FC236}">
                    <a16:creationId xmlns:a16="http://schemas.microsoft.com/office/drawing/2014/main" id="{1119815B-6ECC-41F8-995B-DA624F4D23CE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82" name="Rectangle 1481">
                  <a:extLst>
                    <a:ext uri="{FF2B5EF4-FFF2-40B4-BE49-F238E27FC236}">
                      <a16:creationId xmlns:a16="http://schemas.microsoft.com/office/drawing/2014/main" id="{9B56A977-7176-4618-9621-912F2AFE089F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3" name="Rectangle 1482">
                  <a:extLst>
                    <a:ext uri="{FF2B5EF4-FFF2-40B4-BE49-F238E27FC236}">
                      <a16:creationId xmlns:a16="http://schemas.microsoft.com/office/drawing/2014/main" id="{B24A35F0-6115-4B48-BC4F-592121187222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4" name="Rectangle 1483">
                  <a:extLst>
                    <a:ext uri="{FF2B5EF4-FFF2-40B4-BE49-F238E27FC236}">
                      <a16:creationId xmlns:a16="http://schemas.microsoft.com/office/drawing/2014/main" id="{F3A8E337-6CDD-4226-8448-4CA0476AA1C7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5" name="Rectangle 1484">
                  <a:extLst>
                    <a:ext uri="{FF2B5EF4-FFF2-40B4-BE49-F238E27FC236}">
                      <a16:creationId xmlns:a16="http://schemas.microsoft.com/office/drawing/2014/main" id="{B2058D94-3D5A-48DC-A28A-07C6B730DAE9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29" name="Group 1428">
              <a:extLst>
                <a:ext uri="{FF2B5EF4-FFF2-40B4-BE49-F238E27FC236}">
                  <a16:creationId xmlns:a16="http://schemas.microsoft.com/office/drawing/2014/main" id="{627BC90C-4F0E-464C-B831-C132FA02F40E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1456" name="Rectangle 1455">
                <a:extLst>
                  <a:ext uri="{FF2B5EF4-FFF2-40B4-BE49-F238E27FC236}">
                    <a16:creationId xmlns:a16="http://schemas.microsoft.com/office/drawing/2014/main" id="{D2EAD99E-5A52-4DDA-B011-EF269B7BD79D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57" name="Group 1456">
                <a:extLst>
                  <a:ext uri="{FF2B5EF4-FFF2-40B4-BE49-F238E27FC236}">
                    <a16:creationId xmlns:a16="http://schemas.microsoft.com/office/drawing/2014/main" id="{22FB7648-05DB-4408-9C31-7C4347C20316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73" name="Rectangle 1472">
                  <a:extLst>
                    <a:ext uri="{FF2B5EF4-FFF2-40B4-BE49-F238E27FC236}">
                      <a16:creationId xmlns:a16="http://schemas.microsoft.com/office/drawing/2014/main" id="{9F08062F-D18C-4956-A18D-2817F8655BF1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4" name="Rectangle 1473">
                  <a:extLst>
                    <a:ext uri="{FF2B5EF4-FFF2-40B4-BE49-F238E27FC236}">
                      <a16:creationId xmlns:a16="http://schemas.microsoft.com/office/drawing/2014/main" id="{1F80FD5C-F788-43D5-BD91-3359029E748A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5" name="Rectangle 1474">
                  <a:extLst>
                    <a:ext uri="{FF2B5EF4-FFF2-40B4-BE49-F238E27FC236}">
                      <a16:creationId xmlns:a16="http://schemas.microsoft.com/office/drawing/2014/main" id="{CC66D516-3BF8-44F0-8A8A-AC0D69B89456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6" name="Rectangle 1475">
                  <a:extLst>
                    <a:ext uri="{FF2B5EF4-FFF2-40B4-BE49-F238E27FC236}">
                      <a16:creationId xmlns:a16="http://schemas.microsoft.com/office/drawing/2014/main" id="{5A4828E5-BD44-4B3F-9774-BA8BB624230A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58" name="Group 1457">
                <a:extLst>
                  <a:ext uri="{FF2B5EF4-FFF2-40B4-BE49-F238E27FC236}">
                    <a16:creationId xmlns:a16="http://schemas.microsoft.com/office/drawing/2014/main" id="{500916E8-EA4B-497A-BFC5-EA8B470F8C0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69" name="Rectangle 1468">
                  <a:extLst>
                    <a:ext uri="{FF2B5EF4-FFF2-40B4-BE49-F238E27FC236}">
                      <a16:creationId xmlns:a16="http://schemas.microsoft.com/office/drawing/2014/main" id="{93CE2973-378A-483F-95D6-848404EA2CA2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0" name="Rectangle 1469">
                  <a:extLst>
                    <a:ext uri="{FF2B5EF4-FFF2-40B4-BE49-F238E27FC236}">
                      <a16:creationId xmlns:a16="http://schemas.microsoft.com/office/drawing/2014/main" id="{1A114F56-AF81-4C3A-9C02-A37F9FA5880D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1" name="Rectangle 1470">
                  <a:extLst>
                    <a:ext uri="{FF2B5EF4-FFF2-40B4-BE49-F238E27FC236}">
                      <a16:creationId xmlns:a16="http://schemas.microsoft.com/office/drawing/2014/main" id="{43223569-409D-4B3B-9A21-667F07227945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2" name="Rectangle 1471">
                  <a:extLst>
                    <a:ext uri="{FF2B5EF4-FFF2-40B4-BE49-F238E27FC236}">
                      <a16:creationId xmlns:a16="http://schemas.microsoft.com/office/drawing/2014/main" id="{71B8374C-DC42-4028-A70C-564BD4E6AF7B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59" name="Group 1458">
                <a:extLst>
                  <a:ext uri="{FF2B5EF4-FFF2-40B4-BE49-F238E27FC236}">
                    <a16:creationId xmlns:a16="http://schemas.microsoft.com/office/drawing/2014/main" id="{7C4CE084-1F82-457B-B0C0-C7683978948C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65" name="Rectangle 1464">
                  <a:extLst>
                    <a:ext uri="{FF2B5EF4-FFF2-40B4-BE49-F238E27FC236}">
                      <a16:creationId xmlns:a16="http://schemas.microsoft.com/office/drawing/2014/main" id="{DC4B1B5F-3633-45B7-BB9C-084640E30C32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6" name="Rectangle 1465">
                  <a:extLst>
                    <a:ext uri="{FF2B5EF4-FFF2-40B4-BE49-F238E27FC236}">
                      <a16:creationId xmlns:a16="http://schemas.microsoft.com/office/drawing/2014/main" id="{9E223CA9-535E-4072-8794-29ED97E39421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7" name="Rectangle 1466">
                  <a:extLst>
                    <a:ext uri="{FF2B5EF4-FFF2-40B4-BE49-F238E27FC236}">
                      <a16:creationId xmlns:a16="http://schemas.microsoft.com/office/drawing/2014/main" id="{46435279-F9F8-43B6-8192-1BD15A9A3645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8" name="Rectangle 1467">
                  <a:extLst>
                    <a:ext uri="{FF2B5EF4-FFF2-40B4-BE49-F238E27FC236}">
                      <a16:creationId xmlns:a16="http://schemas.microsoft.com/office/drawing/2014/main" id="{6F26AE08-790F-4ED2-A081-0CA8B8DF16AA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0" name="Group 1459">
                <a:extLst>
                  <a:ext uri="{FF2B5EF4-FFF2-40B4-BE49-F238E27FC236}">
                    <a16:creationId xmlns:a16="http://schemas.microsoft.com/office/drawing/2014/main" id="{32208698-4990-4C97-AFBD-B8BFE627EFCE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61" name="Rectangle 1460">
                  <a:extLst>
                    <a:ext uri="{FF2B5EF4-FFF2-40B4-BE49-F238E27FC236}">
                      <a16:creationId xmlns:a16="http://schemas.microsoft.com/office/drawing/2014/main" id="{2126DC73-F275-43AC-9936-94693139F3B7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2" name="Rectangle 1461">
                  <a:extLst>
                    <a:ext uri="{FF2B5EF4-FFF2-40B4-BE49-F238E27FC236}">
                      <a16:creationId xmlns:a16="http://schemas.microsoft.com/office/drawing/2014/main" id="{8B0EC946-115A-4189-A2BB-9AD03D28C98C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3" name="Rectangle 1462">
                  <a:extLst>
                    <a:ext uri="{FF2B5EF4-FFF2-40B4-BE49-F238E27FC236}">
                      <a16:creationId xmlns:a16="http://schemas.microsoft.com/office/drawing/2014/main" id="{63CDDE89-57CC-4E14-BCF3-8896209C0F31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4" name="Rectangle 1463">
                  <a:extLst>
                    <a:ext uri="{FF2B5EF4-FFF2-40B4-BE49-F238E27FC236}">
                      <a16:creationId xmlns:a16="http://schemas.microsoft.com/office/drawing/2014/main" id="{01B435D8-321D-4979-99E7-D011825723B5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30" name="Group 1429">
              <a:extLst>
                <a:ext uri="{FF2B5EF4-FFF2-40B4-BE49-F238E27FC236}">
                  <a16:creationId xmlns:a16="http://schemas.microsoft.com/office/drawing/2014/main" id="{E7F682F0-E387-4A83-9D56-DCFC963E1440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1435" name="Rectangle 1434">
                <a:extLst>
                  <a:ext uri="{FF2B5EF4-FFF2-40B4-BE49-F238E27FC236}">
                    <a16:creationId xmlns:a16="http://schemas.microsoft.com/office/drawing/2014/main" id="{5A799BB6-EB2B-48EA-BD2B-DBC9ED9509B2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36" name="Group 1435">
                <a:extLst>
                  <a:ext uri="{FF2B5EF4-FFF2-40B4-BE49-F238E27FC236}">
                    <a16:creationId xmlns:a16="http://schemas.microsoft.com/office/drawing/2014/main" id="{8A2F1BFE-9D34-4EDF-8CFF-B0707C54D339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52" name="Rectangle 1451">
                  <a:extLst>
                    <a:ext uri="{FF2B5EF4-FFF2-40B4-BE49-F238E27FC236}">
                      <a16:creationId xmlns:a16="http://schemas.microsoft.com/office/drawing/2014/main" id="{0C065B51-CB24-4608-BBF5-AF35E687E7CD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3" name="Rectangle 1452">
                  <a:extLst>
                    <a:ext uri="{FF2B5EF4-FFF2-40B4-BE49-F238E27FC236}">
                      <a16:creationId xmlns:a16="http://schemas.microsoft.com/office/drawing/2014/main" id="{FB30F048-2937-4753-BD32-236D48812724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4" name="Rectangle 1453">
                  <a:extLst>
                    <a:ext uri="{FF2B5EF4-FFF2-40B4-BE49-F238E27FC236}">
                      <a16:creationId xmlns:a16="http://schemas.microsoft.com/office/drawing/2014/main" id="{B995FAA2-DED6-4637-B611-8F724C1455AD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5" name="Rectangle 1454">
                  <a:extLst>
                    <a:ext uri="{FF2B5EF4-FFF2-40B4-BE49-F238E27FC236}">
                      <a16:creationId xmlns:a16="http://schemas.microsoft.com/office/drawing/2014/main" id="{CCB3B966-BE75-4812-9B46-B57C0D56EBAB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7" name="Group 1436">
                <a:extLst>
                  <a:ext uri="{FF2B5EF4-FFF2-40B4-BE49-F238E27FC236}">
                    <a16:creationId xmlns:a16="http://schemas.microsoft.com/office/drawing/2014/main" id="{E990CECA-C042-4971-8689-D83DB7979488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48" name="Rectangle 1447">
                  <a:extLst>
                    <a:ext uri="{FF2B5EF4-FFF2-40B4-BE49-F238E27FC236}">
                      <a16:creationId xmlns:a16="http://schemas.microsoft.com/office/drawing/2014/main" id="{402C2BF3-FFF0-49A9-8E16-E0C151E5809F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9" name="Rectangle 1448">
                  <a:extLst>
                    <a:ext uri="{FF2B5EF4-FFF2-40B4-BE49-F238E27FC236}">
                      <a16:creationId xmlns:a16="http://schemas.microsoft.com/office/drawing/2014/main" id="{82DF08EF-9252-40F6-96B0-6ED647DB2E17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0" name="Rectangle 1449">
                  <a:extLst>
                    <a:ext uri="{FF2B5EF4-FFF2-40B4-BE49-F238E27FC236}">
                      <a16:creationId xmlns:a16="http://schemas.microsoft.com/office/drawing/2014/main" id="{45B29899-E7B9-4707-870E-3A365CECA456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1" name="Rectangle 1450">
                  <a:extLst>
                    <a:ext uri="{FF2B5EF4-FFF2-40B4-BE49-F238E27FC236}">
                      <a16:creationId xmlns:a16="http://schemas.microsoft.com/office/drawing/2014/main" id="{B401623A-D103-412E-B3B8-773255F24665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8" name="Group 1437">
                <a:extLst>
                  <a:ext uri="{FF2B5EF4-FFF2-40B4-BE49-F238E27FC236}">
                    <a16:creationId xmlns:a16="http://schemas.microsoft.com/office/drawing/2014/main" id="{004E0C37-9546-4216-84CF-4B729A3C7584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44" name="Rectangle 1443">
                  <a:extLst>
                    <a:ext uri="{FF2B5EF4-FFF2-40B4-BE49-F238E27FC236}">
                      <a16:creationId xmlns:a16="http://schemas.microsoft.com/office/drawing/2014/main" id="{5B73A97F-B74E-4AB8-9D1F-C2180823DA7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5" name="Rectangle 1444">
                  <a:extLst>
                    <a:ext uri="{FF2B5EF4-FFF2-40B4-BE49-F238E27FC236}">
                      <a16:creationId xmlns:a16="http://schemas.microsoft.com/office/drawing/2014/main" id="{8F13DF96-4F80-43E2-A826-67D2AB217667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6" name="Rectangle 1445">
                  <a:extLst>
                    <a:ext uri="{FF2B5EF4-FFF2-40B4-BE49-F238E27FC236}">
                      <a16:creationId xmlns:a16="http://schemas.microsoft.com/office/drawing/2014/main" id="{D9B09F5B-FA66-4CA3-A8A7-12426CFF7A50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7" name="Rectangle 1446">
                  <a:extLst>
                    <a:ext uri="{FF2B5EF4-FFF2-40B4-BE49-F238E27FC236}">
                      <a16:creationId xmlns:a16="http://schemas.microsoft.com/office/drawing/2014/main" id="{0AC2FA57-9BD7-4960-A0C7-A31379F81980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9" name="Group 1438">
                <a:extLst>
                  <a:ext uri="{FF2B5EF4-FFF2-40B4-BE49-F238E27FC236}">
                    <a16:creationId xmlns:a16="http://schemas.microsoft.com/office/drawing/2014/main" id="{F4750013-FAB8-4062-8DA1-393F0B682FD0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40" name="Rectangle 1439">
                  <a:extLst>
                    <a:ext uri="{FF2B5EF4-FFF2-40B4-BE49-F238E27FC236}">
                      <a16:creationId xmlns:a16="http://schemas.microsoft.com/office/drawing/2014/main" id="{4B9B6B3D-3606-45C8-B8B7-820F755AFDB5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1" name="Rectangle 1440">
                  <a:extLst>
                    <a:ext uri="{FF2B5EF4-FFF2-40B4-BE49-F238E27FC236}">
                      <a16:creationId xmlns:a16="http://schemas.microsoft.com/office/drawing/2014/main" id="{87E929E4-A6A4-45D0-97F7-3FA0DC9AD4E8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2" name="Rectangle 1441">
                  <a:extLst>
                    <a:ext uri="{FF2B5EF4-FFF2-40B4-BE49-F238E27FC236}">
                      <a16:creationId xmlns:a16="http://schemas.microsoft.com/office/drawing/2014/main" id="{816608AB-1101-406B-B0B4-187881966570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3" name="Rectangle 1442">
                  <a:extLst>
                    <a:ext uri="{FF2B5EF4-FFF2-40B4-BE49-F238E27FC236}">
                      <a16:creationId xmlns:a16="http://schemas.microsoft.com/office/drawing/2014/main" id="{BC1B1020-B7D6-4811-B7C0-9D8CDE5BF9C7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31" name="Rectangle 1430">
              <a:extLst>
                <a:ext uri="{FF2B5EF4-FFF2-40B4-BE49-F238E27FC236}">
                  <a16:creationId xmlns:a16="http://schemas.microsoft.com/office/drawing/2014/main" id="{E5289644-E19E-4D56-B72F-7550971D99A5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2" name="Group 1431">
              <a:extLst>
                <a:ext uri="{FF2B5EF4-FFF2-40B4-BE49-F238E27FC236}">
                  <a16:creationId xmlns:a16="http://schemas.microsoft.com/office/drawing/2014/main" id="{E7C24959-79B3-431C-BB24-48C8764D8433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1433" name="Rectangle 1432">
                <a:extLst>
                  <a:ext uri="{FF2B5EF4-FFF2-40B4-BE49-F238E27FC236}">
                    <a16:creationId xmlns:a16="http://schemas.microsoft.com/office/drawing/2014/main" id="{2A586862-34C2-4A52-9FC6-928E4D9F1F4B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34" name="Graphic 1433" descr="Camera">
                <a:extLst>
                  <a:ext uri="{FF2B5EF4-FFF2-40B4-BE49-F238E27FC236}">
                    <a16:creationId xmlns:a16="http://schemas.microsoft.com/office/drawing/2014/main" id="{65DBD1BC-C8A7-4BCF-96D9-5362D9CE2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43A3D1EB-0C0D-4DE3-9B20-E542D6C32678}"/>
              </a:ext>
            </a:extLst>
          </p:cNvPr>
          <p:cNvSpPr txBox="1"/>
          <p:nvPr/>
        </p:nvSpPr>
        <p:spPr>
          <a:xfrm>
            <a:off x="75667" y="1305132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BS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445861BE-372F-4051-A5FE-8284CD387A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0" t="15625" r="15623" b="40238"/>
          <a:stretch/>
        </p:blipFill>
        <p:spPr>
          <a:xfrm>
            <a:off x="9489650" y="603408"/>
            <a:ext cx="2142145" cy="1828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B7995442-A82F-4F68-AC3F-8E69D60724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1" t="31319" r="31319" b="18571"/>
          <a:stretch/>
        </p:blipFill>
        <p:spPr>
          <a:xfrm>
            <a:off x="8048749" y="4101777"/>
            <a:ext cx="2142146" cy="1828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67" name="Picture 1766">
            <a:extLst>
              <a:ext uri="{FF2B5EF4-FFF2-40B4-BE49-F238E27FC236}">
                <a16:creationId xmlns:a16="http://schemas.microsoft.com/office/drawing/2014/main" id="{C615BCE5-2811-4483-A5B9-23D1A21C83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8" t="41239" r="13983" b="2302"/>
          <a:stretch/>
        </p:blipFill>
        <p:spPr>
          <a:xfrm>
            <a:off x="7899901" y="6729035"/>
            <a:ext cx="2142147" cy="1828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2215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311">
            <a:extLst>
              <a:ext uri="{FF2B5EF4-FFF2-40B4-BE49-F238E27FC236}">
                <a16:creationId xmlns:a16="http://schemas.microsoft.com/office/drawing/2014/main" id="{EBF00082-4201-41FE-8934-8F76A11A3204}"/>
              </a:ext>
            </a:extLst>
          </p:cNvPr>
          <p:cNvSpPr/>
          <p:nvPr/>
        </p:nvSpPr>
        <p:spPr>
          <a:xfrm>
            <a:off x="2249598" y="3217770"/>
            <a:ext cx="305820" cy="47807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7A63F31C-FE0F-448A-B61A-78183002C060}"/>
              </a:ext>
            </a:extLst>
          </p:cNvPr>
          <p:cNvSpPr/>
          <p:nvPr/>
        </p:nvSpPr>
        <p:spPr>
          <a:xfrm>
            <a:off x="2764960" y="1464814"/>
            <a:ext cx="305820" cy="478073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5F6995E6-0596-448B-BF3C-9C10CE1B8625}"/>
              </a:ext>
            </a:extLst>
          </p:cNvPr>
          <p:cNvCxnSpPr>
            <a:cxnSpLocks/>
          </p:cNvCxnSpPr>
          <p:nvPr/>
        </p:nvCxnSpPr>
        <p:spPr>
          <a:xfrm flipH="1" flipV="1">
            <a:off x="2763354" y="1944343"/>
            <a:ext cx="52557" cy="70307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Rectangle 310">
            <a:extLst>
              <a:ext uri="{FF2B5EF4-FFF2-40B4-BE49-F238E27FC236}">
                <a16:creationId xmlns:a16="http://schemas.microsoft.com/office/drawing/2014/main" id="{0A731A41-7BE1-4204-8950-0F8F15B6CB5F}"/>
              </a:ext>
            </a:extLst>
          </p:cNvPr>
          <p:cNvSpPr/>
          <p:nvPr/>
        </p:nvSpPr>
        <p:spPr>
          <a:xfrm>
            <a:off x="1571214" y="3136531"/>
            <a:ext cx="526465" cy="10421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0BFF453D-764D-4A0C-9BC1-22A8B094FD47}"/>
              </a:ext>
            </a:extLst>
          </p:cNvPr>
          <p:cNvSpPr/>
          <p:nvPr/>
        </p:nvSpPr>
        <p:spPr>
          <a:xfrm>
            <a:off x="2163979" y="1448292"/>
            <a:ext cx="539509" cy="1042168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4FCD2132-A95B-4DC6-8F72-6D8C971357FC}"/>
              </a:ext>
            </a:extLst>
          </p:cNvPr>
          <p:cNvCxnSpPr>
            <a:cxnSpLocks/>
          </p:cNvCxnSpPr>
          <p:nvPr/>
        </p:nvCxnSpPr>
        <p:spPr>
          <a:xfrm flipH="1">
            <a:off x="0" y="617106"/>
            <a:ext cx="640080" cy="1"/>
          </a:xfrm>
          <a:prstGeom prst="line">
            <a:avLst/>
          </a:prstGeom>
          <a:ln w="38100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0B9319F6-7519-49C4-90E1-0EE7A9F889C4}"/>
              </a:ext>
            </a:extLst>
          </p:cNvPr>
          <p:cNvCxnSpPr>
            <a:cxnSpLocks/>
          </p:cNvCxnSpPr>
          <p:nvPr/>
        </p:nvCxnSpPr>
        <p:spPr>
          <a:xfrm flipH="1">
            <a:off x="0" y="1006298"/>
            <a:ext cx="6400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8A57BD-C6A6-48F7-86CB-FF74C0F00E29}"/>
              </a:ext>
            </a:extLst>
          </p:cNvPr>
          <p:cNvSpPr txBox="1"/>
          <p:nvPr/>
        </p:nvSpPr>
        <p:spPr>
          <a:xfrm>
            <a:off x="574774" y="830393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visible object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5EDBA72-5350-4384-9306-B5BB0C51FA09}"/>
              </a:ext>
            </a:extLst>
          </p:cNvPr>
          <p:cNvSpPr txBox="1"/>
          <p:nvPr/>
        </p:nvSpPr>
        <p:spPr>
          <a:xfrm>
            <a:off x="582466" y="440911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occluded object </a:t>
            </a:r>
          </a:p>
        </p:txBody>
      </p: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DFD3102D-F6FF-431B-9255-DC72F42259F9}"/>
              </a:ext>
            </a:extLst>
          </p:cNvPr>
          <p:cNvCxnSpPr>
            <a:cxnSpLocks/>
          </p:cNvCxnSpPr>
          <p:nvPr/>
        </p:nvCxnSpPr>
        <p:spPr>
          <a:xfrm flipH="1">
            <a:off x="2579330" y="1367595"/>
            <a:ext cx="1049014" cy="1735962"/>
          </a:xfrm>
          <a:prstGeom prst="line">
            <a:avLst/>
          </a:prstGeom>
          <a:ln w="38100">
            <a:solidFill>
              <a:schemeClr val="accent2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1" name="Group 1230">
            <a:extLst>
              <a:ext uri="{FF2B5EF4-FFF2-40B4-BE49-F238E27FC236}">
                <a16:creationId xmlns:a16="http://schemas.microsoft.com/office/drawing/2014/main" id="{B50BBE5B-C95E-4418-BBF2-828C69400E7D}"/>
              </a:ext>
            </a:extLst>
          </p:cNvPr>
          <p:cNvGrpSpPr/>
          <p:nvPr/>
        </p:nvGrpSpPr>
        <p:grpSpPr>
          <a:xfrm>
            <a:off x="2340681" y="1628237"/>
            <a:ext cx="547871" cy="1004472"/>
            <a:chOff x="6689765" y="1950829"/>
            <a:chExt cx="792364" cy="1452728"/>
          </a:xfrm>
        </p:grpSpPr>
        <p:sp>
          <p:nvSpPr>
            <p:cNvPr id="1232" name="Oval 1231">
              <a:extLst>
                <a:ext uri="{FF2B5EF4-FFF2-40B4-BE49-F238E27FC236}">
                  <a16:creationId xmlns:a16="http://schemas.microsoft.com/office/drawing/2014/main" id="{47DB73B7-9CA7-4030-8CA6-CF1F5721A6B7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33" name="Group 1232">
              <a:extLst>
                <a:ext uri="{FF2B5EF4-FFF2-40B4-BE49-F238E27FC236}">
                  <a16:creationId xmlns:a16="http://schemas.microsoft.com/office/drawing/2014/main" id="{2320E3FE-4F95-4FFF-BB47-B5FD0825B063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</p:grpSpPr>
          <p:sp>
            <p:nvSpPr>
              <p:cNvPr id="1254" name="Rectangle 1253">
                <a:extLst>
                  <a:ext uri="{FF2B5EF4-FFF2-40B4-BE49-F238E27FC236}">
                    <a16:creationId xmlns:a16="http://schemas.microsoft.com/office/drawing/2014/main" id="{D7152B97-B986-4C60-9A7E-B8DAEA7D623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5" name="Oval 1254">
                <a:extLst>
                  <a:ext uri="{FF2B5EF4-FFF2-40B4-BE49-F238E27FC236}">
                    <a16:creationId xmlns:a16="http://schemas.microsoft.com/office/drawing/2014/main" id="{948EFDDF-5472-4A74-BA6A-5F6C2549A0D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6" name="Oval 1255">
                <a:extLst>
                  <a:ext uri="{FF2B5EF4-FFF2-40B4-BE49-F238E27FC236}">
                    <a16:creationId xmlns:a16="http://schemas.microsoft.com/office/drawing/2014/main" id="{2C1AE228-783C-429C-A711-02EB2D4544B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4" name="Group 1233">
              <a:extLst>
                <a:ext uri="{FF2B5EF4-FFF2-40B4-BE49-F238E27FC236}">
                  <a16:creationId xmlns:a16="http://schemas.microsoft.com/office/drawing/2014/main" id="{4A48AD9E-B781-4556-B135-AF488B257204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</p:grpSpPr>
          <p:sp>
            <p:nvSpPr>
              <p:cNvPr id="1251" name="Rectangle 1250">
                <a:extLst>
                  <a:ext uri="{FF2B5EF4-FFF2-40B4-BE49-F238E27FC236}">
                    <a16:creationId xmlns:a16="http://schemas.microsoft.com/office/drawing/2014/main" id="{3397004D-F3D1-4C14-8D82-942BBECEE44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2" name="Oval 1251">
                <a:extLst>
                  <a:ext uri="{FF2B5EF4-FFF2-40B4-BE49-F238E27FC236}">
                    <a16:creationId xmlns:a16="http://schemas.microsoft.com/office/drawing/2014/main" id="{BFFD543C-5FD9-483B-A2C3-1C4DCC1F956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3" name="Oval 1252">
                <a:extLst>
                  <a:ext uri="{FF2B5EF4-FFF2-40B4-BE49-F238E27FC236}">
                    <a16:creationId xmlns:a16="http://schemas.microsoft.com/office/drawing/2014/main" id="{C713808C-3823-4C4D-B7B8-882BEECCDC2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5" name="Group 1234">
              <a:extLst>
                <a:ext uri="{FF2B5EF4-FFF2-40B4-BE49-F238E27FC236}">
                  <a16:creationId xmlns:a16="http://schemas.microsoft.com/office/drawing/2014/main" id="{260265C4-970A-485E-B338-8517C295B646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</p:grpSpPr>
          <p:sp>
            <p:nvSpPr>
              <p:cNvPr id="1248" name="Rectangle 1247">
                <a:extLst>
                  <a:ext uri="{FF2B5EF4-FFF2-40B4-BE49-F238E27FC236}">
                    <a16:creationId xmlns:a16="http://schemas.microsoft.com/office/drawing/2014/main" id="{807C85A2-A383-4C49-A8B7-48929E2BCE4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9" name="Oval 1248">
                <a:extLst>
                  <a:ext uri="{FF2B5EF4-FFF2-40B4-BE49-F238E27FC236}">
                    <a16:creationId xmlns:a16="http://schemas.microsoft.com/office/drawing/2014/main" id="{9F0938A6-220F-412D-B612-EDD02921334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0" name="Oval 1249">
                <a:extLst>
                  <a:ext uri="{FF2B5EF4-FFF2-40B4-BE49-F238E27FC236}">
                    <a16:creationId xmlns:a16="http://schemas.microsoft.com/office/drawing/2014/main" id="{21C9CE5D-CC06-4680-8D1A-8C41CA749C3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6" name="Group 1235">
              <a:extLst>
                <a:ext uri="{FF2B5EF4-FFF2-40B4-BE49-F238E27FC236}">
                  <a16:creationId xmlns:a16="http://schemas.microsoft.com/office/drawing/2014/main" id="{7D09A092-9470-4910-9B80-D68DA68B56DF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</p:grpSpPr>
          <p:sp>
            <p:nvSpPr>
              <p:cNvPr id="1245" name="Rectangle 1244">
                <a:extLst>
                  <a:ext uri="{FF2B5EF4-FFF2-40B4-BE49-F238E27FC236}">
                    <a16:creationId xmlns:a16="http://schemas.microsoft.com/office/drawing/2014/main" id="{EFEAC2AF-3B38-40C2-A137-0369BEB6246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6" name="Oval 1245">
                <a:extLst>
                  <a:ext uri="{FF2B5EF4-FFF2-40B4-BE49-F238E27FC236}">
                    <a16:creationId xmlns:a16="http://schemas.microsoft.com/office/drawing/2014/main" id="{C889534B-3D7E-4C3D-8798-1B319B673A0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7" name="Oval 1246">
                <a:extLst>
                  <a:ext uri="{FF2B5EF4-FFF2-40B4-BE49-F238E27FC236}">
                    <a16:creationId xmlns:a16="http://schemas.microsoft.com/office/drawing/2014/main" id="{F176669D-E2E4-4075-BCC3-7A602449855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7" name="Group 1236">
              <a:extLst>
                <a:ext uri="{FF2B5EF4-FFF2-40B4-BE49-F238E27FC236}">
                  <a16:creationId xmlns:a16="http://schemas.microsoft.com/office/drawing/2014/main" id="{62BCDF89-E36B-4B4D-87A8-34F692D97F8F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</p:grpSpPr>
          <p:sp>
            <p:nvSpPr>
              <p:cNvPr id="1242" name="Rectangle 1241">
                <a:extLst>
                  <a:ext uri="{FF2B5EF4-FFF2-40B4-BE49-F238E27FC236}">
                    <a16:creationId xmlns:a16="http://schemas.microsoft.com/office/drawing/2014/main" id="{97D4383C-19CA-4F15-A67F-B02563E9FF5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3" name="Oval 1242">
                <a:extLst>
                  <a:ext uri="{FF2B5EF4-FFF2-40B4-BE49-F238E27FC236}">
                    <a16:creationId xmlns:a16="http://schemas.microsoft.com/office/drawing/2014/main" id="{DF473BA9-D46B-4B9D-B366-6D9AE260A29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4" name="Oval 1243">
                <a:extLst>
                  <a:ext uri="{FF2B5EF4-FFF2-40B4-BE49-F238E27FC236}">
                    <a16:creationId xmlns:a16="http://schemas.microsoft.com/office/drawing/2014/main" id="{8921F560-B624-4958-90B4-33AC21BC689B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8" name="Group 1237">
              <a:extLst>
                <a:ext uri="{FF2B5EF4-FFF2-40B4-BE49-F238E27FC236}">
                  <a16:creationId xmlns:a16="http://schemas.microsoft.com/office/drawing/2014/main" id="{393AC5B8-B08C-4CED-85B3-C5AB5606A57E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</p:grpSpPr>
          <p:sp>
            <p:nvSpPr>
              <p:cNvPr id="1239" name="Rectangle 1238">
                <a:extLst>
                  <a:ext uri="{FF2B5EF4-FFF2-40B4-BE49-F238E27FC236}">
                    <a16:creationId xmlns:a16="http://schemas.microsoft.com/office/drawing/2014/main" id="{4FCD946F-0C37-4EF4-B79C-EB84787C6ED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0" name="Oval 1239">
                <a:extLst>
                  <a:ext uri="{FF2B5EF4-FFF2-40B4-BE49-F238E27FC236}">
                    <a16:creationId xmlns:a16="http://schemas.microsoft.com/office/drawing/2014/main" id="{30777CD8-8054-4582-82D2-BE7264A697D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1" name="Oval 1240">
                <a:extLst>
                  <a:ext uri="{FF2B5EF4-FFF2-40B4-BE49-F238E27FC236}">
                    <a16:creationId xmlns:a16="http://schemas.microsoft.com/office/drawing/2014/main" id="{32A403B4-8B5C-4364-B521-34C107B1BFC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257" name="Graphic 1256" descr="Smart Phone">
            <a:extLst>
              <a:ext uri="{FF2B5EF4-FFF2-40B4-BE49-F238E27FC236}">
                <a16:creationId xmlns:a16="http://schemas.microsoft.com/office/drawing/2014/main" id="{6B48EA11-EAAA-453B-9446-2943EE377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7471" y="1558070"/>
            <a:ext cx="387400" cy="387400"/>
          </a:xfrm>
          <a:prstGeom prst="rect">
            <a:avLst/>
          </a:prstGeom>
        </p:spPr>
      </p:pic>
      <p:grpSp>
        <p:nvGrpSpPr>
          <p:cNvPr id="1258" name="Group 1257">
            <a:extLst>
              <a:ext uri="{FF2B5EF4-FFF2-40B4-BE49-F238E27FC236}">
                <a16:creationId xmlns:a16="http://schemas.microsoft.com/office/drawing/2014/main" id="{D38BF2CA-BD72-43E4-8C96-2892D96058FF}"/>
              </a:ext>
            </a:extLst>
          </p:cNvPr>
          <p:cNvGrpSpPr/>
          <p:nvPr/>
        </p:nvGrpSpPr>
        <p:grpSpPr>
          <a:xfrm>
            <a:off x="1758794" y="3322057"/>
            <a:ext cx="547871" cy="1004472"/>
            <a:chOff x="6689765" y="1950829"/>
            <a:chExt cx="792364" cy="1452728"/>
          </a:xfrm>
        </p:grpSpPr>
        <p:sp>
          <p:nvSpPr>
            <p:cNvPr id="1259" name="Oval 1258">
              <a:extLst>
                <a:ext uri="{FF2B5EF4-FFF2-40B4-BE49-F238E27FC236}">
                  <a16:creationId xmlns:a16="http://schemas.microsoft.com/office/drawing/2014/main" id="{DE0160C8-939A-4186-8C29-605184EF0AF9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0" name="Group 1259">
              <a:extLst>
                <a:ext uri="{FF2B5EF4-FFF2-40B4-BE49-F238E27FC236}">
                  <a16:creationId xmlns:a16="http://schemas.microsoft.com/office/drawing/2014/main" id="{09FC9A10-A550-40A9-BC89-45D1489E01FE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</p:grpSpPr>
          <p:sp>
            <p:nvSpPr>
              <p:cNvPr id="1281" name="Rectangle 1280">
                <a:extLst>
                  <a:ext uri="{FF2B5EF4-FFF2-40B4-BE49-F238E27FC236}">
                    <a16:creationId xmlns:a16="http://schemas.microsoft.com/office/drawing/2014/main" id="{B56622EC-EFC5-45CB-A01A-155017CCEC8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2" name="Oval 1281">
                <a:extLst>
                  <a:ext uri="{FF2B5EF4-FFF2-40B4-BE49-F238E27FC236}">
                    <a16:creationId xmlns:a16="http://schemas.microsoft.com/office/drawing/2014/main" id="{CB1304D0-84E5-4218-B17A-3645A055C57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3" name="Oval 1282">
                <a:extLst>
                  <a:ext uri="{FF2B5EF4-FFF2-40B4-BE49-F238E27FC236}">
                    <a16:creationId xmlns:a16="http://schemas.microsoft.com/office/drawing/2014/main" id="{E573D53B-E361-47C6-BE86-DD96B359D781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1" name="Group 1260">
              <a:extLst>
                <a:ext uri="{FF2B5EF4-FFF2-40B4-BE49-F238E27FC236}">
                  <a16:creationId xmlns:a16="http://schemas.microsoft.com/office/drawing/2014/main" id="{39015D30-1E95-40E6-82AB-C6066FDEC30C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</p:grpSpPr>
          <p:sp>
            <p:nvSpPr>
              <p:cNvPr id="1278" name="Rectangle 1277">
                <a:extLst>
                  <a:ext uri="{FF2B5EF4-FFF2-40B4-BE49-F238E27FC236}">
                    <a16:creationId xmlns:a16="http://schemas.microsoft.com/office/drawing/2014/main" id="{CC170FDD-896F-4423-A805-F8E9F8CFFAE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9" name="Oval 1278">
                <a:extLst>
                  <a:ext uri="{FF2B5EF4-FFF2-40B4-BE49-F238E27FC236}">
                    <a16:creationId xmlns:a16="http://schemas.microsoft.com/office/drawing/2014/main" id="{A3490B57-9311-4C7C-8828-E9B0FA661B4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0" name="Oval 1279">
                <a:extLst>
                  <a:ext uri="{FF2B5EF4-FFF2-40B4-BE49-F238E27FC236}">
                    <a16:creationId xmlns:a16="http://schemas.microsoft.com/office/drawing/2014/main" id="{469AAB09-23BE-42AE-9E48-DA2BA2CB08E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2" name="Group 1261">
              <a:extLst>
                <a:ext uri="{FF2B5EF4-FFF2-40B4-BE49-F238E27FC236}">
                  <a16:creationId xmlns:a16="http://schemas.microsoft.com/office/drawing/2014/main" id="{A347D096-85CD-4529-BB22-491EC6CDE4D3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</p:grpSpPr>
          <p:sp>
            <p:nvSpPr>
              <p:cNvPr id="1275" name="Rectangle 1274">
                <a:extLst>
                  <a:ext uri="{FF2B5EF4-FFF2-40B4-BE49-F238E27FC236}">
                    <a16:creationId xmlns:a16="http://schemas.microsoft.com/office/drawing/2014/main" id="{9034C78F-A4FA-4F28-9B40-55AFDCB03F2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6" name="Oval 1275">
                <a:extLst>
                  <a:ext uri="{FF2B5EF4-FFF2-40B4-BE49-F238E27FC236}">
                    <a16:creationId xmlns:a16="http://schemas.microsoft.com/office/drawing/2014/main" id="{D88FD3B2-E6AD-4540-BADA-C37A5D167C0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7" name="Oval 1276">
                <a:extLst>
                  <a:ext uri="{FF2B5EF4-FFF2-40B4-BE49-F238E27FC236}">
                    <a16:creationId xmlns:a16="http://schemas.microsoft.com/office/drawing/2014/main" id="{F71961D6-1E1F-44D8-9334-D9A596E04D5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3" name="Group 1262">
              <a:extLst>
                <a:ext uri="{FF2B5EF4-FFF2-40B4-BE49-F238E27FC236}">
                  <a16:creationId xmlns:a16="http://schemas.microsoft.com/office/drawing/2014/main" id="{471CF729-AB4C-49EF-A175-D643C9BAF175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</p:grpSpPr>
          <p:sp>
            <p:nvSpPr>
              <p:cNvPr id="1272" name="Rectangle 1271">
                <a:extLst>
                  <a:ext uri="{FF2B5EF4-FFF2-40B4-BE49-F238E27FC236}">
                    <a16:creationId xmlns:a16="http://schemas.microsoft.com/office/drawing/2014/main" id="{A7EBDCFF-0848-488F-904C-E81A166F240C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3" name="Oval 1272">
                <a:extLst>
                  <a:ext uri="{FF2B5EF4-FFF2-40B4-BE49-F238E27FC236}">
                    <a16:creationId xmlns:a16="http://schemas.microsoft.com/office/drawing/2014/main" id="{32AE8AF2-5B41-49CD-9729-6A71055CE17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4" name="Oval 1273">
                <a:extLst>
                  <a:ext uri="{FF2B5EF4-FFF2-40B4-BE49-F238E27FC236}">
                    <a16:creationId xmlns:a16="http://schemas.microsoft.com/office/drawing/2014/main" id="{2E49725D-17AC-4AC2-A510-2C838CAA787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4" name="Group 1263">
              <a:extLst>
                <a:ext uri="{FF2B5EF4-FFF2-40B4-BE49-F238E27FC236}">
                  <a16:creationId xmlns:a16="http://schemas.microsoft.com/office/drawing/2014/main" id="{C2F7DF88-306F-4F99-8A72-2DFBD8966972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</p:grpSpPr>
          <p:sp>
            <p:nvSpPr>
              <p:cNvPr id="1269" name="Rectangle 1268">
                <a:extLst>
                  <a:ext uri="{FF2B5EF4-FFF2-40B4-BE49-F238E27FC236}">
                    <a16:creationId xmlns:a16="http://schemas.microsoft.com/office/drawing/2014/main" id="{5DE2770F-2C5B-4610-864A-AF9CA9DDCC7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0" name="Oval 1269">
                <a:extLst>
                  <a:ext uri="{FF2B5EF4-FFF2-40B4-BE49-F238E27FC236}">
                    <a16:creationId xmlns:a16="http://schemas.microsoft.com/office/drawing/2014/main" id="{9B5E15B9-01BA-4896-849C-7EBF5668A93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1" name="Oval 1270">
                <a:extLst>
                  <a:ext uri="{FF2B5EF4-FFF2-40B4-BE49-F238E27FC236}">
                    <a16:creationId xmlns:a16="http://schemas.microsoft.com/office/drawing/2014/main" id="{2A6E2C9D-C652-4D9B-8032-6E1542B0C13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5" name="Group 1264">
              <a:extLst>
                <a:ext uri="{FF2B5EF4-FFF2-40B4-BE49-F238E27FC236}">
                  <a16:creationId xmlns:a16="http://schemas.microsoft.com/office/drawing/2014/main" id="{58A83AD6-5769-4CBD-948A-EB5ED5128B74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</p:grpSpPr>
          <p:sp>
            <p:nvSpPr>
              <p:cNvPr id="1266" name="Rectangle 1265">
                <a:extLst>
                  <a:ext uri="{FF2B5EF4-FFF2-40B4-BE49-F238E27FC236}">
                    <a16:creationId xmlns:a16="http://schemas.microsoft.com/office/drawing/2014/main" id="{AD6E5936-18F3-4A9F-8991-0579A91D2D7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7" name="Oval 1266">
                <a:extLst>
                  <a:ext uri="{FF2B5EF4-FFF2-40B4-BE49-F238E27FC236}">
                    <a16:creationId xmlns:a16="http://schemas.microsoft.com/office/drawing/2014/main" id="{86340C5F-BA43-4FF9-900C-5AFE2A3ED64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8" name="Oval 1267">
                <a:extLst>
                  <a:ext uri="{FF2B5EF4-FFF2-40B4-BE49-F238E27FC236}">
                    <a16:creationId xmlns:a16="http://schemas.microsoft.com/office/drawing/2014/main" id="{E0106EC6-ACE3-4CB7-8FE0-10EC33CFEC0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284" name="Graphic 1283" descr="Smart Phone">
            <a:extLst>
              <a:ext uri="{FF2B5EF4-FFF2-40B4-BE49-F238E27FC236}">
                <a16:creationId xmlns:a16="http://schemas.microsoft.com/office/drawing/2014/main" id="{94CB0907-6AE5-48DB-8971-AE86126B0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5110" y="3251890"/>
            <a:ext cx="387400" cy="387400"/>
          </a:xfrm>
          <a:prstGeom prst="rect">
            <a:avLst/>
          </a:prstGeom>
        </p:spPr>
      </p:pic>
      <p:grpSp>
        <p:nvGrpSpPr>
          <p:cNvPr id="1285" name="Group 1284">
            <a:extLst>
              <a:ext uri="{FF2B5EF4-FFF2-40B4-BE49-F238E27FC236}">
                <a16:creationId xmlns:a16="http://schemas.microsoft.com/office/drawing/2014/main" id="{91D8DF33-E1BD-45D0-B5A2-4D40641C7FD3}"/>
              </a:ext>
            </a:extLst>
          </p:cNvPr>
          <p:cNvGrpSpPr/>
          <p:nvPr/>
        </p:nvGrpSpPr>
        <p:grpSpPr>
          <a:xfrm>
            <a:off x="3359960" y="412447"/>
            <a:ext cx="1188783" cy="1145623"/>
            <a:chOff x="8421595" y="2021768"/>
            <a:chExt cx="1188783" cy="1145623"/>
          </a:xfrm>
        </p:grpSpPr>
        <p:grpSp>
          <p:nvGrpSpPr>
            <p:cNvPr id="1286" name="Group 1285">
              <a:extLst>
                <a:ext uri="{FF2B5EF4-FFF2-40B4-BE49-F238E27FC236}">
                  <a16:creationId xmlns:a16="http://schemas.microsoft.com/office/drawing/2014/main" id="{984F1352-A27D-4B21-9B79-606BD5D30BCD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1335" name="Rectangle 1334">
                <a:extLst>
                  <a:ext uri="{FF2B5EF4-FFF2-40B4-BE49-F238E27FC236}">
                    <a16:creationId xmlns:a16="http://schemas.microsoft.com/office/drawing/2014/main" id="{B2618B96-7A7D-4293-8FF7-D4812298A76F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7721E972-BE1B-4040-A0E6-03FDDAFF7680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52" name="Rectangle 1351">
                  <a:extLst>
                    <a:ext uri="{FF2B5EF4-FFF2-40B4-BE49-F238E27FC236}">
                      <a16:creationId xmlns:a16="http://schemas.microsoft.com/office/drawing/2014/main" id="{749CC483-74A3-4DD9-B8E3-CFEDB593096E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3" name="Rectangle 1352">
                  <a:extLst>
                    <a:ext uri="{FF2B5EF4-FFF2-40B4-BE49-F238E27FC236}">
                      <a16:creationId xmlns:a16="http://schemas.microsoft.com/office/drawing/2014/main" id="{E30A633C-3C9E-49C0-9B99-A8CCC4AD3105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4" name="Rectangle 1353">
                  <a:extLst>
                    <a:ext uri="{FF2B5EF4-FFF2-40B4-BE49-F238E27FC236}">
                      <a16:creationId xmlns:a16="http://schemas.microsoft.com/office/drawing/2014/main" id="{53D98B78-4CD4-4738-BB8F-CCB0760E41C6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5" name="Rectangle 1354">
                  <a:extLst>
                    <a:ext uri="{FF2B5EF4-FFF2-40B4-BE49-F238E27FC236}">
                      <a16:creationId xmlns:a16="http://schemas.microsoft.com/office/drawing/2014/main" id="{D76766B8-B81F-4815-8799-308B86F0B933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21802FD-D476-4C29-A043-832D1BED153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48" name="Rectangle 1347">
                  <a:extLst>
                    <a:ext uri="{FF2B5EF4-FFF2-40B4-BE49-F238E27FC236}">
                      <a16:creationId xmlns:a16="http://schemas.microsoft.com/office/drawing/2014/main" id="{AE4AA35B-A7F7-4C26-9C43-2DB0EA5B7C39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9" name="Rectangle 1348">
                  <a:extLst>
                    <a:ext uri="{FF2B5EF4-FFF2-40B4-BE49-F238E27FC236}">
                      <a16:creationId xmlns:a16="http://schemas.microsoft.com/office/drawing/2014/main" id="{F2936342-AE17-40C3-8392-C2699E4A7E87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0" name="Rectangle 1349">
                  <a:extLst>
                    <a:ext uri="{FF2B5EF4-FFF2-40B4-BE49-F238E27FC236}">
                      <a16:creationId xmlns:a16="http://schemas.microsoft.com/office/drawing/2014/main" id="{FBB498D2-E951-46AA-AF6A-534C3A2A19D8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1" name="Rectangle 1350">
                  <a:extLst>
                    <a:ext uri="{FF2B5EF4-FFF2-40B4-BE49-F238E27FC236}">
                      <a16:creationId xmlns:a16="http://schemas.microsoft.com/office/drawing/2014/main" id="{C9229FA9-C211-4A9B-BE06-BD62BC59E906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8" name="Group 1337">
                <a:extLst>
                  <a:ext uri="{FF2B5EF4-FFF2-40B4-BE49-F238E27FC236}">
                    <a16:creationId xmlns:a16="http://schemas.microsoft.com/office/drawing/2014/main" id="{6455A3E0-402C-4DCC-BCD0-FE828B71D4DE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44" name="Rectangle 1343">
                  <a:extLst>
                    <a:ext uri="{FF2B5EF4-FFF2-40B4-BE49-F238E27FC236}">
                      <a16:creationId xmlns:a16="http://schemas.microsoft.com/office/drawing/2014/main" id="{D45B13F5-6681-4D53-8F82-39D5F83BD3F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5" name="Rectangle 1344">
                  <a:extLst>
                    <a:ext uri="{FF2B5EF4-FFF2-40B4-BE49-F238E27FC236}">
                      <a16:creationId xmlns:a16="http://schemas.microsoft.com/office/drawing/2014/main" id="{7FCA2DD5-EA6B-42A5-A7A4-71DAD8EBBA33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6" name="Rectangle 1345">
                  <a:extLst>
                    <a:ext uri="{FF2B5EF4-FFF2-40B4-BE49-F238E27FC236}">
                      <a16:creationId xmlns:a16="http://schemas.microsoft.com/office/drawing/2014/main" id="{1BE9C351-2991-45CD-8059-54150E562F2E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7" name="Rectangle 1346">
                  <a:extLst>
                    <a:ext uri="{FF2B5EF4-FFF2-40B4-BE49-F238E27FC236}">
                      <a16:creationId xmlns:a16="http://schemas.microsoft.com/office/drawing/2014/main" id="{8F876BC1-B571-4CE8-BF77-9619FD326918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9" name="Group 1338">
                <a:extLst>
                  <a:ext uri="{FF2B5EF4-FFF2-40B4-BE49-F238E27FC236}">
                    <a16:creationId xmlns:a16="http://schemas.microsoft.com/office/drawing/2014/main" id="{B6BC0C6F-FFB9-4687-B630-543965D18F86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40" name="Rectangle 1339">
                  <a:extLst>
                    <a:ext uri="{FF2B5EF4-FFF2-40B4-BE49-F238E27FC236}">
                      <a16:creationId xmlns:a16="http://schemas.microsoft.com/office/drawing/2014/main" id="{559E20AD-B132-4A21-BC13-18A2075A435A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1" name="Rectangle 1340">
                  <a:extLst>
                    <a:ext uri="{FF2B5EF4-FFF2-40B4-BE49-F238E27FC236}">
                      <a16:creationId xmlns:a16="http://schemas.microsoft.com/office/drawing/2014/main" id="{E9E63695-AFB9-42D8-969F-4598DCB51662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2" name="Rectangle 1341">
                  <a:extLst>
                    <a:ext uri="{FF2B5EF4-FFF2-40B4-BE49-F238E27FC236}">
                      <a16:creationId xmlns:a16="http://schemas.microsoft.com/office/drawing/2014/main" id="{2E958E07-2F68-43DC-A3DA-31BEABD9FDDC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3" name="Rectangle 1342">
                  <a:extLst>
                    <a:ext uri="{FF2B5EF4-FFF2-40B4-BE49-F238E27FC236}">
                      <a16:creationId xmlns:a16="http://schemas.microsoft.com/office/drawing/2014/main" id="{0C831FA1-C612-4789-BA37-CFDA6D389DEB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87" name="Group 1286">
              <a:extLst>
                <a:ext uri="{FF2B5EF4-FFF2-40B4-BE49-F238E27FC236}">
                  <a16:creationId xmlns:a16="http://schemas.microsoft.com/office/drawing/2014/main" id="{AF95E1E9-439A-4F02-ADC3-90961028DE3F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1314" name="Rectangle 1313">
                <a:extLst>
                  <a:ext uri="{FF2B5EF4-FFF2-40B4-BE49-F238E27FC236}">
                    <a16:creationId xmlns:a16="http://schemas.microsoft.com/office/drawing/2014/main" id="{20D2DABC-94F2-408F-BC01-1330014D5E90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15" name="Group 1314">
                <a:extLst>
                  <a:ext uri="{FF2B5EF4-FFF2-40B4-BE49-F238E27FC236}">
                    <a16:creationId xmlns:a16="http://schemas.microsoft.com/office/drawing/2014/main" id="{B428AA5E-5586-42CC-837A-EDCBF5E46346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31" name="Rectangle 1330">
                  <a:extLst>
                    <a:ext uri="{FF2B5EF4-FFF2-40B4-BE49-F238E27FC236}">
                      <a16:creationId xmlns:a16="http://schemas.microsoft.com/office/drawing/2014/main" id="{E6C051C9-0B5A-4DAE-9B23-369E6A8C850F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2" name="Rectangle 1331">
                  <a:extLst>
                    <a:ext uri="{FF2B5EF4-FFF2-40B4-BE49-F238E27FC236}">
                      <a16:creationId xmlns:a16="http://schemas.microsoft.com/office/drawing/2014/main" id="{45F1F814-AD39-4FE0-AF97-72C49B3D8BB7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3" name="Rectangle 1332">
                  <a:extLst>
                    <a:ext uri="{FF2B5EF4-FFF2-40B4-BE49-F238E27FC236}">
                      <a16:creationId xmlns:a16="http://schemas.microsoft.com/office/drawing/2014/main" id="{4AFC22F6-4AE0-43C7-81FC-2C6837A8C630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4" name="Rectangle 1333">
                  <a:extLst>
                    <a:ext uri="{FF2B5EF4-FFF2-40B4-BE49-F238E27FC236}">
                      <a16:creationId xmlns:a16="http://schemas.microsoft.com/office/drawing/2014/main" id="{C5CBED24-A37F-4FC2-9062-57E49B488106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6" name="Group 1315">
                <a:extLst>
                  <a:ext uri="{FF2B5EF4-FFF2-40B4-BE49-F238E27FC236}">
                    <a16:creationId xmlns:a16="http://schemas.microsoft.com/office/drawing/2014/main" id="{9ABD240E-8A26-4B0D-A70F-E78F4B66013F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27" name="Rectangle 1326">
                  <a:extLst>
                    <a:ext uri="{FF2B5EF4-FFF2-40B4-BE49-F238E27FC236}">
                      <a16:creationId xmlns:a16="http://schemas.microsoft.com/office/drawing/2014/main" id="{4A25D3C7-572E-400F-9549-310C31B1816F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8" name="Rectangle 1327">
                  <a:extLst>
                    <a:ext uri="{FF2B5EF4-FFF2-40B4-BE49-F238E27FC236}">
                      <a16:creationId xmlns:a16="http://schemas.microsoft.com/office/drawing/2014/main" id="{59115502-61A9-4B34-A967-F70D206330DB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9" name="Rectangle 1328">
                  <a:extLst>
                    <a:ext uri="{FF2B5EF4-FFF2-40B4-BE49-F238E27FC236}">
                      <a16:creationId xmlns:a16="http://schemas.microsoft.com/office/drawing/2014/main" id="{60F98A56-C24E-4B20-91BE-221C202B80D7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0" name="Rectangle 1329">
                  <a:extLst>
                    <a:ext uri="{FF2B5EF4-FFF2-40B4-BE49-F238E27FC236}">
                      <a16:creationId xmlns:a16="http://schemas.microsoft.com/office/drawing/2014/main" id="{ED64BDE9-3FB0-45B6-80FF-A64B8E423CD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7" name="Group 1316">
                <a:extLst>
                  <a:ext uri="{FF2B5EF4-FFF2-40B4-BE49-F238E27FC236}">
                    <a16:creationId xmlns:a16="http://schemas.microsoft.com/office/drawing/2014/main" id="{AF837021-A563-4968-889C-9E9AEFBF396B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23" name="Rectangle 1322">
                  <a:extLst>
                    <a:ext uri="{FF2B5EF4-FFF2-40B4-BE49-F238E27FC236}">
                      <a16:creationId xmlns:a16="http://schemas.microsoft.com/office/drawing/2014/main" id="{B5B21946-D6F3-46AB-945E-D83362BE573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4" name="Rectangle 1323">
                  <a:extLst>
                    <a:ext uri="{FF2B5EF4-FFF2-40B4-BE49-F238E27FC236}">
                      <a16:creationId xmlns:a16="http://schemas.microsoft.com/office/drawing/2014/main" id="{6B3884CB-A480-4330-99C0-1E860ACB79DC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5" name="Rectangle 1324">
                  <a:extLst>
                    <a:ext uri="{FF2B5EF4-FFF2-40B4-BE49-F238E27FC236}">
                      <a16:creationId xmlns:a16="http://schemas.microsoft.com/office/drawing/2014/main" id="{A46EC7BD-304C-42A5-AFC2-2CB93FC0B51E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6" name="Rectangle 1325">
                  <a:extLst>
                    <a:ext uri="{FF2B5EF4-FFF2-40B4-BE49-F238E27FC236}">
                      <a16:creationId xmlns:a16="http://schemas.microsoft.com/office/drawing/2014/main" id="{A7C736EB-CC7B-457A-A01B-712BA59C1744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8" name="Group 1317">
                <a:extLst>
                  <a:ext uri="{FF2B5EF4-FFF2-40B4-BE49-F238E27FC236}">
                    <a16:creationId xmlns:a16="http://schemas.microsoft.com/office/drawing/2014/main" id="{7299EED5-68F7-4A01-A0AE-CAE6448E17B7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19" name="Rectangle 1318">
                  <a:extLst>
                    <a:ext uri="{FF2B5EF4-FFF2-40B4-BE49-F238E27FC236}">
                      <a16:creationId xmlns:a16="http://schemas.microsoft.com/office/drawing/2014/main" id="{17BCDFCD-D3E4-40EA-B06F-BEC3083127B5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0" name="Rectangle 1319">
                  <a:extLst>
                    <a:ext uri="{FF2B5EF4-FFF2-40B4-BE49-F238E27FC236}">
                      <a16:creationId xmlns:a16="http://schemas.microsoft.com/office/drawing/2014/main" id="{EC9E61B6-C0EA-4438-96B5-9C21740D65A4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1" name="Rectangle 1320">
                  <a:extLst>
                    <a:ext uri="{FF2B5EF4-FFF2-40B4-BE49-F238E27FC236}">
                      <a16:creationId xmlns:a16="http://schemas.microsoft.com/office/drawing/2014/main" id="{A2CD0727-DAEF-460F-A452-296F4F83D40D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2" name="Rectangle 1321">
                  <a:extLst>
                    <a:ext uri="{FF2B5EF4-FFF2-40B4-BE49-F238E27FC236}">
                      <a16:creationId xmlns:a16="http://schemas.microsoft.com/office/drawing/2014/main" id="{DBB70875-3BE7-4B2C-BB75-35E682E0DE29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88" name="Group 1287">
              <a:extLst>
                <a:ext uri="{FF2B5EF4-FFF2-40B4-BE49-F238E27FC236}">
                  <a16:creationId xmlns:a16="http://schemas.microsoft.com/office/drawing/2014/main" id="{E21FF8BD-E0A3-4EB1-8CAC-A7A3CABC0921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1293" name="Rectangle 1292">
                <a:extLst>
                  <a:ext uri="{FF2B5EF4-FFF2-40B4-BE49-F238E27FC236}">
                    <a16:creationId xmlns:a16="http://schemas.microsoft.com/office/drawing/2014/main" id="{04E97B97-40A8-4C91-A24E-54D2049A1495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94" name="Group 1293">
                <a:extLst>
                  <a:ext uri="{FF2B5EF4-FFF2-40B4-BE49-F238E27FC236}">
                    <a16:creationId xmlns:a16="http://schemas.microsoft.com/office/drawing/2014/main" id="{B232D644-55BE-4A06-9B48-54E67F462CC5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10" name="Rectangle 1309">
                  <a:extLst>
                    <a:ext uri="{FF2B5EF4-FFF2-40B4-BE49-F238E27FC236}">
                      <a16:creationId xmlns:a16="http://schemas.microsoft.com/office/drawing/2014/main" id="{21EEF191-AA3F-4C40-AB21-EBCE963C3988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1" name="Rectangle 1310">
                  <a:extLst>
                    <a:ext uri="{FF2B5EF4-FFF2-40B4-BE49-F238E27FC236}">
                      <a16:creationId xmlns:a16="http://schemas.microsoft.com/office/drawing/2014/main" id="{DB667A20-98CB-40F1-8D08-99B8C2B5CE0A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2" name="Rectangle 1311">
                  <a:extLst>
                    <a:ext uri="{FF2B5EF4-FFF2-40B4-BE49-F238E27FC236}">
                      <a16:creationId xmlns:a16="http://schemas.microsoft.com/office/drawing/2014/main" id="{3F09D018-A636-4BB0-93B2-3985659E1C6D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3" name="Rectangle 1312">
                  <a:extLst>
                    <a:ext uri="{FF2B5EF4-FFF2-40B4-BE49-F238E27FC236}">
                      <a16:creationId xmlns:a16="http://schemas.microsoft.com/office/drawing/2014/main" id="{EEADA6B0-F109-4F0D-9C58-67A0AF9317C0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5" name="Group 1294">
                <a:extLst>
                  <a:ext uri="{FF2B5EF4-FFF2-40B4-BE49-F238E27FC236}">
                    <a16:creationId xmlns:a16="http://schemas.microsoft.com/office/drawing/2014/main" id="{F15E2EC2-1BC6-44E9-BB51-7F4ECDA1B2A9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06" name="Rectangle 1305">
                  <a:extLst>
                    <a:ext uri="{FF2B5EF4-FFF2-40B4-BE49-F238E27FC236}">
                      <a16:creationId xmlns:a16="http://schemas.microsoft.com/office/drawing/2014/main" id="{9BE3567D-67E1-40D3-B5ED-164B100D4169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7" name="Rectangle 1306">
                  <a:extLst>
                    <a:ext uri="{FF2B5EF4-FFF2-40B4-BE49-F238E27FC236}">
                      <a16:creationId xmlns:a16="http://schemas.microsoft.com/office/drawing/2014/main" id="{47813C32-083C-452A-88FC-9D7BA3E666D0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8" name="Rectangle 1307">
                  <a:extLst>
                    <a:ext uri="{FF2B5EF4-FFF2-40B4-BE49-F238E27FC236}">
                      <a16:creationId xmlns:a16="http://schemas.microsoft.com/office/drawing/2014/main" id="{89CFEE10-6204-4384-9C61-F1D011B14187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9" name="Rectangle 1308">
                  <a:extLst>
                    <a:ext uri="{FF2B5EF4-FFF2-40B4-BE49-F238E27FC236}">
                      <a16:creationId xmlns:a16="http://schemas.microsoft.com/office/drawing/2014/main" id="{F5E2437C-B8E1-44CF-9DF1-5FCCA90D19AE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6" name="Group 1295">
                <a:extLst>
                  <a:ext uri="{FF2B5EF4-FFF2-40B4-BE49-F238E27FC236}">
                    <a16:creationId xmlns:a16="http://schemas.microsoft.com/office/drawing/2014/main" id="{37DC87FD-A06D-4C47-8CD7-E5215D044DAE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02" name="Rectangle 1301">
                  <a:extLst>
                    <a:ext uri="{FF2B5EF4-FFF2-40B4-BE49-F238E27FC236}">
                      <a16:creationId xmlns:a16="http://schemas.microsoft.com/office/drawing/2014/main" id="{4436D463-FB2F-4823-B469-A85AAE707556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3" name="Rectangle 1302">
                  <a:extLst>
                    <a:ext uri="{FF2B5EF4-FFF2-40B4-BE49-F238E27FC236}">
                      <a16:creationId xmlns:a16="http://schemas.microsoft.com/office/drawing/2014/main" id="{F6476B71-F9A1-4350-8B39-DC04A34BB392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4" name="Rectangle 1303">
                  <a:extLst>
                    <a:ext uri="{FF2B5EF4-FFF2-40B4-BE49-F238E27FC236}">
                      <a16:creationId xmlns:a16="http://schemas.microsoft.com/office/drawing/2014/main" id="{9DC97832-D292-49AC-AD4A-A8673349D753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5" name="Rectangle 1304">
                  <a:extLst>
                    <a:ext uri="{FF2B5EF4-FFF2-40B4-BE49-F238E27FC236}">
                      <a16:creationId xmlns:a16="http://schemas.microsoft.com/office/drawing/2014/main" id="{1FC0B7DB-50CC-404D-81F9-244EBD205872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7" name="Group 1296">
                <a:extLst>
                  <a:ext uri="{FF2B5EF4-FFF2-40B4-BE49-F238E27FC236}">
                    <a16:creationId xmlns:a16="http://schemas.microsoft.com/office/drawing/2014/main" id="{BC1434F0-CEE4-4704-8337-B23A1E715E38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298" name="Rectangle 1297">
                  <a:extLst>
                    <a:ext uri="{FF2B5EF4-FFF2-40B4-BE49-F238E27FC236}">
                      <a16:creationId xmlns:a16="http://schemas.microsoft.com/office/drawing/2014/main" id="{0F89F2B1-0431-44FA-850B-49D53028DA91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9" name="Rectangle 1298">
                  <a:extLst>
                    <a:ext uri="{FF2B5EF4-FFF2-40B4-BE49-F238E27FC236}">
                      <a16:creationId xmlns:a16="http://schemas.microsoft.com/office/drawing/2014/main" id="{872A04C2-BB33-4B92-976C-1A8BDC8F170C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0" name="Rectangle 1299">
                  <a:extLst>
                    <a:ext uri="{FF2B5EF4-FFF2-40B4-BE49-F238E27FC236}">
                      <a16:creationId xmlns:a16="http://schemas.microsoft.com/office/drawing/2014/main" id="{4BBF0866-C80F-4DE0-BA5A-F990DAAC7676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1" name="Rectangle 1300">
                  <a:extLst>
                    <a:ext uri="{FF2B5EF4-FFF2-40B4-BE49-F238E27FC236}">
                      <a16:creationId xmlns:a16="http://schemas.microsoft.com/office/drawing/2014/main" id="{03509B32-C9C2-4D72-83FB-DFEA894DC49C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289" name="Rectangle 1288">
              <a:extLst>
                <a:ext uri="{FF2B5EF4-FFF2-40B4-BE49-F238E27FC236}">
                  <a16:creationId xmlns:a16="http://schemas.microsoft.com/office/drawing/2014/main" id="{4265B617-623D-432B-AC51-CA6AB00EDCE6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0" name="Group 1289">
              <a:extLst>
                <a:ext uri="{FF2B5EF4-FFF2-40B4-BE49-F238E27FC236}">
                  <a16:creationId xmlns:a16="http://schemas.microsoft.com/office/drawing/2014/main" id="{5E7CB9D5-4F80-4F4E-9E58-E7E6192755F9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1291" name="Rectangle 1290">
                <a:extLst>
                  <a:ext uri="{FF2B5EF4-FFF2-40B4-BE49-F238E27FC236}">
                    <a16:creationId xmlns:a16="http://schemas.microsoft.com/office/drawing/2014/main" id="{2A3622E8-4EAB-431F-BCB9-374D0FC4C455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2" name="Graphic 1291" descr="Camera">
                <a:extLst>
                  <a:ext uri="{FF2B5EF4-FFF2-40B4-BE49-F238E27FC236}">
                    <a16:creationId xmlns:a16="http://schemas.microsoft.com/office/drawing/2014/main" id="{E955ABD6-437F-4309-A420-70202FC68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356" name="Group 1355">
            <a:extLst>
              <a:ext uri="{FF2B5EF4-FFF2-40B4-BE49-F238E27FC236}">
                <a16:creationId xmlns:a16="http://schemas.microsoft.com/office/drawing/2014/main" id="{C4194708-C7FB-417C-A78E-296C71DDAFD8}"/>
              </a:ext>
            </a:extLst>
          </p:cNvPr>
          <p:cNvGrpSpPr/>
          <p:nvPr/>
        </p:nvGrpSpPr>
        <p:grpSpPr>
          <a:xfrm>
            <a:off x="3494152" y="2416698"/>
            <a:ext cx="1188783" cy="1145623"/>
            <a:chOff x="8421595" y="2021768"/>
            <a:chExt cx="1188783" cy="1145623"/>
          </a:xfrm>
        </p:grpSpPr>
        <p:grpSp>
          <p:nvGrpSpPr>
            <p:cNvPr id="1357" name="Group 1356">
              <a:extLst>
                <a:ext uri="{FF2B5EF4-FFF2-40B4-BE49-F238E27FC236}">
                  <a16:creationId xmlns:a16="http://schemas.microsoft.com/office/drawing/2014/main" id="{2A489A4C-EBE1-47D9-9CB7-4CD9D7E112D1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1406" name="Rectangle 1405">
                <a:extLst>
                  <a:ext uri="{FF2B5EF4-FFF2-40B4-BE49-F238E27FC236}">
                    <a16:creationId xmlns:a16="http://schemas.microsoft.com/office/drawing/2014/main" id="{6820F425-77EB-4DD1-828C-664FA97EC664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07" name="Group 1406">
                <a:extLst>
                  <a:ext uri="{FF2B5EF4-FFF2-40B4-BE49-F238E27FC236}">
                    <a16:creationId xmlns:a16="http://schemas.microsoft.com/office/drawing/2014/main" id="{591FBF93-17AB-4C5A-A119-81C6746BE9FE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23" name="Rectangle 1422">
                  <a:extLst>
                    <a:ext uri="{FF2B5EF4-FFF2-40B4-BE49-F238E27FC236}">
                      <a16:creationId xmlns:a16="http://schemas.microsoft.com/office/drawing/2014/main" id="{3593B92F-3603-4A2F-BB2C-12065905F5BA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4" name="Rectangle 1423">
                  <a:extLst>
                    <a:ext uri="{FF2B5EF4-FFF2-40B4-BE49-F238E27FC236}">
                      <a16:creationId xmlns:a16="http://schemas.microsoft.com/office/drawing/2014/main" id="{3D19DB6D-6E60-40DB-9F51-E7AF855ADDAD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5" name="Rectangle 1424">
                  <a:extLst>
                    <a:ext uri="{FF2B5EF4-FFF2-40B4-BE49-F238E27FC236}">
                      <a16:creationId xmlns:a16="http://schemas.microsoft.com/office/drawing/2014/main" id="{23C88D98-9C4F-49BE-A970-0F1D1A87342E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6" name="Rectangle 1425">
                  <a:extLst>
                    <a:ext uri="{FF2B5EF4-FFF2-40B4-BE49-F238E27FC236}">
                      <a16:creationId xmlns:a16="http://schemas.microsoft.com/office/drawing/2014/main" id="{4584B124-6DDE-4D45-9500-AB15902263A2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8" name="Group 1407">
                <a:extLst>
                  <a:ext uri="{FF2B5EF4-FFF2-40B4-BE49-F238E27FC236}">
                    <a16:creationId xmlns:a16="http://schemas.microsoft.com/office/drawing/2014/main" id="{6A7D3F11-7B3A-4DB1-A494-4396BD7855A8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19" name="Rectangle 1418">
                  <a:extLst>
                    <a:ext uri="{FF2B5EF4-FFF2-40B4-BE49-F238E27FC236}">
                      <a16:creationId xmlns:a16="http://schemas.microsoft.com/office/drawing/2014/main" id="{5B6B20C3-01EC-4573-A116-7A744178FE91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0" name="Rectangle 1419">
                  <a:extLst>
                    <a:ext uri="{FF2B5EF4-FFF2-40B4-BE49-F238E27FC236}">
                      <a16:creationId xmlns:a16="http://schemas.microsoft.com/office/drawing/2014/main" id="{015407FB-BDC3-4B2F-91D4-A532DD9BCBB1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1" name="Rectangle 1420">
                  <a:extLst>
                    <a:ext uri="{FF2B5EF4-FFF2-40B4-BE49-F238E27FC236}">
                      <a16:creationId xmlns:a16="http://schemas.microsoft.com/office/drawing/2014/main" id="{ED15D7D1-B429-4B51-85A0-227E5C4DE329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2" name="Rectangle 1421">
                  <a:extLst>
                    <a:ext uri="{FF2B5EF4-FFF2-40B4-BE49-F238E27FC236}">
                      <a16:creationId xmlns:a16="http://schemas.microsoft.com/office/drawing/2014/main" id="{615FFE44-12C9-48BA-B1CF-4F08E57BF9B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9" name="Group 1408">
                <a:extLst>
                  <a:ext uri="{FF2B5EF4-FFF2-40B4-BE49-F238E27FC236}">
                    <a16:creationId xmlns:a16="http://schemas.microsoft.com/office/drawing/2014/main" id="{706008AD-D99F-4868-9A21-788A4C13AD2C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15" name="Rectangle 1414">
                  <a:extLst>
                    <a:ext uri="{FF2B5EF4-FFF2-40B4-BE49-F238E27FC236}">
                      <a16:creationId xmlns:a16="http://schemas.microsoft.com/office/drawing/2014/main" id="{8E384247-F677-4B43-B3AA-AB72B8D13205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6" name="Rectangle 1415">
                  <a:extLst>
                    <a:ext uri="{FF2B5EF4-FFF2-40B4-BE49-F238E27FC236}">
                      <a16:creationId xmlns:a16="http://schemas.microsoft.com/office/drawing/2014/main" id="{2A63B574-D632-4EF3-9358-F261E76589B2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7" name="Rectangle 1416">
                  <a:extLst>
                    <a:ext uri="{FF2B5EF4-FFF2-40B4-BE49-F238E27FC236}">
                      <a16:creationId xmlns:a16="http://schemas.microsoft.com/office/drawing/2014/main" id="{39F5E74B-DCD3-4A15-893C-E5E4FED01EA9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8" name="Rectangle 1417">
                  <a:extLst>
                    <a:ext uri="{FF2B5EF4-FFF2-40B4-BE49-F238E27FC236}">
                      <a16:creationId xmlns:a16="http://schemas.microsoft.com/office/drawing/2014/main" id="{27955FE6-6D88-43B9-A30D-5675BCFF2433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10" name="Group 1409">
                <a:extLst>
                  <a:ext uri="{FF2B5EF4-FFF2-40B4-BE49-F238E27FC236}">
                    <a16:creationId xmlns:a16="http://schemas.microsoft.com/office/drawing/2014/main" id="{8A3572EC-BDF1-407D-BCAD-22107D7A0129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11" name="Rectangle 1410">
                  <a:extLst>
                    <a:ext uri="{FF2B5EF4-FFF2-40B4-BE49-F238E27FC236}">
                      <a16:creationId xmlns:a16="http://schemas.microsoft.com/office/drawing/2014/main" id="{2C709449-B253-43BC-A30B-A117012DD5F1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2" name="Rectangle 1411">
                  <a:extLst>
                    <a:ext uri="{FF2B5EF4-FFF2-40B4-BE49-F238E27FC236}">
                      <a16:creationId xmlns:a16="http://schemas.microsoft.com/office/drawing/2014/main" id="{84AD0A46-4C42-46AF-B03B-0A1773EF6B61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3" name="Rectangle 1412">
                  <a:extLst>
                    <a:ext uri="{FF2B5EF4-FFF2-40B4-BE49-F238E27FC236}">
                      <a16:creationId xmlns:a16="http://schemas.microsoft.com/office/drawing/2014/main" id="{80AAA186-B3EC-47AE-92E0-71E585C4C9FC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4" name="Rectangle 1413">
                  <a:extLst>
                    <a:ext uri="{FF2B5EF4-FFF2-40B4-BE49-F238E27FC236}">
                      <a16:creationId xmlns:a16="http://schemas.microsoft.com/office/drawing/2014/main" id="{1D28BB4D-6860-4804-ADA3-BED787595C5D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58" name="Group 1357">
              <a:extLst>
                <a:ext uri="{FF2B5EF4-FFF2-40B4-BE49-F238E27FC236}">
                  <a16:creationId xmlns:a16="http://schemas.microsoft.com/office/drawing/2014/main" id="{B78FE808-A933-43AD-BFDA-97A50F2CD6B8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1385" name="Rectangle 1384">
                <a:extLst>
                  <a:ext uri="{FF2B5EF4-FFF2-40B4-BE49-F238E27FC236}">
                    <a16:creationId xmlns:a16="http://schemas.microsoft.com/office/drawing/2014/main" id="{47502D47-2A6C-42E2-85AB-A1ADB4FF63EF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86" name="Group 1385">
                <a:extLst>
                  <a:ext uri="{FF2B5EF4-FFF2-40B4-BE49-F238E27FC236}">
                    <a16:creationId xmlns:a16="http://schemas.microsoft.com/office/drawing/2014/main" id="{3A3FC1B8-3247-4C27-B719-917F168D44E7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02" name="Rectangle 1401">
                  <a:extLst>
                    <a:ext uri="{FF2B5EF4-FFF2-40B4-BE49-F238E27FC236}">
                      <a16:creationId xmlns:a16="http://schemas.microsoft.com/office/drawing/2014/main" id="{86F44E1A-8888-4D68-B7AA-CED490685F2C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3" name="Rectangle 1402">
                  <a:extLst>
                    <a:ext uri="{FF2B5EF4-FFF2-40B4-BE49-F238E27FC236}">
                      <a16:creationId xmlns:a16="http://schemas.microsoft.com/office/drawing/2014/main" id="{1719E386-07B1-4C7C-9F07-AA51DB7B0A0D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4" name="Rectangle 1403">
                  <a:extLst>
                    <a:ext uri="{FF2B5EF4-FFF2-40B4-BE49-F238E27FC236}">
                      <a16:creationId xmlns:a16="http://schemas.microsoft.com/office/drawing/2014/main" id="{71DBCFE1-B3FD-4356-A8F2-5BE428FEE993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5" name="Rectangle 1404">
                  <a:extLst>
                    <a:ext uri="{FF2B5EF4-FFF2-40B4-BE49-F238E27FC236}">
                      <a16:creationId xmlns:a16="http://schemas.microsoft.com/office/drawing/2014/main" id="{6C7DE732-0BC7-4D4D-8F72-CF8C8B0C6D81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7" name="Group 1386">
                <a:extLst>
                  <a:ext uri="{FF2B5EF4-FFF2-40B4-BE49-F238E27FC236}">
                    <a16:creationId xmlns:a16="http://schemas.microsoft.com/office/drawing/2014/main" id="{E3B57AB9-C178-400E-8076-3C138C0459E4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98" name="Rectangle 1397">
                  <a:extLst>
                    <a:ext uri="{FF2B5EF4-FFF2-40B4-BE49-F238E27FC236}">
                      <a16:creationId xmlns:a16="http://schemas.microsoft.com/office/drawing/2014/main" id="{145C084F-18E0-4432-A2CE-9194EEC94320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9" name="Rectangle 1398">
                  <a:extLst>
                    <a:ext uri="{FF2B5EF4-FFF2-40B4-BE49-F238E27FC236}">
                      <a16:creationId xmlns:a16="http://schemas.microsoft.com/office/drawing/2014/main" id="{78C47AFD-A2C5-4553-BD83-0B8746B37EB6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0" name="Rectangle 1399">
                  <a:extLst>
                    <a:ext uri="{FF2B5EF4-FFF2-40B4-BE49-F238E27FC236}">
                      <a16:creationId xmlns:a16="http://schemas.microsoft.com/office/drawing/2014/main" id="{F95ECB49-AB2F-43A4-A3F4-5D27019AD1BB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1" name="Rectangle 1400">
                  <a:extLst>
                    <a:ext uri="{FF2B5EF4-FFF2-40B4-BE49-F238E27FC236}">
                      <a16:creationId xmlns:a16="http://schemas.microsoft.com/office/drawing/2014/main" id="{804616A7-D90F-476C-8CF2-4BB8BCBA97CA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8" name="Group 1387">
                <a:extLst>
                  <a:ext uri="{FF2B5EF4-FFF2-40B4-BE49-F238E27FC236}">
                    <a16:creationId xmlns:a16="http://schemas.microsoft.com/office/drawing/2014/main" id="{806FC492-A4E5-4B58-A6A1-A98281DCAC71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94" name="Rectangle 1393">
                  <a:extLst>
                    <a:ext uri="{FF2B5EF4-FFF2-40B4-BE49-F238E27FC236}">
                      <a16:creationId xmlns:a16="http://schemas.microsoft.com/office/drawing/2014/main" id="{04A479EB-8231-4E60-90DF-366C88512F2F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5" name="Rectangle 1394">
                  <a:extLst>
                    <a:ext uri="{FF2B5EF4-FFF2-40B4-BE49-F238E27FC236}">
                      <a16:creationId xmlns:a16="http://schemas.microsoft.com/office/drawing/2014/main" id="{0D8D25C8-BC66-461D-B093-3E0CDBAB2E30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6" name="Rectangle 1395">
                  <a:extLst>
                    <a:ext uri="{FF2B5EF4-FFF2-40B4-BE49-F238E27FC236}">
                      <a16:creationId xmlns:a16="http://schemas.microsoft.com/office/drawing/2014/main" id="{318B43DC-BF74-4695-9DDF-383CE05BF9C5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7" name="Rectangle 1396">
                  <a:extLst>
                    <a:ext uri="{FF2B5EF4-FFF2-40B4-BE49-F238E27FC236}">
                      <a16:creationId xmlns:a16="http://schemas.microsoft.com/office/drawing/2014/main" id="{0B51857E-2C90-485A-8F97-7520DDF08ED9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9" name="Group 1388">
                <a:extLst>
                  <a:ext uri="{FF2B5EF4-FFF2-40B4-BE49-F238E27FC236}">
                    <a16:creationId xmlns:a16="http://schemas.microsoft.com/office/drawing/2014/main" id="{4F168AF1-B2B2-4950-B77A-09E720184317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90" name="Rectangle 1389">
                  <a:extLst>
                    <a:ext uri="{FF2B5EF4-FFF2-40B4-BE49-F238E27FC236}">
                      <a16:creationId xmlns:a16="http://schemas.microsoft.com/office/drawing/2014/main" id="{A6A5B35C-A213-4E37-A57D-30EBABC4EB1D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1" name="Rectangle 1390">
                  <a:extLst>
                    <a:ext uri="{FF2B5EF4-FFF2-40B4-BE49-F238E27FC236}">
                      <a16:creationId xmlns:a16="http://schemas.microsoft.com/office/drawing/2014/main" id="{44ABF9B2-C9E6-48E3-9370-685FC810F787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2" name="Rectangle 1391">
                  <a:extLst>
                    <a:ext uri="{FF2B5EF4-FFF2-40B4-BE49-F238E27FC236}">
                      <a16:creationId xmlns:a16="http://schemas.microsoft.com/office/drawing/2014/main" id="{285C754A-B1F6-42C5-B871-1CD71848D429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3" name="Rectangle 1392">
                  <a:extLst>
                    <a:ext uri="{FF2B5EF4-FFF2-40B4-BE49-F238E27FC236}">
                      <a16:creationId xmlns:a16="http://schemas.microsoft.com/office/drawing/2014/main" id="{1C9812DB-E0D1-47F0-809C-03BC12776493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59" name="Group 1358">
              <a:extLst>
                <a:ext uri="{FF2B5EF4-FFF2-40B4-BE49-F238E27FC236}">
                  <a16:creationId xmlns:a16="http://schemas.microsoft.com/office/drawing/2014/main" id="{A83EEA14-B373-4AF8-9B26-EA85B85E2FF8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1364" name="Rectangle 1363">
                <a:extLst>
                  <a:ext uri="{FF2B5EF4-FFF2-40B4-BE49-F238E27FC236}">
                    <a16:creationId xmlns:a16="http://schemas.microsoft.com/office/drawing/2014/main" id="{ED0FF739-DDC2-47FD-BFA7-2DC4399F642C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65" name="Group 1364">
                <a:extLst>
                  <a:ext uri="{FF2B5EF4-FFF2-40B4-BE49-F238E27FC236}">
                    <a16:creationId xmlns:a16="http://schemas.microsoft.com/office/drawing/2014/main" id="{98D8F99F-5DD9-46B7-80B7-CB08294ACD7B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81" name="Rectangle 1380">
                  <a:extLst>
                    <a:ext uri="{FF2B5EF4-FFF2-40B4-BE49-F238E27FC236}">
                      <a16:creationId xmlns:a16="http://schemas.microsoft.com/office/drawing/2014/main" id="{5D044FAB-EADF-4DA6-9C93-2A9C1115B01C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2" name="Rectangle 1381">
                  <a:extLst>
                    <a:ext uri="{FF2B5EF4-FFF2-40B4-BE49-F238E27FC236}">
                      <a16:creationId xmlns:a16="http://schemas.microsoft.com/office/drawing/2014/main" id="{957A1E8F-F87F-41CF-8A49-7451B43800D3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3" name="Rectangle 1382">
                  <a:extLst>
                    <a:ext uri="{FF2B5EF4-FFF2-40B4-BE49-F238E27FC236}">
                      <a16:creationId xmlns:a16="http://schemas.microsoft.com/office/drawing/2014/main" id="{01F1E84C-EECB-4EB0-9082-7970D1CA81F2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4" name="Rectangle 1383">
                  <a:extLst>
                    <a:ext uri="{FF2B5EF4-FFF2-40B4-BE49-F238E27FC236}">
                      <a16:creationId xmlns:a16="http://schemas.microsoft.com/office/drawing/2014/main" id="{0854B801-B1C8-4BDC-ABEC-609401F60B78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6" name="Group 1365">
                <a:extLst>
                  <a:ext uri="{FF2B5EF4-FFF2-40B4-BE49-F238E27FC236}">
                    <a16:creationId xmlns:a16="http://schemas.microsoft.com/office/drawing/2014/main" id="{F16D7BB3-6CE2-418E-B19A-9EF936B7F3FA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77" name="Rectangle 1376">
                  <a:extLst>
                    <a:ext uri="{FF2B5EF4-FFF2-40B4-BE49-F238E27FC236}">
                      <a16:creationId xmlns:a16="http://schemas.microsoft.com/office/drawing/2014/main" id="{23BB8A80-1EFC-4F16-AB33-446A40CF06EA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8" name="Rectangle 1377">
                  <a:extLst>
                    <a:ext uri="{FF2B5EF4-FFF2-40B4-BE49-F238E27FC236}">
                      <a16:creationId xmlns:a16="http://schemas.microsoft.com/office/drawing/2014/main" id="{330BDB79-8387-498F-8721-008F25A7692F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9" name="Rectangle 1378">
                  <a:extLst>
                    <a:ext uri="{FF2B5EF4-FFF2-40B4-BE49-F238E27FC236}">
                      <a16:creationId xmlns:a16="http://schemas.microsoft.com/office/drawing/2014/main" id="{721387A2-E816-4029-B670-4DB5DE2701CF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0" name="Rectangle 1379">
                  <a:extLst>
                    <a:ext uri="{FF2B5EF4-FFF2-40B4-BE49-F238E27FC236}">
                      <a16:creationId xmlns:a16="http://schemas.microsoft.com/office/drawing/2014/main" id="{D71DA05A-DD90-47D4-B68B-AC99134EDFC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7" name="Group 1366">
                <a:extLst>
                  <a:ext uri="{FF2B5EF4-FFF2-40B4-BE49-F238E27FC236}">
                    <a16:creationId xmlns:a16="http://schemas.microsoft.com/office/drawing/2014/main" id="{F0CD2B01-DE2A-435E-B40B-98C87E696DD6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73" name="Rectangle 1372">
                  <a:extLst>
                    <a:ext uri="{FF2B5EF4-FFF2-40B4-BE49-F238E27FC236}">
                      <a16:creationId xmlns:a16="http://schemas.microsoft.com/office/drawing/2014/main" id="{DAE1022C-88FA-49C1-9338-031F2C6339B3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4" name="Rectangle 1373">
                  <a:extLst>
                    <a:ext uri="{FF2B5EF4-FFF2-40B4-BE49-F238E27FC236}">
                      <a16:creationId xmlns:a16="http://schemas.microsoft.com/office/drawing/2014/main" id="{50EFF955-832E-47B2-A8F1-8FA2323D11DD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5" name="Rectangle 1374">
                  <a:extLst>
                    <a:ext uri="{FF2B5EF4-FFF2-40B4-BE49-F238E27FC236}">
                      <a16:creationId xmlns:a16="http://schemas.microsoft.com/office/drawing/2014/main" id="{4BC4DB06-7A24-46F4-B504-EBBD66A0D653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6" name="Rectangle 1375">
                  <a:extLst>
                    <a:ext uri="{FF2B5EF4-FFF2-40B4-BE49-F238E27FC236}">
                      <a16:creationId xmlns:a16="http://schemas.microsoft.com/office/drawing/2014/main" id="{66CB669F-2C57-46E2-B0B5-62C782314E3F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8" name="Group 1367">
                <a:extLst>
                  <a:ext uri="{FF2B5EF4-FFF2-40B4-BE49-F238E27FC236}">
                    <a16:creationId xmlns:a16="http://schemas.microsoft.com/office/drawing/2014/main" id="{CE5437AB-1216-416F-A1BF-705C8EBD4F35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69" name="Rectangle 1368">
                  <a:extLst>
                    <a:ext uri="{FF2B5EF4-FFF2-40B4-BE49-F238E27FC236}">
                      <a16:creationId xmlns:a16="http://schemas.microsoft.com/office/drawing/2014/main" id="{307F0161-2D87-43C9-A0AF-439B2EBA97C8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0" name="Rectangle 1369">
                  <a:extLst>
                    <a:ext uri="{FF2B5EF4-FFF2-40B4-BE49-F238E27FC236}">
                      <a16:creationId xmlns:a16="http://schemas.microsoft.com/office/drawing/2014/main" id="{A29D8D0A-5877-4347-95E4-15C28C030AF5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1" name="Rectangle 1370">
                  <a:extLst>
                    <a:ext uri="{FF2B5EF4-FFF2-40B4-BE49-F238E27FC236}">
                      <a16:creationId xmlns:a16="http://schemas.microsoft.com/office/drawing/2014/main" id="{AC8885F5-5AB9-4191-8185-CE7412FA6F12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2" name="Rectangle 1371">
                  <a:extLst>
                    <a:ext uri="{FF2B5EF4-FFF2-40B4-BE49-F238E27FC236}">
                      <a16:creationId xmlns:a16="http://schemas.microsoft.com/office/drawing/2014/main" id="{5CD43D1D-2916-4E40-9CAB-518B51AE2288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360" name="Rectangle 1359">
              <a:extLst>
                <a:ext uri="{FF2B5EF4-FFF2-40B4-BE49-F238E27FC236}">
                  <a16:creationId xmlns:a16="http://schemas.microsoft.com/office/drawing/2014/main" id="{6F0DF3CD-681A-4C9A-95E3-9F46BCE5742B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1" name="Group 1360">
              <a:extLst>
                <a:ext uri="{FF2B5EF4-FFF2-40B4-BE49-F238E27FC236}">
                  <a16:creationId xmlns:a16="http://schemas.microsoft.com/office/drawing/2014/main" id="{57E52747-4E85-4319-8CD4-FA9A4A650BB1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1362" name="Rectangle 1361">
                <a:extLst>
                  <a:ext uri="{FF2B5EF4-FFF2-40B4-BE49-F238E27FC236}">
                    <a16:creationId xmlns:a16="http://schemas.microsoft.com/office/drawing/2014/main" id="{6AF28AA2-2BEA-4DAB-A6CC-9E6191DB4F4D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63" name="Graphic 1362" descr="Camera">
                <a:extLst>
                  <a:ext uri="{FF2B5EF4-FFF2-40B4-BE49-F238E27FC236}">
                    <a16:creationId xmlns:a16="http://schemas.microsoft.com/office/drawing/2014/main" id="{058DCD74-CBEC-4210-A5C8-838FA5CBD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427" name="Group 1426">
            <a:extLst>
              <a:ext uri="{FF2B5EF4-FFF2-40B4-BE49-F238E27FC236}">
                <a16:creationId xmlns:a16="http://schemas.microsoft.com/office/drawing/2014/main" id="{2D04CC2B-EC91-4503-AB5A-D439EB259A03}"/>
              </a:ext>
            </a:extLst>
          </p:cNvPr>
          <p:cNvGrpSpPr/>
          <p:nvPr/>
        </p:nvGrpSpPr>
        <p:grpSpPr>
          <a:xfrm>
            <a:off x="27436" y="2089093"/>
            <a:ext cx="1188783" cy="1145623"/>
            <a:chOff x="8421595" y="2021768"/>
            <a:chExt cx="1188783" cy="1145623"/>
          </a:xfrm>
        </p:grpSpPr>
        <p:grpSp>
          <p:nvGrpSpPr>
            <p:cNvPr id="1428" name="Group 1427">
              <a:extLst>
                <a:ext uri="{FF2B5EF4-FFF2-40B4-BE49-F238E27FC236}">
                  <a16:creationId xmlns:a16="http://schemas.microsoft.com/office/drawing/2014/main" id="{EAA599B0-062F-48F5-935A-59307B4D72E0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1477" name="Rectangle 1476">
                <a:extLst>
                  <a:ext uri="{FF2B5EF4-FFF2-40B4-BE49-F238E27FC236}">
                    <a16:creationId xmlns:a16="http://schemas.microsoft.com/office/drawing/2014/main" id="{2E43ED98-0696-4AC2-83FC-D0E2869BCDC3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78" name="Group 1477">
                <a:extLst>
                  <a:ext uri="{FF2B5EF4-FFF2-40B4-BE49-F238E27FC236}">
                    <a16:creationId xmlns:a16="http://schemas.microsoft.com/office/drawing/2014/main" id="{2BC2348F-B890-4638-ABBA-4F304B1AEF49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94" name="Rectangle 1493">
                  <a:extLst>
                    <a:ext uri="{FF2B5EF4-FFF2-40B4-BE49-F238E27FC236}">
                      <a16:creationId xmlns:a16="http://schemas.microsoft.com/office/drawing/2014/main" id="{BF15595B-8743-4916-9A49-15834FF62D12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5" name="Rectangle 1494">
                  <a:extLst>
                    <a:ext uri="{FF2B5EF4-FFF2-40B4-BE49-F238E27FC236}">
                      <a16:creationId xmlns:a16="http://schemas.microsoft.com/office/drawing/2014/main" id="{AD401CE1-C213-430F-B622-2FE60921B037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6" name="Rectangle 1495">
                  <a:extLst>
                    <a:ext uri="{FF2B5EF4-FFF2-40B4-BE49-F238E27FC236}">
                      <a16:creationId xmlns:a16="http://schemas.microsoft.com/office/drawing/2014/main" id="{B53D0E72-D270-499C-8E91-1F0D1B6FB40F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7" name="Rectangle 1496">
                  <a:extLst>
                    <a:ext uri="{FF2B5EF4-FFF2-40B4-BE49-F238E27FC236}">
                      <a16:creationId xmlns:a16="http://schemas.microsoft.com/office/drawing/2014/main" id="{5E405E12-CD7C-42F5-8FDC-22BD76EC1D80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9" name="Group 1478">
                <a:extLst>
                  <a:ext uri="{FF2B5EF4-FFF2-40B4-BE49-F238E27FC236}">
                    <a16:creationId xmlns:a16="http://schemas.microsoft.com/office/drawing/2014/main" id="{17F2381B-FA51-4FED-9E5A-AD4ED3CD08F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90" name="Rectangle 1489">
                  <a:extLst>
                    <a:ext uri="{FF2B5EF4-FFF2-40B4-BE49-F238E27FC236}">
                      <a16:creationId xmlns:a16="http://schemas.microsoft.com/office/drawing/2014/main" id="{FFD4D8A9-B603-459C-A399-0564C6C54E68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1" name="Rectangle 1490">
                  <a:extLst>
                    <a:ext uri="{FF2B5EF4-FFF2-40B4-BE49-F238E27FC236}">
                      <a16:creationId xmlns:a16="http://schemas.microsoft.com/office/drawing/2014/main" id="{F658737F-DC39-46FF-ADCA-12907A603BC1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2" name="Rectangle 1491">
                  <a:extLst>
                    <a:ext uri="{FF2B5EF4-FFF2-40B4-BE49-F238E27FC236}">
                      <a16:creationId xmlns:a16="http://schemas.microsoft.com/office/drawing/2014/main" id="{761CFFD6-5806-4431-A09F-F5A363ED7B34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3" name="Rectangle 1492">
                  <a:extLst>
                    <a:ext uri="{FF2B5EF4-FFF2-40B4-BE49-F238E27FC236}">
                      <a16:creationId xmlns:a16="http://schemas.microsoft.com/office/drawing/2014/main" id="{67B6D335-C1E2-485F-9A79-155ED5B61EB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0" name="Group 1479">
                <a:extLst>
                  <a:ext uri="{FF2B5EF4-FFF2-40B4-BE49-F238E27FC236}">
                    <a16:creationId xmlns:a16="http://schemas.microsoft.com/office/drawing/2014/main" id="{2FC8729F-485B-44F8-8B12-E3428E57B419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86" name="Rectangle 1485">
                  <a:extLst>
                    <a:ext uri="{FF2B5EF4-FFF2-40B4-BE49-F238E27FC236}">
                      <a16:creationId xmlns:a16="http://schemas.microsoft.com/office/drawing/2014/main" id="{17565CF8-BA2A-4476-9684-102D6DABC899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7" name="Rectangle 1486">
                  <a:extLst>
                    <a:ext uri="{FF2B5EF4-FFF2-40B4-BE49-F238E27FC236}">
                      <a16:creationId xmlns:a16="http://schemas.microsoft.com/office/drawing/2014/main" id="{580D22D3-E3D3-4903-ADC5-23AED79A53D9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8" name="Rectangle 1487">
                  <a:extLst>
                    <a:ext uri="{FF2B5EF4-FFF2-40B4-BE49-F238E27FC236}">
                      <a16:creationId xmlns:a16="http://schemas.microsoft.com/office/drawing/2014/main" id="{6AF5F0A4-25D5-4028-AB9D-9E29223CBF99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9" name="Rectangle 1488">
                  <a:extLst>
                    <a:ext uri="{FF2B5EF4-FFF2-40B4-BE49-F238E27FC236}">
                      <a16:creationId xmlns:a16="http://schemas.microsoft.com/office/drawing/2014/main" id="{BC5157AE-B6F6-4BB1-ADA0-02BB70744029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1" name="Group 1480">
                <a:extLst>
                  <a:ext uri="{FF2B5EF4-FFF2-40B4-BE49-F238E27FC236}">
                    <a16:creationId xmlns:a16="http://schemas.microsoft.com/office/drawing/2014/main" id="{1119815B-6ECC-41F8-995B-DA624F4D23CE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82" name="Rectangle 1481">
                  <a:extLst>
                    <a:ext uri="{FF2B5EF4-FFF2-40B4-BE49-F238E27FC236}">
                      <a16:creationId xmlns:a16="http://schemas.microsoft.com/office/drawing/2014/main" id="{9B56A977-7176-4618-9621-912F2AFE089F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3" name="Rectangle 1482">
                  <a:extLst>
                    <a:ext uri="{FF2B5EF4-FFF2-40B4-BE49-F238E27FC236}">
                      <a16:creationId xmlns:a16="http://schemas.microsoft.com/office/drawing/2014/main" id="{B24A35F0-6115-4B48-BC4F-592121187222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4" name="Rectangle 1483">
                  <a:extLst>
                    <a:ext uri="{FF2B5EF4-FFF2-40B4-BE49-F238E27FC236}">
                      <a16:creationId xmlns:a16="http://schemas.microsoft.com/office/drawing/2014/main" id="{F3A8E337-6CDD-4226-8448-4CA0476AA1C7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5" name="Rectangle 1484">
                  <a:extLst>
                    <a:ext uri="{FF2B5EF4-FFF2-40B4-BE49-F238E27FC236}">
                      <a16:creationId xmlns:a16="http://schemas.microsoft.com/office/drawing/2014/main" id="{B2058D94-3D5A-48DC-A28A-07C6B730DAE9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29" name="Group 1428">
              <a:extLst>
                <a:ext uri="{FF2B5EF4-FFF2-40B4-BE49-F238E27FC236}">
                  <a16:creationId xmlns:a16="http://schemas.microsoft.com/office/drawing/2014/main" id="{627BC90C-4F0E-464C-B831-C132FA02F40E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1456" name="Rectangle 1455">
                <a:extLst>
                  <a:ext uri="{FF2B5EF4-FFF2-40B4-BE49-F238E27FC236}">
                    <a16:creationId xmlns:a16="http://schemas.microsoft.com/office/drawing/2014/main" id="{D2EAD99E-5A52-4DDA-B011-EF269B7BD79D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57" name="Group 1456">
                <a:extLst>
                  <a:ext uri="{FF2B5EF4-FFF2-40B4-BE49-F238E27FC236}">
                    <a16:creationId xmlns:a16="http://schemas.microsoft.com/office/drawing/2014/main" id="{22FB7648-05DB-4408-9C31-7C4347C20316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73" name="Rectangle 1472">
                  <a:extLst>
                    <a:ext uri="{FF2B5EF4-FFF2-40B4-BE49-F238E27FC236}">
                      <a16:creationId xmlns:a16="http://schemas.microsoft.com/office/drawing/2014/main" id="{9F08062F-D18C-4956-A18D-2817F8655BF1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4" name="Rectangle 1473">
                  <a:extLst>
                    <a:ext uri="{FF2B5EF4-FFF2-40B4-BE49-F238E27FC236}">
                      <a16:creationId xmlns:a16="http://schemas.microsoft.com/office/drawing/2014/main" id="{1F80FD5C-F788-43D5-BD91-3359029E748A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5" name="Rectangle 1474">
                  <a:extLst>
                    <a:ext uri="{FF2B5EF4-FFF2-40B4-BE49-F238E27FC236}">
                      <a16:creationId xmlns:a16="http://schemas.microsoft.com/office/drawing/2014/main" id="{CC66D516-3BF8-44F0-8A8A-AC0D69B89456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6" name="Rectangle 1475">
                  <a:extLst>
                    <a:ext uri="{FF2B5EF4-FFF2-40B4-BE49-F238E27FC236}">
                      <a16:creationId xmlns:a16="http://schemas.microsoft.com/office/drawing/2014/main" id="{5A4828E5-BD44-4B3F-9774-BA8BB624230A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58" name="Group 1457">
                <a:extLst>
                  <a:ext uri="{FF2B5EF4-FFF2-40B4-BE49-F238E27FC236}">
                    <a16:creationId xmlns:a16="http://schemas.microsoft.com/office/drawing/2014/main" id="{500916E8-EA4B-497A-BFC5-EA8B470F8C0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69" name="Rectangle 1468">
                  <a:extLst>
                    <a:ext uri="{FF2B5EF4-FFF2-40B4-BE49-F238E27FC236}">
                      <a16:creationId xmlns:a16="http://schemas.microsoft.com/office/drawing/2014/main" id="{93CE2973-378A-483F-95D6-848404EA2CA2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0" name="Rectangle 1469">
                  <a:extLst>
                    <a:ext uri="{FF2B5EF4-FFF2-40B4-BE49-F238E27FC236}">
                      <a16:creationId xmlns:a16="http://schemas.microsoft.com/office/drawing/2014/main" id="{1A114F56-AF81-4C3A-9C02-A37F9FA5880D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1" name="Rectangle 1470">
                  <a:extLst>
                    <a:ext uri="{FF2B5EF4-FFF2-40B4-BE49-F238E27FC236}">
                      <a16:creationId xmlns:a16="http://schemas.microsoft.com/office/drawing/2014/main" id="{43223569-409D-4B3B-9A21-667F07227945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2" name="Rectangle 1471">
                  <a:extLst>
                    <a:ext uri="{FF2B5EF4-FFF2-40B4-BE49-F238E27FC236}">
                      <a16:creationId xmlns:a16="http://schemas.microsoft.com/office/drawing/2014/main" id="{71B8374C-DC42-4028-A70C-564BD4E6AF7B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59" name="Group 1458">
                <a:extLst>
                  <a:ext uri="{FF2B5EF4-FFF2-40B4-BE49-F238E27FC236}">
                    <a16:creationId xmlns:a16="http://schemas.microsoft.com/office/drawing/2014/main" id="{7C4CE084-1F82-457B-B0C0-C7683978948C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65" name="Rectangle 1464">
                  <a:extLst>
                    <a:ext uri="{FF2B5EF4-FFF2-40B4-BE49-F238E27FC236}">
                      <a16:creationId xmlns:a16="http://schemas.microsoft.com/office/drawing/2014/main" id="{DC4B1B5F-3633-45B7-BB9C-084640E30C32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6" name="Rectangle 1465">
                  <a:extLst>
                    <a:ext uri="{FF2B5EF4-FFF2-40B4-BE49-F238E27FC236}">
                      <a16:creationId xmlns:a16="http://schemas.microsoft.com/office/drawing/2014/main" id="{9E223CA9-535E-4072-8794-29ED97E39421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7" name="Rectangle 1466">
                  <a:extLst>
                    <a:ext uri="{FF2B5EF4-FFF2-40B4-BE49-F238E27FC236}">
                      <a16:creationId xmlns:a16="http://schemas.microsoft.com/office/drawing/2014/main" id="{46435279-F9F8-43B6-8192-1BD15A9A3645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8" name="Rectangle 1467">
                  <a:extLst>
                    <a:ext uri="{FF2B5EF4-FFF2-40B4-BE49-F238E27FC236}">
                      <a16:creationId xmlns:a16="http://schemas.microsoft.com/office/drawing/2014/main" id="{6F26AE08-790F-4ED2-A081-0CA8B8DF16AA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0" name="Group 1459">
                <a:extLst>
                  <a:ext uri="{FF2B5EF4-FFF2-40B4-BE49-F238E27FC236}">
                    <a16:creationId xmlns:a16="http://schemas.microsoft.com/office/drawing/2014/main" id="{32208698-4990-4C97-AFBD-B8BFE627EFCE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61" name="Rectangle 1460">
                  <a:extLst>
                    <a:ext uri="{FF2B5EF4-FFF2-40B4-BE49-F238E27FC236}">
                      <a16:creationId xmlns:a16="http://schemas.microsoft.com/office/drawing/2014/main" id="{2126DC73-F275-43AC-9936-94693139F3B7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2" name="Rectangle 1461">
                  <a:extLst>
                    <a:ext uri="{FF2B5EF4-FFF2-40B4-BE49-F238E27FC236}">
                      <a16:creationId xmlns:a16="http://schemas.microsoft.com/office/drawing/2014/main" id="{8B0EC946-115A-4189-A2BB-9AD03D28C98C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3" name="Rectangle 1462">
                  <a:extLst>
                    <a:ext uri="{FF2B5EF4-FFF2-40B4-BE49-F238E27FC236}">
                      <a16:creationId xmlns:a16="http://schemas.microsoft.com/office/drawing/2014/main" id="{63CDDE89-57CC-4E14-BCF3-8896209C0F31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4" name="Rectangle 1463">
                  <a:extLst>
                    <a:ext uri="{FF2B5EF4-FFF2-40B4-BE49-F238E27FC236}">
                      <a16:creationId xmlns:a16="http://schemas.microsoft.com/office/drawing/2014/main" id="{01B435D8-321D-4979-99E7-D011825723B5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30" name="Group 1429">
              <a:extLst>
                <a:ext uri="{FF2B5EF4-FFF2-40B4-BE49-F238E27FC236}">
                  <a16:creationId xmlns:a16="http://schemas.microsoft.com/office/drawing/2014/main" id="{E7F682F0-E387-4A83-9D56-DCFC963E1440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1435" name="Rectangle 1434">
                <a:extLst>
                  <a:ext uri="{FF2B5EF4-FFF2-40B4-BE49-F238E27FC236}">
                    <a16:creationId xmlns:a16="http://schemas.microsoft.com/office/drawing/2014/main" id="{5A799BB6-EB2B-48EA-BD2B-DBC9ED9509B2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36" name="Group 1435">
                <a:extLst>
                  <a:ext uri="{FF2B5EF4-FFF2-40B4-BE49-F238E27FC236}">
                    <a16:creationId xmlns:a16="http://schemas.microsoft.com/office/drawing/2014/main" id="{8A2F1BFE-9D34-4EDF-8CFF-B0707C54D339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52" name="Rectangle 1451">
                  <a:extLst>
                    <a:ext uri="{FF2B5EF4-FFF2-40B4-BE49-F238E27FC236}">
                      <a16:creationId xmlns:a16="http://schemas.microsoft.com/office/drawing/2014/main" id="{0C065B51-CB24-4608-BBF5-AF35E687E7CD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3" name="Rectangle 1452">
                  <a:extLst>
                    <a:ext uri="{FF2B5EF4-FFF2-40B4-BE49-F238E27FC236}">
                      <a16:creationId xmlns:a16="http://schemas.microsoft.com/office/drawing/2014/main" id="{FB30F048-2937-4753-BD32-236D48812724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4" name="Rectangle 1453">
                  <a:extLst>
                    <a:ext uri="{FF2B5EF4-FFF2-40B4-BE49-F238E27FC236}">
                      <a16:creationId xmlns:a16="http://schemas.microsoft.com/office/drawing/2014/main" id="{B995FAA2-DED6-4637-B611-8F724C1455AD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5" name="Rectangle 1454">
                  <a:extLst>
                    <a:ext uri="{FF2B5EF4-FFF2-40B4-BE49-F238E27FC236}">
                      <a16:creationId xmlns:a16="http://schemas.microsoft.com/office/drawing/2014/main" id="{CCB3B966-BE75-4812-9B46-B57C0D56EBAB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7" name="Group 1436">
                <a:extLst>
                  <a:ext uri="{FF2B5EF4-FFF2-40B4-BE49-F238E27FC236}">
                    <a16:creationId xmlns:a16="http://schemas.microsoft.com/office/drawing/2014/main" id="{E990CECA-C042-4971-8689-D83DB7979488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48" name="Rectangle 1447">
                  <a:extLst>
                    <a:ext uri="{FF2B5EF4-FFF2-40B4-BE49-F238E27FC236}">
                      <a16:creationId xmlns:a16="http://schemas.microsoft.com/office/drawing/2014/main" id="{402C2BF3-FFF0-49A9-8E16-E0C151E5809F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9" name="Rectangle 1448">
                  <a:extLst>
                    <a:ext uri="{FF2B5EF4-FFF2-40B4-BE49-F238E27FC236}">
                      <a16:creationId xmlns:a16="http://schemas.microsoft.com/office/drawing/2014/main" id="{82DF08EF-9252-40F6-96B0-6ED647DB2E17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0" name="Rectangle 1449">
                  <a:extLst>
                    <a:ext uri="{FF2B5EF4-FFF2-40B4-BE49-F238E27FC236}">
                      <a16:creationId xmlns:a16="http://schemas.microsoft.com/office/drawing/2014/main" id="{45B29899-E7B9-4707-870E-3A365CECA456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1" name="Rectangle 1450">
                  <a:extLst>
                    <a:ext uri="{FF2B5EF4-FFF2-40B4-BE49-F238E27FC236}">
                      <a16:creationId xmlns:a16="http://schemas.microsoft.com/office/drawing/2014/main" id="{B401623A-D103-412E-B3B8-773255F24665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8" name="Group 1437">
                <a:extLst>
                  <a:ext uri="{FF2B5EF4-FFF2-40B4-BE49-F238E27FC236}">
                    <a16:creationId xmlns:a16="http://schemas.microsoft.com/office/drawing/2014/main" id="{004E0C37-9546-4216-84CF-4B729A3C7584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44" name="Rectangle 1443">
                  <a:extLst>
                    <a:ext uri="{FF2B5EF4-FFF2-40B4-BE49-F238E27FC236}">
                      <a16:creationId xmlns:a16="http://schemas.microsoft.com/office/drawing/2014/main" id="{5B73A97F-B74E-4AB8-9D1F-C2180823DA7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5" name="Rectangle 1444">
                  <a:extLst>
                    <a:ext uri="{FF2B5EF4-FFF2-40B4-BE49-F238E27FC236}">
                      <a16:creationId xmlns:a16="http://schemas.microsoft.com/office/drawing/2014/main" id="{8F13DF96-4F80-43E2-A826-67D2AB217667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6" name="Rectangle 1445">
                  <a:extLst>
                    <a:ext uri="{FF2B5EF4-FFF2-40B4-BE49-F238E27FC236}">
                      <a16:creationId xmlns:a16="http://schemas.microsoft.com/office/drawing/2014/main" id="{D9B09F5B-FA66-4CA3-A8A7-12426CFF7A50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7" name="Rectangle 1446">
                  <a:extLst>
                    <a:ext uri="{FF2B5EF4-FFF2-40B4-BE49-F238E27FC236}">
                      <a16:creationId xmlns:a16="http://schemas.microsoft.com/office/drawing/2014/main" id="{0AC2FA57-9BD7-4960-A0C7-A31379F81980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9" name="Group 1438">
                <a:extLst>
                  <a:ext uri="{FF2B5EF4-FFF2-40B4-BE49-F238E27FC236}">
                    <a16:creationId xmlns:a16="http://schemas.microsoft.com/office/drawing/2014/main" id="{F4750013-FAB8-4062-8DA1-393F0B682FD0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40" name="Rectangle 1439">
                  <a:extLst>
                    <a:ext uri="{FF2B5EF4-FFF2-40B4-BE49-F238E27FC236}">
                      <a16:creationId xmlns:a16="http://schemas.microsoft.com/office/drawing/2014/main" id="{4B9B6B3D-3606-45C8-B8B7-820F755AFDB5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1" name="Rectangle 1440">
                  <a:extLst>
                    <a:ext uri="{FF2B5EF4-FFF2-40B4-BE49-F238E27FC236}">
                      <a16:creationId xmlns:a16="http://schemas.microsoft.com/office/drawing/2014/main" id="{87E929E4-A6A4-45D0-97F7-3FA0DC9AD4E8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2" name="Rectangle 1441">
                  <a:extLst>
                    <a:ext uri="{FF2B5EF4-FFF2-40B4-BE49-F238E27FC236}">
                      <a16:creationId xmlns:a16="http://schemas.microsoft.com/office/drawing/2014/main" id="{816608AB-1101-406B-B0B4-187881966570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3" name="Rectangle 1442">
                  <a:extLst>
                    <a:ext uri="{FF2B5EF4-FFF2-40B4-BE49-F238E27FC236}">
                      <a16:creationId xmlns:a16="http://schemas.microsoft.com/office/drawing/2014/main" id="{BC1B1020-B7D6-4811-B7C0-9D8CDE5BF9C7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31" name="Rectangle 1430">
              <a:extLst>
                <a:ext uri="{FF2B5EF4-FFF2-40B4-BE49-F238E27FC236}">
                  <a16:creationId xmlns:a16="http://schemas.microsoft.com/office/drawing/2014/main" id="{E5289644-E19E-4D56-B72F-7550971D99A5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2" name="Group 1431">
              <a:extLst>
                <a:ext uri="{FF2B5EF4-FFF2-40B4-BE49-F238E27FC236}">
                  <a16:creationId xmlns:a16="http://schemas.microsoft.com/office/drawing/2014/main" id="{E7C24959-79B3-431C-BB24-48C8764D8433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1433" name="Rectangle 1432">
                <a:extLst>
                  <a:ext uri="{FF2B5EF4-FFF2-40B4-BE49-F238E27FC236}">
                    <a16:creationId xmlns:a16="http://schemas.microsoft.com/office/drawing/2014/main" id="{2A586862-34C2-4A52-9FC6-928E4D9F1F4B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34" name="Graphic 1433" descr="Camera">
                <a:extLst>
                  <a:ext uri="{FF2B5EF4-FFF2-40B4-BE49-F238E27FC236}">
                    <a16:creationId xmlns:a16="http://schemas.microsoft.com/office/drawing/2014/main" id="{65DBD1BC-C8A7-4BCF-96D9-5362D9CE2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4DA7C542-F288-4438-93D2-F226D868CBBD}"/>
              </a:ext>
            </a:extLst>
          </p:cNvPr>
          <p:cNvCxnSpPr>
            <a:cxnSpLocks/>
          </p:cNvCxnSpPr>
          <p:nvPr/>
        </p:nvCxnSpPr>
        <p:spPr>
          <a:xfrm flipH="1" flipV="1">
            <a:off x="2097680" y="4178699"/>
            <a:ext cx="90476" cy="153264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Rectangle 313">
            <a:extLst>
              <a:ext uri="{FF2B5EF4-FFF2-40B4-BE49-F238E27FC236}">
                <a16:creationId xmlns:a16="http://schemas.microsoft.com/office/drawing/2014/main" id="{E96C4ED0-D229-44CE-BA7F-BD31C643CD05}"/>
              </a:ext>
            </a:extLst>
          </p:cNvPr>
          <p:cNvSpPr/>
          <p:nvPr/>
        </p:nvSpPr>
        <p:spPr>
          <a:xfrm>
            <a:off x="1661213" y="3293522"/>
            <a:ext cx="526465" cy="10421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5803EDA4-1BA4-4C0B-9AC1-B5ADA78672DF}"/>
              </a:ext>
            </a:extLst>
          </p:cNvPr>
          <p:cNvCxnSpPr>
            <a:cxnSpLocks/>
          </p:cNvCxnSpPr>
          <p:nvPr/>
        </p:nvCxnSpPr>
        <p:spPr>
          <a:xfrm flipH="1" flipV="1">
            <a:off x="1568448" y="4181874"/>
            <a:ext cx="90476" cy="153264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9E7A5C8C-0A1D-44E9-A74E-361D99E99307}"/>
              </a:ext>
            </a:extLst>
          </p:cNvPr>
          <p:cNvCxnSpPr>
            <a:cxnSpLocks/>
          </p:cNvCxnSpPr>
          <p:nvPr/>
        </p:nvCxnSpPr>
        <p:spPr>
          <a:xfrm flipH="1" flipV="1">
            <a:off x="2101185" y="3133357"/>
            <a:ext cx="86493" cy="156438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B6C2767A-1C49-4C81-B4D6-0509749B97D8}"/>
              </a:ext>
            </a:extLst>
          </p:cNvPr>
          <p:cNvCxnSpPr>
            <a:cxnSpLocks/>
          </p:cNvCxnSpPr>
          <p:nvPr/>
        </p:nvCxnSpPr>
        <p:spPr>
          <a:xfrm flipH="1" flipV="1">
            <a:off x="1578119" y="3135979"/>
            <a:ext cx="86493" cy="156438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CDB3D3F0-AD04-40BF-94D3-3864A219E0ED}"/>
              </a:ext>
            </a:extLst>
          </p:cNvPr>
          <p:cNvCxnSpPr>
            <a:cxnSpLocks/>
          </p:cNvCxnSpPr>
          <p:nvPr/>
        </p:nvCxnSpPr>
        <p:spPr>
          <a:xfrm flipH="1" flipV="1">
            <a:off x="2503139" y="3623826"/>
            <a:ext cx="52557" cy="7030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Rectangle 318">
            <a:extLst>
              <a:ext uri="{FF2B5EF4-FFF2-40B4-BE49-F238E27FC236}">
                <a16:creationId xmlns:a16="http://schemas.microsoft.com/office/drawing/2014/main" id="{CD65B8B4-930F-426D-A36C-74AD37D93B1D}"/>
              </a:ext>
            </a:extLst>
          </p:cNvPr>
          <p:cNvSpPr/>
          <p:nvPr/>
        </p:nvSpPr>
        <p:spPr>
          <a:xfrm>
            <a:off x="2197318" y="3145754"/>
            <a:ext cx="305820" cy="47807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2F28FF30-011C-4824-BC48-F0F183D2B32C}"/>
              </a:ext>
            </a:extLst>
          </p:cNvPr>
          <p:cNvCxnSpPr>
            <a:cxnSpLocks/>
          </p:cNvCxnSpPr>
          <p:nvPr/>
        </p:nvCxnSpPr>
        <p:spPr>
          <a:xfrm flipH="1" flipV="1">
            <a:off x="2195713" y="3625283"/>
            <a:ext cx="52557" cy="7030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8FC1C136-A0D1-4886-94FC-B19F119EFAF3}"/>
              </a:ext>
            </a:extLst>
          </p:cNvPr>
          <p:cNvCxnSpPr>
            <a:cxnSpLocks/>
          </p:cNvCxnSpPr>
          <p:nvPr/>
        </p:nvCxnSpPr>
        <p:spPr>
          <a:xfrm flipH="1" flipV="1">
            <a:off x="2505176" y="3144299"/>
            <a:ext cx="50243" cy="7176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FD3C63F4-6B7A-4384-9028-6368879F260B}"/>
              </a:ext>
            </a:extLst>
          </p:cNvPr>
          <p:cNvCxnSpPr>
            <a:cxnSpLocks/>
          </p:cNvCxnSpPr>
          <p:nvPr/>
        </p:nvCxnSpPr>
        <p:spPr>
          <a:xfrm flipH="1" flipV="1">
            <a:off x="2201335" y="3145500"/>
            <a:ext cx="50243" cy="7176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Rectangle 322">
            <a:extLst>
              <a:ext uri="{FF2B5EF4-FFF2-40B4-BE49-F238E27FC236}">
                <a16:creationId xmlns:a16="http://schemas.microsoft.com/office/drawing/2014/main" id="{86848185-A6D6-4C88-BD92-7D1011B1CDCA}"/>
              </a:ext>
            </a:extLst>
          </p:cNvPr>
          <p:cNvSpPr/>
          <p:nvPr/>
        </p:nvSpPr>
        <p:spPr>
          <a:xfrm>
            <a:off x="1442083" y="4335690"/>
            <a:ext cx="764358" cy="2094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Person: 92%</a:t>
            </a: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F0DBA50D-098B-4924-8E25-016929ACF075}"/>
              </a:ext>
            </a:extLst>
          </p:cNvPr>
          <p:cNvSpPr/>
          <p:nvPr/>
        </p:nvSpPr>
        <p:spPr>
          <a:xfrm>
            <a:off x="1733861" y="2919731"/>
            <a:ext cx="764358" cy="209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Phone: 79%</a:t>
            </a: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4D336E32-1364-42D2-ACCC-68746FFD1986}"/>
              </a:ext>
            </a:extLst>
          </p:cNvPr>
          <p:cNvSpPr/>
          <p:nvPr/>
        </p:nvSpPr>
        <p:spPr>
          <a:xfrm>
            <a:off x="2817240" y="1536830"/>
            <a:ext cx="305820" cy="478073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29F9E1D2-2FA5-4757-AAB5-FFFFBF3FD2B5}"/>
              </a:ext>
            </a:extLst>
          </p:cNvPr>
          <p:cNvCxnSpPr>
            <a:cxnSpLocks/>
          </p:cNvCxnSpPr>
          <p:nvPr/>
        </p:nvCxnSpPr>
        <p:spPr>
          <a:xfrm flipH="1" flipV="1">
            <a:off x="2703488" y="2490460"/>
            <a:ext cx="92718" cy="153264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Rectangle 327">
            <a:extLst>
              <a:ext uri="{FF2B5EF4-FFF2-40B4-BE49-F238E27FC236}">
                <a16:creationId xmlns:a16="http://schemas.microsoft.com/office/drawing/2014/main" id="{369CB367-D63F-4CD3-A4E8-CD615DD20A8E}"/>
              </a:ext>
            </a:extLst>
          </p:cNvPr>
          <p:cNvSpPr/>
          <p:nvPr/>
        </p:nvSpPr>
        <p:spPr>
          <a:xfrm>
            <a:off x="2256207" y="1605283"/>
            <a:ext cx="539509" cy="1042168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E9F3640F-4CCF-49C7-8654-443D1E94C318}"/>
              </a:ext>
            </a:extLst>
          </p:cNvPr>
          <p:cNvCxnSpPr>
            <a:cxnSpLocks/>
          </p:cNvCxnSpPr>
          <p:nvPr/>
        </p:nvCxnSpPr>
        <p:spPr>
          <a:xfrm flipH="1" flipV="1">
            <a:off x="2161145" y="2493635"/>
            <a:ext cx="92718" cy="153264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BE8F6EE9-4348-4797-9010-AF2447B24A19}"/>
              </a:ext>
            </a:extLst>
          </p:cNvPr>
          <p:cNvCxnSpPr>
            <a:cxnSpLocks/>
          </p:cNvCxnSpPr>
          <p:nvPr/>
        </p:nvCxnSpPr>
        <p:spPr>
          <a:xfrm flipH="1" flipV="1">
            <a:off x="2707080" y="1445118"/>
            <a:ext cx="88636" cy="156438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9B179D07-FFB0-4860-99DF-77F106AA6CB7}"/>
              </a:ext>
            </a:extLst>
          </p:cNvPr>
          <p:cNvCxnSpPr>
            <a:cxnSpLocks/>
          </p:cNvCxnSpPr>
          <p:nvPr/>
        </p:nvCxnSpPr>
        <p:spPr>
          <a:xfrm flipH="1" flipV="1">
            <a:off x="2171061" y="1447740"/>
            <a:ext cx="88636" cy="156438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1F76D5C1-F1B4-41B6-84E7-20E7D2CAD368}"/>
              </a:ext>
            </a:extLst>
          </p:cNvPr>
          <p:cNvCxnSpPr>
            <a:cxnSpLocks/>
          </p:cNvCxnSpPr>
          <p:nvPr/>
        </p:nvCxnSpPr>
        <p:spPr>
          <a:xfrm flipH="1" flipV="1">
            <a:off x="3070781" y="1942887"/>
            <a:ext cx="52557" cy="70307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B748CC0B-FAF2-401A-A5F0-C9A77191AE76}"/>
              </a:ext>
            </a:extLst>
          </p:cNvPr>
          <p:cNvCxnSpPr>
            <a:cxnSpLocks/>
          </p:cNvCxnSpPr>
          <p:nvPr/>
        </p:nvCxnSpPr>
        <p:spPr>
          <a:xfrm flipH="1" flipV="1">
            <a:off x="3072817" y="1463357"/>
            <a:ext cx="50243" cy="71763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32183D1E-2CEF-42C2-9EAB-FD208B275C98}"/>
              </a:ext>
            </a:extLst>
          </p:cNvPr>
          <p:cNvCxnSpPr>
            <a:cxnSpLocks/>
          </p:cNvCxnSpPr>
          <p:nvPr/>
        </p:nvCxnSpPr>
        <p:spPr>
          <a:xfrm flipH="1" flipV="1">
            <a:off x="2768974" y="1464556"/>
            <a:ext cx="50243" cy="71763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Rectangle 336">
            <a:extLst>
              <a:ext uri="{FF2B5EF4-FFF2-40B4-BE49-F238E27FC236}">
                <a16:creationId xmlns:a16="http://schemas.microsoft.com/office/drawing/2014/main" id="{4331039A-6C9C-4C1B-81CE-B86E00CE53DE}"/>
              </a:ext>
            </a:extLst>
          </p:cNvPr>
          <p:cNvSpPr/>
          <p:nvPr/>
        </p:nvSpPr>
        <p:spPr>
          <a:xfrm>
            <a:off x="1947518" y="1235787"/>
            <a:ext cx="764358" cy="20948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Person: 95%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2D394DB0-0543-4437-8CC6-4003CD69D922}"/>
              </a:ext>
            </a:extLst>
          </p:cNvPr>
          <p:cNvSpPr/>
          <p:nvPr/>
        </p:nvSpPr>
        <p:spPr>
          <a:xfrm>
            <a:off x="2866755" y="2022289"/>
            <a:ext cx="764358" cy="2094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Phone: 87%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0B8671-F00E-402E-A476-CD33499282CA}"/>
              </a:ext>
            </a:extLst>
          </p:cNvPr>
          <p:cNvCxnSpPr/>
          <p:nvPr/>
        </p:nvCxnSpPr>
        <p:spPr>
          <a:xfrm>
            <a:off x="331912" y="4582353"/>
            <a:ext cx="914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BE94A45B-6D86-47DC-9782-36FA83AC74D5}"/>
              </a:ext>
            </a:extLst>
          </p:cNvPr>
          <p:cNvCxnSpPr>
            <a:cxnSpLocks/>
          </p:cNvCxnSpPr>
          <p:nvPr/>
        </p:nvCxnSpPr>
        <p:spPr>
          <a:xfrm flipH="1" flipV="1">
            <a:off x="331912" y="3674684"/>
            <a:ext cx="0" cy="914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D323F027-1B53-48FE-9C5D-2AD776249085}"/>
              </a:ext>
            </a:extLst>
          </p:cNvPr>
          <p:cNvCxnSpPr>
            <a:cxnSpLocks/>
          </p:cNvCxnSpPr>
          <p:nvPr/>
        </p:nvCxnSpPr>
        <p:spPr>
          <a:xfrm flipV="1">
            <a:off x="331912" y="3941130"/>
            <a:ext cx="259450" cy="6412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0B5459-262E-4C93-B50E-170635C54257}"/>
              </a:ext>
            </a:extLst>
          </p:cNvPr>
          <p:cNvSpPr txBox="1"/>
          <p:nvPr/>
        </p:nvSpPr>
        <p:spPr>
          <a:xfrm>
            <a:off x="1018932" y="426415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91BBED9C-3B3E-4A7F-8AC9-745513D1D465}"/>
              </a:ext>
            </a:extLst>
          </p:cNvPr>
          <p:cNvSpPr txBox="1"/>
          <p:nvPr/>
        </p:nvSpPr>
        <p:spPr>
          <a:xfrm>
            <a:off x="576581" y="3749339"/>
            <a:ext cx="264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21E35D67-6C3F-48C3-925F-7C22F4EB047A}"/>
              </a:ext>
            </a:extLst>
          </p:cNvPr>
          <p:cNvSpPr txBox="1"/>
          <p:nvPr/>
        </p:nvSpPr>
        <p:spPr>
          <a:xfrm>
            <a:off x="36127" y="363335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05A820-B7DB-494A-96CB-1E7822E27F5D}"/>
              </a:ext>
            </a:extLst>
          </p:cNvPr>
          <p:cNvCxnSpPr/>
          <p:nvPr/>
        </p:nvCxnSpPr>
        <p:spPr>
          <a:xfrm flipH="1">
            <a:off x="3184979" y="1284144"/>
            <a:ext cx="309173" cy="27392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3BCF830-B012-4964-99E3-83C7AFC88428}"/>
              </a:ext>
            </a:extLst>
          </p:cNvPr>
          <p:cNvSpPr>
            <a:spLocks noChangeAspect="1"/>
          </p:cNvSpPr>
          <p:nvPr/>
        </p:nvSpPr>
        <p:spPr>
          <a:xfrm>
            <a:off x="2471117" y="1983128"/>
            <a:ext cx="91440" cy="9144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2624C976-2FE8-42E3-AAC9-47C52FC4BFD2}"/>
              </a:ext>
            </a:extLst>
          </p:cNvPr>
          <p:cNvSpPr>
            <a:spLocks noChangeAspect="1"/>
          </p:cNvSpPr>
          <p:nvPr/>
        </p:nvSpPr>
        <p:spPr>
          <a:xfrm>
            <a:off x="2311271" y="3397228"/>
            <a:ext cx="91440" cy="914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326233-20D3-4730-BA5D-A72C2E1E8A6A}"/>
              </a:ext>
            </a:extLst>
          </p:cNvPr>
          <p:cNvCxnSpPr>
            <a:cxnSpLocks/>
            <a:stCxn id="20" idx="1"/>
            <a:endCxn id="382" idx="3"/>
          </p:cNvCxnSpPr>
          <p:nvPr/>
        </p:nvCxnSpPr>
        <p:spPr>
          <a:xfrm flipH="1" flipV="1">
            <a:off x="2062871" y="1817697"/>
            <a:ext cx="421637" cy="178822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3F34CD7-47B5-4521-B3D8-EC860C2B3FCE}"/>
              </a:ext>
            </a:extLst>
          </p:cNvPr>
          <p:cNvSpPr/>
          <p:nvPr/>
        </p:nvSpPr>
        <p:spPr>
          <a:xfrm>
            <a:off x="1331351" y="1712957"/>
            <a:ext cx="731520" cy="20948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(1.2 0.8 3)</a:t>
            </a: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7935E944-7442-4187-858D-A11BC28B1FD7}"/>
              </a:ext>
            </a:extLst>
          </p:cNvPr>
          <p:cNvSpPr/>
          <p:nvPr/>
        </p:nvSpPr>
        <p:spPr>
          <a:xfrm>
            <a:off x="2720874" y="3557639"/>
            <a:ext cx="731520" cy="209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(0.5 1.2 1.7)</a:t>
            </a:r>
          </a:p>
        </p:txBody>
      </p:sp>
      <p:cxnSp>
        <p:nvCxnSpPr>
          <p:cNvPr id="385" name="Straight Arrow Connector 384">
            <a:extLst>
              <a:ext uri="{FF2B5EF4-FFF2-40B4-BE49-F238E27FC236}">
                <a16:creationId xmlns:a16="http://schemas.microsoft.com/office/drawing/2014/main" id="{C913E6FC-6806-459A-ABBB-DF5525A69E87}"/>
              </a:ext>
            </a:extLst>
          </p:cNvPr>
          <p:cNvCxnSpPr>
            <a:cxnSpLocks/>
            <a:stCxn id="377" idx="5"/>
            <a:endCxn id="384" idx="1"/>
          </p:cNvCxnSpPr>
          <p:nvPr/>
        </p:nvCxnSpPr>
        <p:spPr>
          <a:xfrm>
            <a:off x="2389320" y="3475277"/>
            <a:ext cx="331554" cy="187102"/>
          </a:xfrm>
          <a:prstGeom prst="straightConnector1">
            <a:avLst/>
          </a:prstGeom>
          <a:ln w="158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499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roup 1230">
            <a:extLst>
              <a:ext uri="{FF2B5EF4-FFF2-40B4-BE49-F238E27FC236}">
                <a16:creationId xmlns:a16="http://schemas.microsoft.com/office/drawing/2014/main" id="{B50BBE5B-C95E-4418-BBF2-828C69400E7D}"/>
              </a:ext>
            </a:extLst>
          </p:cNvPr>
          <p:cNvGrpSpPr/>
          <p:nvPr/>
        </p:nvGrpSpPr>
        <p:grpSpPr>
          <a:xfrm>
            <a:off x="2340681" y="1628237"/>
            <a:ext cx="547871" cy="1004472"/>
            <a:chOff x="6689765" y="1950829"/>
            <a:chExt cx="792364" cy="1452728"/>
          </a:xfrm>
          <a:solidFill>
            <a:srgbClr val="7030A0"/>
          </a:solidFill>
        </p:grpSpPr>
        <p:sp>
          <p:nvSpPr>
            <p:cNvPr id="1232" name="Oval 1231">
              <a:extLst>
                <a:ext uri="{FF2B5EF4-FFF2-40B4-BE49-F238E27FC236}">
                  <a16:creationId xmlns:a16="http://schemas.microsoft.com/office/drawing/2014/main" id="{47DB73B7-9CA7-4030-8CA6-CF1F5721A6B7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33" name="Group 1232">
              <a:extLst>
                <a:ext uri="{FF2B5EF4-FFF2-40B4-BE49-F238E27FC236}">
                  <a16:creationId xmlns:a16="http://schemas.microsoft.com/office/drawing/2014/main" id="{2320E3FE-4F95-4FFF-BB47-B5FD0825B063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  <a:grpFill/>
          </p:grpSpPr>
          <p:sp>
            <p:nvSpPr>
              <p:cNvPr id="1254" name="Rectangle 1253">
                <a:extLst>
                  <a:ext uri="{FF2B5EF4-FFF2-40B4-BE49-F238E27FC236}">
                    <a16:creationId xmlns:a16="http://schemas.microsoft.com/office/drawing/2014/main" id="{D7152B97-B986-4C60-9A7E-B8DAEA7D623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5" name="Oval 1254">
                <a:extLst>
                  <a:ext uri="{FF2B5EF4-FFF2-40B4-BE49-F238E27FC236}">
                    <a16:creationId xmlns:a16="http://schemas.microsoft.com/office/drawing/2014/main" id="{948EFDDF-5472-4A74-BA6A-5F6C2549A0D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6" name="Oval 1255">
                <a:extLst>
                  <a:ext uri="{FF2B5EF4-FFF2-40B4-BE49-F238E27FC236}">
                    <a16:creationId xmlns:a16="http://schemas.microsoft.com/office/drawing/2014/main" id="{2C1AE228-783C-429C-A711-02EB2D4544B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4" name="Group 1233">
              <a:extLst>
                <a:ext uri="{FF2B5EF4-FFF2-40B4-BE49-F238E27FC236}">
                  <a16:creationId xmlns:a16="http://schemas.microsoft.com/office/drawing/2014/main" id="{4A48AD9E-B781-4556-B135-AF488B257204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  <a:grpFill/>
          </p:grpSpPr>
          <p:sp>
            <p:nvSpPr>
              <p:cNvPr id="1251" name="Rectangle 1250">
                <a:extLst>
                  <a:ext uri="{FF2B5EF4-FFF2-40B4-BE49-F238E27FC236}">
                    <a16:creationId xmlns:a16="http://schemas.microsoft.com/office/drawing/2014/main" id="{3397004D-F3D1-4C14-8D82-942BBECEE44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2" name="Oval 1251">
                <a:extLst>
                  <a:ext uri="{FF2B5EF4-FFF2-40B4-BE49-F238E27FC236}">
                    <a16:creationId xmlns:a16="http://schemas.microsoft.com/office/drawing/2014/main" id="{BFFD543C-5FD9-483B-A2C3-1C4DCC1F956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3" name="Oval 1252">
                <a:extLst>
                  <a:ext uri="{FF2B5EF4-FFF2-40B4-BE49-F238E27FC236}">
                    <a16:creationId xmlns:a16="http://schemas.microsoft.com/office/drawing/2014/main" id="{C713808C-3823-4C4D-B7B8-882BEECCDC2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5" name="Group 1234">
              <a:extLst>
                <a:ext uri="{FF2B5EF4-FFF2-40B4-BE49-F238E27FC236}">
                  <a16:creationId xmlns:a16="http://schemas.microsoft.com/office/drawing/2014/main" id="{260265C4-970A-485E-B338-8517C295B646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1248" name="Rectangle 1247">
                <a:extLst>
                  <a:ext uri="{FF2B5EF4-FFF2-40B4-BE49-F238E27FC236}">
                    <a16:creationId xmlns:a16="http://schemas.microsoft.com/office/drawing/2014/main" id="{807C85A2-A383-4C49-A8B7-48929E2BCE4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9" name="Oval 1248">
                <a:extLst>
                  <a:ext uri="{FF2B5EF4-FFF2-40B4-BE49-F238E27FC236}">
                    <a16:creationId xmlns:a16="http://schemas.microsoft.com/office/drawing/2014/main" id="{9F0938A6-220F-412D-B612-EDD02921334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0" name="Oval 1249">
                <a:extLst>
                  <a:ext uri="{FF2B5EF4-FFF2-40B4-BE49-F238E27FC236}">
                    <a16:creationId xmlns:a16="http://schemas.microsoft.com/office/drawing/2014/main" id="{21C9CE5D-CC06-4680-8D1A-8C41CA749C3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6" name="Group 1235">
              <a:extLst>
                <a:ext uri="{FF2B5EF4-FFF2-40B4-BE49-F238E27FC236}">
                  <a16:creationId xmlns:a16="http://schemas.microsoft.com/office/drawing/2014/main" id="{7D09A092-9470-4910-9B80-D68DA68B56DF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  <a:grpFill/>
          </p:grpSpPr>
          <p:sp>
            <p:nvSpPr>
              <p:cNvPr id="1245" name="Rectangle 1244">
                <a:extLst>
                  <a:ext uri="{FF2B5EF4-FFF2-40B4-BE49-F238E27FC236}">
                    <a16:creationId xmlns:a16="http://schemas.microsoft.com/office/drawing/2014/main" id="{EFEAC2AF-3B38-40C2-A137-0369BEB6246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6" name="Oval 1245">
                <a:extLst>
                  <a:ext uri="{FF2B5EF4-FFF2-40B4-BE49-F238E27FC236}">
                    <a16:creationId xmlns:a16="http://schemas.microsoft.com/office/drawing/2014/main" id="{C889534B-3D7E-4C3D-8798-1B319B673A0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7" name="Oval 1246">
                <a:extLst>
                  <a:ext uri="{FF2B5EF4-FFF2-40B4-BE49-F238E27FC236}">
                    <a16:creationId xmlns:a16="http://schemas.microsoft.com/office/drawing/2014/main" id="{F176669D-E2E4-4075-BCC3-7A602449855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7" name="Group 1236">
              <a:extLst>
                <a:ext uri="{FF2B5EF4-FFF2-40B4-BE49-F238E27FC236}">
                  <a16:creationId xmlns:a16="http://schemas.microsoft.com/office/drawing/2014/main" id="{62BCDF89-E36B-4B4D-87A8-34F692D97F8F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  <a:grpFill/>
          </p:grpSpPr>
          <p:sp>
            <p:nvSpPr>
              <p:cNvPr id="1242" name="Rectangle 1241">
                <a:extLst>
                  <a:ext uri="{FF2B5EF4-FFF2-40B4-BE49-F238E27FC236}">
                    <a16:creationId xmlns:a16="http://schemas.microsoft.com/office/drawing/2014/main" id="{97D4383C-19CA-4F15-A67F-B02563E9FF5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3" name="Oval 1242">
                <a:extLst>
                  <a:ext uri="{FF2B5EF4-FFF2-40B4-BE49-F238E27FC236}">
                    <a16:creationId xmlns:a16="http://schemas.microsoft.com/office/drawing/2014/main" id="{DF473BA9-D46B-4B9D-B366-6D9AE260A29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4" name="Oval 1243">
                <a:extLst>
                  <a:ext uri="{FF2B5EF4-FFF2-40B4-BE49-F238E27FC236}">
                    <a16:creationId xmlns:a16="http://schemas.microsoft.com/office/drawing/2014/main" id="{8921F560-B624-4958-90B4-33AC21BC689B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8" name="Group 1237">
              <a:extLst>
                <a:ext uri="{FF2B5EF4-FFF2-40B4-BE49-F238E27FC236}">
                  <a16:creationId xmlns:a16="http://schemas.microsoft.com/office/drawing/2014/main" id="{393AC5B8-B08C-4CED-85B3-C5AB5606A57E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  <a:grpFill/>
          </p:grpSpPr>
          <p:sp>
            <p:nvSpPr>
              <p:cNvPr id="1239" name="Rectangle 1238">
                <a:extLst>
                  <a:ext uri="{FF2B5EF4-FFF2-40B4-BE49-F238E27FC236}">
                    <a16:creationId xmlns:a16="http://schemas.microsoft.com/office/drawing/2014/main" id="{4FCD946F-0C37-4EF4-B79C-EB84787C6ED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0" name="Oval 1239">
                <a:extLst>
                  <a:ext uri="{FF2B5EF4-FFF2-40B4-BE49-F238E27FC236}">
                    <a16:creationId xmlns:a16="http://schemas.microsoft.com/office/drawing/2014/main" id="{30777CD8-8054-4582-82D2-BE7264A697D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1" name="Oval 1240">
                <a:extLst>
                  <a:ext uri="{FF2B5EF4-FFF2-40B4-BE49-F238E27FC236}">
                    <a16:creationId xmlns:a16="http://schemas.microsoft.com/office/drawing/2014/main" id="{32A403B4-8B5C-4364-B521-34C107B1BFC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257" name="Graphic 1256" descr="Smart Phone">
            <a:extLst>
              <a:ext uri="{FF2B5EF4-FFF2-40B4-BE49-F238E27FC236}">
                <a16:creationId xmlns:a16="http://schemas.microsoft.com/office/drawing/2014/main" id="{6B48EA11-EAAA-453B-9446-2943EE377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7945" y="1558070"/>
            <a:ext cx="387400" cy="387400"/>
          </a:xfrm>
          <a:prstGeom prst="rect">
            <a:avLst/>
          </a:prstGeom>
        </p:spPr>
      </p:pic>
      <p:grpSp>
        <p:nvGrpSpPr>
          <p:cNvPr id="1258" name="Group 1257">
            <a:extLst>
              <a:ext uri="{FF2B5EF4-FFF2-40B4-BE49-F238E27FC236}">
                <a16:creationId xmlns:a16="http://schemas.microsoft.com/office/drawing/2014/main" id="{D38BF2CA-BD72-43E4-8C96-2892D96058FF}"/>
              </a:ext>
            </a:extLst>
          </p:cNvPr>
          <p:cNvGrpSpPr/>
          <p:nvPr/>
        </p:nvGrpSpPr>
        <p:grpSpPr>
          <a:xfrm>
            <a:off x="1758794" y="3322057"/>
            <a:ext cx="547871" cy="1004472"/>
            <a:chOff x="6689765" y="1950829"/>
            <a:chExt cx="792364" cy="1452728"/>
          </a:xfrm>
          <a:solidFill>
            <a:srgbClr val="0070C0"/>
          </a:solidFill>
        </p:grpSpPr>
        <p:sp>
          <p:nvSpPr>
            <p:cNvPr id="1259" name="Oval 1258">
              <a:extLst>
                <a:ext uri="{FF2B5EF4-FFF2-40B4-BE49-F238E27FC236}">
                  <a16:creationId xmlns:a16="http://schemas.microsoft.com/office/drawing/2014/main" id="{DE0160C8-939A-4186-8C29-605184EF0AF9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0" name="Group 1259">
              <a:extLst>
                <a:ext uri="{FF2B5EF4-FFF2-40B4-BE49-F238E27FC236}">
                  <a16:creationId xmlns:a16="http://schemas.microsoft.com/office/drawing/2014/main" id="{09FC9A10-A550-40A9-BC89-45D1489E01FE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  <a:grpFill/>
          </p:grpSpPr>
          <p:sp>
            <p:nvSpPr>
              <p:cNvPr id="1281" name="Rectangle 1280">
                <a:extLst>
                  <a:ext uri="{FF2B5EF4-FFF2-40B4-BE49-F238E27FC236}">
                    <a16:creationId xmlns:a16="http://schemas.microsoft.com/office/drawing/2014/main" id="{B56622EC-EFC5-45CB-A01A-155017CCEC8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2" name="Oval 1281">
                <a:extLst>
                  <a:ext uri="{FF2B5EF4-FFF2-40B4-BE49-F238E27FC236}">
                    <a16:creationId xmlns:a16="http://schemas.microsoft.com/office/drawing/2014/main" id="{CB1304D0-84E5-4218-B17A-3645A055C57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3" name="Oval 1282">
                <a:extLst>
                  <a:ext uri="{FF2B5EF4-FFF2-40B4-BE49-F238E27FC236}">
                    <a16:creationId xmlns:a16="http://schemas.microsoft.com/office/drawing/2014/main" id="{E573D53B-E361-47C6-BE86-DD96B359D781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1" name="Group 1260">
              <a:extLst>
                <a:ext uri="{FF2B5EF4-FFF2-40B4-BE49-F238E27FC236}">
                  <a16:creationId xmlns:a16="http://schemas.microsoft.com/office/drawing/2014/main" id="{39015D30-1E95-40E6-82AB-C6066FDEC30C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  <a:grpFill/>
          </p:grpSpPr>
          <p:sp>
            <p:nvSpPr>
              <p:cNvPr id="1278" name="Rectangle 1277">
                <a:extLst>
                  <a:ext uri="{FF2B5EF4-FFF2-40B4-BE49-F238E27FC236}">
                    <a16:creationId xmlns:a16="http://schemas.microsoft.com/office/drawing/2014/main" id="{CC170FDD-896F-4423-A805-F8E9F8CFFAE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9" name="Oval 1278">
                <a:extLst>
                  <a:ext uri="{FF2B5EF4-FFF2-40B4-BE49-F238E27FC236}">
                    <a16:creationId xmlns:a16="http://schemas.microsoft.com/office/drawing/2014/main" id="{A3490B57-9311-4C7C-8828-E9B0FA661B4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0" name="Oval 1279">
                <a:extLst>
                  <a:ext uri="{FF2B5EF4-FFF2-40B4-BE49-F238E27FC236}">
                    <a16:creationId xmlns:a16="http://schemas.microsoft.com/office/drawing/2014/main" id="{469AAB09-23BE-42AE-9E48-DA2BA2CB08E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2" name="Group 1261">
              <a:extLst>
                <a:ext uri="{FF2B5EF4-FFF2-40B4-BE49-F238E27FC236}">
                  <a16:creationId xmlns:a16="http://schemas.microsoft.com/office/drawing/2014/main" id="{A347D096-85CD-4529-BB22-491EC6CDE4D3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1275" name="Rectangle 1274">
                <a:extLst>
                  <a:ext uri="{FF2B5EF4-FFF2-40B4-BE49-F238E27FC236}">
                    <a16:creationId xmlns:a16="http://schemas.microsoft.com/office/drawing/2014/main" id="{9034C78F-A4FA-4F28-9B40-55AFDCB03F2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6" name="Oval 1275">
                <a:extLst>
                  <a:ext uri="{FF2B5EF4-FFF2-40B4-BE49-F238E27FC236}">
                    <a16:creationId xmlns:a16="http://schemas.microsoft.com/office/drawing/2014/main" id="{D88FD3B2-E6AD-4540-BADA-C37A5D167C0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7" name="Oval 1276">
                <a:extLst>
                  <a:ext uri="{FF2B5EF4-FFF2-40B4-BE49-F238E27FC236}">
                    <a16:creationId xmlns:a16="http://schemas.microsoft.com/office/drawing/2014/main" id="{F71961D6-1E1F-44D8-9334-D9A596E04D5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3" name="Group 1262">
              <a:extLst>
                <a:ext uri="{FF2B5EF4-FFF2-40B4-BE49-F238E27FC236}">
                  <a16:creationId xmlns:a16="http://schemas.microsoft.com/office/drawing/2014/main" id="{471CF729-AB4C-49EF-A175-D643C9BAF175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  <a:grpFill/>
          </p:grpSpPr>
          <p:sp>
            <p:nvSpPr>
              <p:cNvPr id="1272" name="Rectangle 1271">
                <a:extLst>
                  <a:ext uri="{FF2B5EF4-FFF2-40B4-BE49-F238E27FC236}">
                    <a16:creationId xmlns:a16="http://schemas.microsoft.com/office/drawing/2014/main" id="{A7EBDCFF-0848-488F-904C-E81A166F240C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3" name="Oval 1272">
                <a:extLst>
                  <a:ext uri="{FF2B5EF4-FFF2-40B4-BE49-F238E27FC236}">
                    <a16:creationId xmlns:a16="http://schemas.microsoft.com/office/drawing/2014/main" id="{32AE8AF2-5B41-49CD-9729-6A71055CE17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4" name="Oval 1273">
                <a:extLst>
                  <a:ext uri="{FF2B5EF4-FFF2-40B4-BE49-F238E27FC236}">
                    <a16:creationId xmlns:a16="http://schemas.microsoft.com/office/drawing/2014/main" id="{2E49725D-17AC-4AC2-A510-2C838CAA787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4" name="Group 1263">
              <a:extLst>
                <a:ext uri="{FF2B5EF4-FFF2-40B4-BE49-F238E27FC236}">
                  <a16:creationId xmlns:a16="http://schemas.microsoft.com/office/drawing/2014/main" id="{C2F7DF88-306F-4F99-8A72-2DFBD8966972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  <a:grpFill/>
          </p:grpSpPr>
          <p:sp>
            <p:nvSpPr>
              <p:cNvPr id="1269" name="Rectangle 1268">
                <a:extLst>
                  <a:ext uri="{FF2B5EF4-FFF2-40B4-BE49-F238E27FC236}">
                    <a16:creationId xmlns:a16="http://schemas.microsoft.com/office/drawing/2014/main" id="{5DE2770F-2C5B-4610-864A-AF9CA9DDCC7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0" name="Oval 1269">
                <a:extLst>
                  <a:ext uri="{FF2B5EF4-FFF2-40B4-BE49-F238E27FC236}">
                    <a16:creationId xmlns:a16="http://schemas.microsoft.com/office/drawing/2014/main" id="{9B5E15B9-01BA-4896-849C-7EBF5668A93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1" name="Oval 1270">
                <a:extLst>
                  <a:ext uri="{FF2B5EF4-FFF2-40B4-BE49-F238E27FC236}">
                    <a16:creationId xmlns:a16="http://schemas.microsoft.com/office/drawing/2014/main" id="{2A6E2C9D-C652-4D9B-8032-6E1542B0C13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5" name="Group 1264">
              <a:extLst>
                <a:ext uri="{FF2B5EF4-FFF2-40B4-BE49-F238E27FC236}">
                  <a16:creationId xmlns:a16="http://schemas.microsoft.com/office/drawing/2014/main" id="{58A83AD6-5769-4CBD-948A-EB5ED5128B74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  <a:grpFill/>
          </p:grpSpPr>
          <p:sp>
            <p:nvSpPr>
              <p:cNvPr id="1266" name="Rectangle 1265">
                <a:extLst>
                  <a:ext uri="{FF2B5EF4-FFF2-40B4-BE49-F238E27FC236}">
                    <a16:creationId xmlns:a16="http://schemas.microsoft.com/office/drawing/2014/main" id="{AD6E5936-18F3-4A9F-8991-0579A91D2D7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7" name="Oval 1266">
                <a:extLst>
                  <a:ext uri="{FF2B5EF4-FFF2-40B4-BE49-F238E27FC236}">
                    <a16:creationId xmlns:a16="http://schemas.microsoft.com/office/drawing/2014/main" id="{86340C5F-BA43-4FF9-900C-5AFE2A3ED64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8" name="Oval 1267">
                <a:extLst>
                  <a:ext uri="{FF2B5EF4-FFF2-40B4-BE49-F238E27FC236}">
                    <a16:creationId xmlns:a16="http://schemas.microsoft.com/office/drawing/2014/main" id="{E0106EC6-ACE3-4CB7-8FE0-10EC33CFEC0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284" name="Graphic 1283" descr="Smart Phone">
            <a:extLst>
              <a:ext uri="{FF2B5EF4-FFF2-40B4-BE49-F238E27FC236}">
                <a16:creationId xmlns:a16="http://schemas.microsoft.com/office/drawing/2014/main" id="{94CB0907-6AE5-48DB-8971-AE86126B0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6058" y="3251890"/>
            <a:ext cx="387400" cy="387400"/>
          </a:xfrm>
          <a:prstGeom prst="rect">
            <a:avLst/>
          </a:prstGeom>
        </p:spPr>
      </p:pic>
      <p:grpSp>
        <p:nvGrpSpPr>
          <p:cNvPr id="1285" name="Group 1284">
            <a:extLst>
              <a:ext uri="{FF2B5EF4-FFF2-40B4-BE49-F238E27FC236}">
                <a16:creationId xmlns:a16="http://schemas.microsoft.com/office/drawing/2014/main" id="{91D8DF33-E1BD-45D0-B5A2-4D40641C7FD3}"/>
              </a:ext>
            </a:extLst>
          </p:cNvPr>
          <p:cNvGrpSpPr/>
          <p:nvPr/>
        </p:nvGrpSpPr>
        <p:grpSpPr>
          <a:xfrm>
            <a:off x="3359960" y="412447"/>
            <a:ext cx="1188783" cy="1145623"/>
            <a:chOff x="8421595" y="2021768"/>
            <a:chExt cx="1188783" cy="1145623"/>
          </a:xfrm>
        </p:grpSpPr>
        <p:grpSp>
          <p:nvGrpSpPr>
            <p:cNvPr id="1286" name="Group 1285">
              <a:extLst>
                <a:ext uri="{FF2B5EF4-FFF2-40B4-BE49-F238E27FC236}">
                  <a16:creationId xmlns:a16="http://schemas.microsoft.com/office/drawing/2014/main" id="{984F1352-A27D-4B21-9B79-606BD5D30BCD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1335" name="Rectangle 1334">
                <a:extLst>
                  <a:ext uri="{FF2B5EF4-FFF2-40B4-BE49-F238E27FC236}">
                    <a16:creationId xmlns:a16="http://schemas.microsoft.com/office/drawing/2014/main" id="{B2618B96-7A7D-4293-8FF7-D4812298A76F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7721E972-BE1B-4040-A0E6-03FDDAFF7680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52" name="Rectangle 1351">
                  <a:extLst>
                    <a:ext uri="{FF2B5EF4-FFF2-40B4-BE49-F238E27FC236}">
                      <a16:creationId xmlns:a16="http://schemas.microsoft.com/office/drawing/2014/main" id="{749CC483-74A3-4DD9-B8E3-CFEDB593096E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3" name="Rectangle 1352">
                  <a:extLst>
                    <a:ext uri="{FF2B5EF4-FFF2-40B4-BE49-F238E27FC236}">
                      <a16:creationId xmlns:a16="http://schemas.microsoft.com/office/drawing/2014/main" id="{E30A633C-3C9E-49C0-9B99-A8CCC4AD3105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4" name="Rectangle 1353">
                  <a:extLst>
                    <a:ext uri="{FF2B5EF4-FFF2-40B4-BE49-F238E27FC236}">
                      <a16:creationId xmlns:a16="http://schemas.microsoft.com/office/drawing/2014/main" id="{53D98B78-4CD4-4738-BB8F-CCB0760E41C6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5" name="Rectangle 1354">
                  <a:extLst>
                    <a:ext uri="{FF2B5EF4-FFF2-40B4-BE49-F238E27FC236}">
                      <a16:creationId xmlns:a16="http://schemas.microsoft.com/office/drawing/2014/main" id="{D76766B8-B81F-4815-8799-308B86F0B933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21802FD-D476-4C29-A043-832D1BED153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48" name="Rectangle 1347">
                  <a:extLst>
                    <a:ext uri="{FF2B5EF4-FFF2-40B4-BE49-F238E27FC236}">
                      <a16:creationId xmlns:a16="http://schemas.microsoft.com/office/drawing/2014/main" id="{AE4AA35B-A7F7-4C26-9C43-2DB0EA5B7C39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9" name="Rectangle 1348">
                  <a:extLst>
                    <a:ext uri="{FF2B5EF4-FFF2-40B4-BE49-F238E27FC236}">
                      <a16:creationId xmlns:a16="http://schemas.microsoft.com/office/drawing/2014/main" id="{F2936342-AE17-40C3-8392-C2699E4A7E87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0" name="Rectangle 1349">
                  <a:extLst>
                    <a:ext uri="{FF2B5EF4-FFF2-40B4-BE49-F238E27FC236}">
                      <a16:creationId xmlns:a16="http://schemas.microsoft.com/office/drawing/2014/main" id="{FBB498D2-E951-46AA-AF6A-534C3A2A19D8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1" name="Rectangle 1350">
                  <a:extLst>
                    <a:ext uri="{FF2B5EF4-FFF2-40B4-BE49-F238E27FC236}">
                      <a16:creationId xmlns:a16="http://schemas.microsoft.com/office/drawing/2014/main" id="{C9229FA9-C211-4A9B-BE06-BD62BC59E906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8" name="Group 1337">
                <a:extLst>
                  <a:ext uri="{FF2B5EF4-FFF2-40B4-BE49-F238E27FC236}">
                    <a16:creationId xmlns:a16="http://schemas.microsoft.com/office/drawing/2014/main" id="{6455A3E0-402C-4DCC-BCD0-FE828B71D4DE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44" name="Rectangle 1343">
                  <a:extLst>
                    <a:ext uri="{FF2B5EF4-FFF2-40B4-BE49-F238E27FC236}">
                      <a16:creationId xmlns:a16="http://schemas.microsoft.com/office/drawing/2014/main" id="{D45B13F5-6681-4D53-8F82-39D5F83BD3F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5" name="Rectangle 1344">
                  <a:extLst>
                    <a:ext uri="{FF2B5EF4-FFF2-40B4-BE49-F238E27FC236}">
                      <a16:creationId xmlns:a16="http://schemas.microsoft.com/office/drawing/2014/main" id="{7FCA2DD5-EA6B-42A5-A7A4-71DAD8EBBA33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6" name="Rectangle 1345">
                  <a:extLst>
                    <a:ext uri="{FF2B5EF4-FFF2-40B4-BE49-F238E27FC236}">
                      <a16:creationId xmlns:a16="http://schemas.microsoft.com/office/drawing/2014/main" id="{1BE9C351-2991-45CD-8059-54150E562F2E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7" name="Rectangle 1346">
                  <a:extLst>
                    <a:ext uri="{FF2B5EF4-FFF2-40B4-BE49-F238E27FC236}">
                      <a16:creationId xmlns:a16="http://schemas.microsoft.com/office/drawing/2014/main" id="{8F876BC1-B571-4CE8-BF77-9619FD326918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9" name="Group 1338">
                <a:extLst>
                  <a:ext uri="{FF2B5EF4-FFF2-40B4-BE49-F238E27FC236}">
                    <a16:creationId xmlns:a16="http://schemas.microsoft.com/office/drawing/2014/main" id="{B6BC0C6F-FFB9-4687-B630-543965D18F86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40" name="Rectangle 1339">
                  <a:extLst>
                    <a:ext uri="{FF2B5EF4-FFF2-40B4-BE49-F238E27FC236}">
                      <a16:creationId xmlns:a16="http://schemas.microsoft.com/office/drawing/2014/main" id="{559E20AD-B132-4A21-BC13-18A2075A435A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1" name="Rectangle 1340">
                  <a:extLst>
                    <a:ext uri="{FF2B5EF4-FFF2-40B4-BE49-F238E27FC236}">
                      <a16:creationId xmlns:a16="http://schemas.microsoft.com/office/drawing/2014/main" id="{E9E63695-AFB9-42D8-969F-4598DCB51662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2" name="Rectangle 1341">
                  <a:extLst>
                    <a:ext uri="{FF2B5EF4-FFF2-40B4-BE49-F238E27FC236}">
                      <a16:creationId xmlns:a16="http://schemas.microsoft.com/office/drawing/2014/main" id="{2E958E07-2F68-43DC-A3DA-31BEABD9FDDC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3" name="Rectangle 1342">
                  <a:extLst>
                    <a:ext uri="{FF2B5EF4-FFF2-40B4-BE49-F238E27FC236}">
                      <a16:creationId xmlns:a16="http://schemas.microsoft.com/office/drawing/2014/main" id="{0C831FA1-C612-4789-BA37-CFDA6D389DEB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87" name="Group 1286">
              <a:extLst>
                <a:ext uri="{FF2B5EF4-FFF2-40B4-BE49-F238E27FC236}">
                  <a16:creationId xmlns:a16="http://schemas.microsoft.com/office/drawing/2014/main" id="{AF95E1E9-439A-4F02-ADC3-90961028DE3F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1314" name="Rectangle 1313">
                <a:extLst>
                  <a:ext uri="{FF2B5EF4-FFF2-40B4-BE49-F238E27FC236}">
                    <a16:creationId xmlns:a16="http://schemas.microsoft.com/office/drawing/2014/main" id="{20D2DABC-94F2-408F-BC01-1330014D5E90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15" name="Group 1314">
                <a:extLst>
                  <a:ext uri="{FF2B5EF4-FFF2-40B4-BE49-F238E27FC236}">
                    <a16:creationId xmlns:a16="http://schemas.microsoft.com/office/drawing/2014/main" id="{B428AA5E-5586-42CC-837A-EDCBF5E46346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31" name="Rectangle 1330">
                  <a:extLst>
                    <a:ext uri="{FF2B5EF4-FFF2-40B4-BE49-F238E27FC236}">
                      <a16:creationId xmlns:a16="http://schemas.microsoft.com/office/drawing/2014/main" id="{E6C051C9-0B5A-4DAE-9B23-369E6A8C850F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2" name="Rectangle 1331">
                  <a:extLst>
                    <a:ext uri="{FF2B5EF4-FFF2-40B4-BE49-F238E27FC236}">
                      <a16:creationId xmlns:a16="http://schemas.microsoft.com/office/drawing/2014/main" id="{45F1F814-AD39-4FE0-AF97-72C49B3D8BB7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3" name="Rectangle 1332">
                  <a:extLst>
                    <a:ext uri="{FF2B5EF4-FFF2-40B4-BE49-F238E27FC236}">
                      <a16:creationId xmlns:a16="http://schemas.microsoft.com/office/drawing/2014/main" id="{4AFC22F6-4AE0-43C7-81FC-2C6837A8C630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4" name="Rectangle 1333">
                  <a:extLst>
                    <a:ext uri="{FF2B5EF4-FFF2-40B4-BE49-F238E27FC236}">
                      <a16:creationId xmlns:a16="http://schemas.microsoft.com/office/drawing/2014/main" id="{C5CBED24-A37F-4FC2-9062-57E49B488106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6" name="Group 1315">
                <a:extLst>
                  <a:ext uri="{FF2B5EF4-FFF2-40B4-BE49-F238E27FC236}">
                    <a16:creationId xmlns:a16="http://schemas.microsoft.com/office/drawing/2014/main" id="{9ABD240E-8A26-4B0D-A70F-E78F4B66013F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27" name="Rectangle 1326">
                  <a:extLst>
                    <a:ext uri="{FF2B5EF4-FFF2-40B4-BE49-F238E27FC236}">
                      <a16:creationId xmlns:a16="http://schemas.microsoft.com/office/drawing/2014/main" id="{4A25D3C7-572E-400F-9549-310C31B1816F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8" name="Rectangle 1327">
                  <a:extLst>
                    <a:ext uri="{FF2B5EF4-FFF2-40B4-BE49-F238E27FC236}">
                      <a16:creationId xmlns:a16="http://schemas.microsoft.com/office/drawing/2014/main" id="{59115502-61A9-4B34-A967-F70D206330DB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9" name="Rectangle 1328">
                  <a:extLst>
                    <a:ext uri="{FF2B5EF4-FFF2-40B4-BE49-F238E27FC236}">
                      <a16:creationId xmlns:a16="http://schemas.microsoft.com/office/drawing/2014/main" id="{60F98A56-C24E-4B20-91BE-221C202B80D7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0" name="Rectangle 1329">
                  <a:extLst>
                    <a:ext uri="{FF2B5EF4-FFF2-40B4-BE49-F238E27FC236}">
                      <a16:creationId xmlns:a16="http://schemas.microsoft.com/office/drawing/2014/main" id="{ED64BDE9-3FB0-45B6-80FF-A64B8E423CD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7" name="Group 1316">
                <a:extLst>
                  <a:ext uri="{FF2B5EF4-FFF2-40B4-BE49-F238E27FC236}">
                    <a16:creationId xmlns:a16="http://schemas.microsoft.com/office/drawing/2014/main" id="{AF837021-A563-4968-889C-9E9AEFBF396B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23" name="Rectangle 1322">
                  <a:extLst>
                    <a:ext uri="{FF2B5EF4-FFF2-40B4-BE49-F238E27FC236}">
                      <a16:creationId xmlns:a16="http://schemas.microsoft.com/office/drawing/2014/main" id="{B5B21946-D6F3-46AB-945E-D83362BE573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4" name="Rectangle 1323">
                  <a:extLst>
                    <a:ext uri="{FF2B5EF4-FFF2-40B4-BE49-F238E27FC236}">
                      <a16:creationId xmlns:a16="http://schemas.microsoft.com/office/drawing/2014/main" id="{6B3884CB-A480-4330-99C0-1E860ACB79DC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5" name="Rectangle 1324">
                  <a:extLst>
                    <a:ext uri="{FF2B5EF4-FFF2-40B4-BE49-F238E27FC236}">
                      <a16:creationId xmlns:a16="http://schemas.microsoft.com/office/drawing/2014/main" id="{A46EC7BD-304C-42A5-AFC2-2CB93FC0B51E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6" name="Rectangle 1325">
                  <a:extLst>
                    <a:ext uri="{FF2B5EF4-FFF2-40B4-BE49-F238E27FC236}">
                      <a16:creationId xmlns:a16="http://schemas.microsoft.com/office/drawing/2014/main" id="{A7C736EB-CC7B-457A-A01B-712BA59C1744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8" name="Group 1317">
                <a:extLst>
                  <a:ext uri="{FF2B5EF4-FFF2-40B4-BE49-F238E27FC236}">
                    <a16:creationId xmlns:a16="http://schemas.microsoft.com/office/drawing/2014/main" id="{7299EED5-68F7-4A01-A0AE-CAE6448E17B7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19" name="Rectangle 1318">
                  <a:extLst>
                    <a:ext uri="{FF2B5EF4-FFF2-40B4-BE49-F238E27FC236}">
                      <a16:creationId xmlns:a16="http://schemas.microsoft.com/office/drawing/2014/main" id="{17BCDFCD-D3E4-40EA-B06F-BEC3083127B5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0" name="Rectangle 1319">
                  <a:extLst>
                    <a:ext uri="{FF2B5EF4-FFF2-40B4-BE49-F238E27FC236}">
                      <a16:creationId xmlns:a16="http://schemas.microsoft.com/office/drawing/2014/main" id="{EC9E61B6-C0EA-4438-96B5-9C21740D65A4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1" name="Rectangle 1320">
                  <a:extLst>
                    <a:ext uri="{FF2B5EF4-FFF2-40B4-BE49-F238E27FC236}">
                      <a16:creationId xmlns:a16="http://schemas.microsoft.com/office/drawing/2014/main" id="{A2CD0727-DAEF-460F-A452-296F4F83D40D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2" name="Rectangle 1321">
                  <a:extLst>
                    <a:ext uri="{FF2B5EF4-FFF2-40B4-BE49-F238E27FC236}">
                      <a16:creationId xmlns:a16="http://schemas.microsoft.com/office/drawing/2014/main" id="{DBB70875-3BE7-4B2C-BB75-35E682E0DE29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88" name="Group 1287">
              <a:extLst>
                <a:ext uri="{FF2B5EF4-FFF2-40B4-BE49-F238E27FC236}">
                  <a16:creationId xmlns:a16="http://schemas.microsoft.com/office/drawing/2014/main" id="{E21FF8BD-E0A3-4EB1-8CAC-A7A3CABC0921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1293" name="Rectangle 1292">
                <a:extLst>
                  <a:ext uri="{FF2B5EF4-FFF2-40B4-BE49-F238E27FC236}">
                    <a16:creationId xmlns:a16="http://schemas.microsoft.com/office/drawing/2014/main" id="{04E97B97-40A8-4C91-A24E-54D2049A1495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94" name="Group 1293">
                <a:extLst>
                  <a:ext uri="{FF2B5EF4-FFF2-40B4-BE49-F238E27FC236}">
                    <a16:creationId xmlns:a16="http://schemas.microsoft.com/office/drawing/2014/main" id="{B232D644-55BE-4A06-9B48-54E67F462CC5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10" name="Rectangle 1309">
                  <a:extLst>
                    <a:ext uri="{FF2B5EF4-FFF2-40B4-BE49-F238E27FC236}">
                      <a16:creationId xmlns:a16="http://schemas.microsoft.com/office/drawing/2014/main" id="{21EEF191-AA3F-4C40-AB21-EBCE963C3988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1" name="Rectangle 1310">
                  <a:extLst>
                    <a:ext uri="{FF2B5EF4-FFF2-40B4-BE49-F238E27FC236}">
                      <a16:creationId xmlns:a16="http://schemas.microsoft.com/office/drawing/2014/main" id="{DB667A20-98CB-40F1-8D08-99B8C2B5CE0A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2" name="Rectangle 1311">
                  <a:extLst>
                    <a:ext uri="{FF2B5EF4-FFF2-40B4-BE49-F238E27FC236}">
                      <a16:creationId xmlns:a16="http://schemas.microsoft.com/office/drawing/2014/main" id="{3F09D018-A636-4BB0-93B2-3985659E1C6D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3" name="Rectangle 1312">
                  <a:extLst>
                    <a:ext uri="{FF2B5EF4-FFF2-40B4-BE49-F238E27FC236}">
                      <a16:creationId xmlns:a16="http://schemas.microsoft.com/office/drawing/2014/main" id="{EEADA6B0-F109-4F0D-9C58-67A0AF9317C0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5" name="Group 1294">
                <a:extLst>
                  <a:ext uri="{FF2B5EF4-FFF2-40B4-BE49-F238E27FC236}">
                    <a16:creationId xmlns:a16="http://schemas.microsoft.com/office/drawing/2014/main" id="{F15E2EC2-1BC6-44E9-BB51-7F4ECDA1B2A9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06" name="Rectangle 1305">
                  <a:extLst>
                    <a:ext uri="{FF2B5EF4-FFF2-40B4-BE49-F238E27FC236}">
                      <a16:creationId xmlns:a16="http://schemas.microsoft.com/office/drawing/2014/main" id="{9BE3567D-67E1-40D3-B5ED-164B100D4169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7" name="Rectangle 1306">
                  <a:extLst>
                    <a:ext uri="{FF2B5EF4-FFF2-40B4-BE49-F238E27FC236}">
                      <a16:creationId xmlns:a16="http://schemas.microsoft.com/office/drawing/2014/main" id="{47813C32-083C-452A-88FC-9D7BA3E666D0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8" name="Rectangle 1307">
                  <a:extLst>
                    <a:ext uri="{FF2B5EF4-FFF2-40B4-BE49-F238E27FC236}">
                      <a16:creationId xmlns:a16="http://schemas.microsoft.com/office/drawing/2014/main" id="{89CFEE10-6204-4384-9C61-F1D011B14187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9" name="Rectangle 1308">
                  <a:extLst>
                    <a:ext uri="{FF2B5EF4-FFF2-40B4-BE49-F238E27FC236}">
                      <a16:creationId xmlns:a16="http://schemas.microsoft.com/office/drawing/2014/main" id="{F5E2437C-B8E1-44CF-9DF1-5FCCA90D19AE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6" name="Group 1295">
                <a:extLst>
                  <a:ext uri="{FF2B5EF4-FFF2-40B4-BE49-F238E27FC236}">
                    <a16:creationId xmlns:a16="http://schemas.microsoft.com/office/drawing/2014/main" id="{37DC87FD-A06D-4C47-8CD7-E5215D044DAE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02" name="Rectangle 1301">
                  <a:extLst>
                    <a:ext uri="{FF2B5EF4-FFF2-40B4-BE49-F238E27FC236}">
                      <a16:creationId xmlns:a16="http://schemas.microsoft.com/office/drawing/2014/main" id="{4436D463-FB2F-4823-B469-A85AAE707556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3" name="Rectangle 1302">
                  <a:extLst>
                    <a:ext uri="{FF2B5EF4-FFF2-40B4-BE49-F238E27FC236}">
                      <a16:creationId xmlns:a16="http://schemas.microsoft.com/office/drawing/2014/main" id="{F6476B71-F9A1-4350-8B39-DC04A34BB392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4" name="Rectangle 1303">
                  <a:extLst>
                    <a:ext uri="{FF2B5EF4-FFF2-40B4-BE49-F238E27FC236}">
                      <a16:creationId xmlns:a16="http://schemas.microsoft.com/office/drawing/2014/main" id="{9DC97832-D292-49AC-AD4A-A8673349D753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5" name="Rectangle 1304">
                  <a:extLst>
                    <a:ext uri="{FF2B5EF4-FFF2-40B4-BE49-F238E27FC236}">
                      <a16:creationId xmlns:a16="http://schemas.microsoft.com/office/drawing/2014/main" id="{1FC0B7DB-50CC-404D-81F9-244EBD205872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7" name="Group 1296">
                <a:extLst>
                  <a:ext uri="{FF2B5EF4-FFF2-40B4-BE49-F238E27FC236}">
                    <a16:creationId xmlns:a16="http://schemas.microsoft.com/office/drawing/2014/main" id="{BC1434F0-CEE4-4704-8337-B23A1E715E38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298" name="Rectangle 1297">
                  <a:extLst>
                    <a:ext uri="{FF2B5EF4-FFF2-40B4-BE49-F238E27FC236}">
                      <a16:creationId xmlns:a16="http://schemas.microsoft.com/office/drawing/2014/main" id="{0F89F2B1-0431-44FA-850B-49D53028DA91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9" name="Rectangle 1298">
                  <a:extLst>
                    <a:ext uri="{FF2B5EF4-FFF2-40B4-BE49-F238E27FC236}">
                      <a16:creationId xmlns:a16="http://schemas.microsoft.com/office/drawing/2014/main" id="{872A04C2-BB33-4B92-976C-1A8BDC8F170C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0" name="Rectangle 1299">
                  <a:extLst>
                    <a:ext uri="{FF2B5EF4-FFF2-40B4-BE49-F238E27FC236}">
                      <a16:creationId xmlns:a16="http://schemas.microsoft.com/office/drawing/2014/main" id="{4BBF0866-C80F-4DE0-BA5A-F990DAAC7676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1" name="Rectangle 1300">
                  <a:extLst>
                    <a:ext uri="{FF2B5EF4-FFF2-40B4-BE49-F238E27FC236}">
                      <a16:creationId xmlns:a16="http://schemas.microsoft.com/office/drawing/2014/main" id="{03509B32-C9C2-4D72-83FB-DFEA894DC49C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289" name="Rectangle 1288">
              <a:extLst>
                <a:ext uri="{FF2B5EF4-FFF2-40B4-BE49-F238E27FC236}">
                  <a16:creationId xmlns:a16="http://schemas.microsoft.com/office/drawing/2014/main" id="{4265B617-623D-432B-AC51-CA6AB00EDCE6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0" name="Group 1289">
              <a:extLst>
                <a:ext uri="{FF2B5EF4-FFF2-40B4-BE49-F238E27FC236}">
                  <a16:creationId xmlns:a16="http://schemas.microsoft.com/office/drawing/2014/main" id="{5E7CB9D5-4F80-4F4E-9E58-E7E6192755F9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1291" name="Rectangle 1290">
                <a:extLst>
                  <a:ext uri="{FF2B5EF4-FFF2-40B4-BE49-F238E27FC236}">
                    <a16:creationId xmlns:a16="http://schemas.microsoft.com/office/drawing/2014/main" id="{2A3622E8-4EAB-431F-BCB9-374D0FC4C455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2" name="Graphic 1291" descr="Camera">
                <a:extLst>
                  <a:ext uri="{FF2B5EF4-FFF2-40B4-BE49-F238E27FC236}">
                    <a16:creationId xmlns:a16="http://schemas.microsoft.com/office/drawing/2014/main" id="{E955ABD6-437F-4309-A420-70202FC68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356" name="Group 1355">
            <a:extLst>
              <a:ext uri="{FF2B5EF4-FFF2-40B4-BE49-F238E27FC236}">
                <a16:creationId xmlns:a16="http://schemas.microsoft.com/office/drawing/2014/main" id="{C4194708-C7FB-417C-A78E-296C71DDAFD8}"/>
              </a:ext>
            </a:extLst>
          </p:cNvPr>
          <p:cNvGrpSpPr/>
          <p:nvPr/>
        </p:nvGrpSpPr>
        <p:grpSpPr>
          <a:xfrm>
            <a:off x="3494152" y="2416698"/>
            <a:ext cx="1188783" cy="1145623"/>
            <a:chOff x="8421595" y="2021768"/>
            <a:chExt cx="1188783" cy="1145623"/>
          </a:xfrm>
        </p:grpSpPr>
        <p:grpSp>
          <p:nvGrpSpPr>
            <p:cNvPr id="1357" name="Group 1356">
              <a:extLst>
                <a:ext uri="{FF2B5EF4-FFF2-40B4-BE49-F238E27FC236}">
                  <a16:creationId xmlns:a16="http://schemas.microsoft.com/office/drawing/2014/main" id="{2A489A4C-EBE1-47D9-9CB7-4CD9D7E112D1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1406" name="Rectangle 1405">
                <a:extLst>
                  <a:ext uri="{FF2B5EF4-FFF2-40B4-BE49-F238E27FC236}">
                    <a16:creationId xmlns:a16="http://schemas.microsoft.com/office/drawing/2014/main" id="{6820F425-77EB-4DD1-828C-664FA97EC664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07" name="Group 1406">
                <a:extLst>
                  <a:ext uri="{FF2B5EF4-FFF2-40B4-BE49-F238E27FC236}">
                    <a16:creationId xmlns:a16="http://schemas.microsoft.com/office/drawing/2014/main" id="{591FBF93-17AB-4C5A-A119-81C6746BE9FE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23" name="Rectangle 1422">
                  <a:extLst>
                    <a:ext uri="{FF2B5EF4-FFF2-40B4-BE49-F238E27FC236}">
                      <a16:creationId xmlns:a16="http://schemas.microsoft.com/office/drawing/2014/main" id="{3593B92F-3603-4A2F-BB2C-12065905F5BA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4" name="Rectangle 1423">
                  <a:extLst>
                    <a:ext uri="{FF2B5EF4-FFF2-40B4-BE49-F238E27FC236}">
                      <a16:creationId xmlns:a16="http://schemas.microsoft.com/office/drawing/2014/main" id="{3D19DB6D-6E60-40DB-9F51-E7AF855ADDAD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5" name="Rectangle 1424">
                  <a:extLst>
                    <a:ext uri="{FF2B5EF4-FFF2-40B4-BE49-F238E27FC236}">
                      <a16:creationId xmlns:a16="http://schemas.microsoft.com/office/drawing/2014/main" id="{23C88D98-9C4F-49BE-A970-0F1D1A87342E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6" name="Rectangle 1425">
                  <a:extLst>
                    <a:ext uri="{FF2B5EF4-FFF2-40B4-BE49-F238E27FC236}">
                      <a16:creationId xmlns:a16="http://schemas.microsoft.com/office/drawing/2014/main" id="{4584B124-6DDE-4D45-9500-AB15902263A2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8" name="Group 1407">
                <a:extLst>
                  <a:ext uri="{FF2B5EF4-FFF2-40B4-BE49-F238E27FC236}">
                    <a16:creationId xmlns:a16="http://schemas.microsoft.com/office/drawing/2014/main" id="{6A7D3F11-7B3A-4DB1-A494-4396BD7855A8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19" name="Rectangle 1418">
                  <a:extLst>
                    <a:ext uri="{FF2B5EF4-FFF2-40B4-BE49-F238E27FC236}">
                      <a16:creationId xmlns:a16="http://schemas.microsoft.com/office/drawing/2014/main" id="{5B6B20C3-01EC-4573-A116-7A744178FE91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0" name="Rectangle 1419">
                  <a:extLst>
                    <a:ext uri="{FF2B5EF4-FFF2-40B4-BE49-F238E27FC236}">
                      <a16:creationId xmlns:a16="http://schemas.microsoft.com/office/drawing/2014/main" id="{015407FB-BDC3-4B2F-91D4-A532DD9BCBB1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1" name="Rectangle 1420">
                  <a:extLst>
                    <a:ext uri="{FF2B5EF4-FFF2-40B4-BE49-F238E27FC236}">
                      <a16:creationId xmlns:a16="http://schemas.microsoft.com/office/drawing/2014/main" id="{ED15D7D1-B429-4B51-85A0-227E5C4DE329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2" name="Rectangle 1421">
                  <a:extLst>
                    <a:ext uri="{FF2B5EF4-FFF2-40B4-BE49-F238E27FC236}">
                      <a16:creationId xmlns:a16="http://schemas.microsoft.com/office/drawing/2014/main" id="{615FFE44-12C9-48BA-B1CF-4F08E57BF9B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9" name="Group 1408">
                <a:extLst>
                  <a:ext uri="{FF2B5EF4-FFF2-40B4-BE49-F238E27FC236}">
                    <a16:creationId xmlns:a16="http://schemas.microsoft.com/office/drawing/2014/main" id="{706008AD-D99F-4868-9A21-788A4C13AD2C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15" name="Rectangle 1414">
                  <a:extLst>
                    <a:ext uri="{FF2B5EF4-FFF2-40B4-BE49-F238E27FC236}">
                      <a16:creationId xmlns:a16="http://schemas.microsoft.com/office/drawing/2014/main" id="{8E384247-F677-4B43-B3AA-AB72B8D13205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6" name="Rectangle 1415">
                  <a:extLst>
                    <a:ext uri="{FF2B5EF4-FFF2-40B4-BE49-F238E27FC236}">
                      <a16:creationId xmlns:a16="http://schemas.microsoft.com/office/drawing/2014/main" id="{2A63B574-D632-4EF3-9358-F261E76589B2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7" name="Rectangle 1416">
                  <a:extLst>
                    <a:ext uri="{FF2B5EF4-FFF2-40B4-BE49-F238E27FC236}">
                      <a16:creationId xmlns:a16="http://schemas.microsoft.com/office/drawing/2014/main" id="{39F5E74B-DCD3-4A15-893C-E5E4FED01EA9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8" name="Rectangle 1417">
                  <a:extLst>
                    <a:ext uri="{FF2B5EF4-FFF2-40B4-BE49-F238E27FC236}">
                      <a16:creationId xmlns:a16="http://schemas.microsoft.com/office/drawing/2014/main" id="{27955FE6-6D88-43B9-A30D-5675BCFF2433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10" name="Group 1409">
                <a:extLst>
                  <a:ext uri="{FF2B5EF4-FFF2-40B4-BE49-F238E27FC236}">
                    <a16:creationId xmlns:a16="http://schemas.microsoft.com/office/drawing/2014/main" id="{8A3572EC-BDF1-407D-BCAD-22107D7A0129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11" name="Rectangle 1410">
                  <a:extLst>
                    <a:ext uri="{FF2B5EF4-FFF2-40B4-BE49-F238E27FC236}">
                      <a16:creationId xmlns:a16="http://schemas.microsoft.com/office/drawing/2014/main" id="{2C709449-B253-43BC-A30B-A117012DD5F1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2" name="Rectangle 1411">
                  <a:extLst>
                    <a:ext uri="{FF2B5EF4-FFF2-40B4-BE49-F238E27FC236}">
                      <a16:creationId xmlns:a16="http://schemas.microsoft.com/office/drawing/2014/main" id="{84AD0A46-4C42-46AF-B03B-0A1773EF6B61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3" name="Rectangle 1412">
                  <a:extLst>
                    <a:ext uri="{FF2B5EF4-FFF2-40B4-BE49-F238E27FC236}">
                      <a16:creationId xmlns:a16="http://schemas.microsoft.com/office/drawing/2014/main" id="{80AAA186-B3EC-47AE-92E0-71E585C4C9FC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4" name="Rectangle 1413">
                  <a:extLst>
                    <a:ext uri="{FF2B5EF4-FFF2-40B4-BE49-F238E27FC236}">
                      <a16:creationId xmlns:a16="http://schemas.microsoft.com/office/drawing/2014/main" id="{1D28BB4D-6860-4804-ADA3-BED787595C5D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58" name="Group 1357">
              <a:extLst>
                <a:ext uri="{FF2B5EF4-FFF2-40B4-BE49-F238E27FC236}">
                  <a16:creationId xmlns:a16="http://schemas.microsoft.com/office/drawing/2014/main" id="{B78FE808-A933-43AD-BFDA-97A50F2CD6B8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1385" name="Rectangle 1384">
                <a:extLst>
                  <a:ext uri="{FF2B5EF4-FFF2-40B4-BE49-F238E27FC236}">
                    <a16:creationId xmlns:a16="http://schemas.microsoft.com/office/drawing/2014/main" id="{47502D47-2A6C-42E2-85AB-A1ADB4FF63EF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86" name="Group 1385">
                <a:extLst>
                  <a:ext uri="{FF2B5EF4-FFF2-40B4-BE49-F238E27FC236}">
                    <a16:creationId xmlns:a16="http://schemas.microsoft.com/office/drawing/2014/main" id="{3A3FC1B8-3247-4C27-B719-917F168D44E7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02" name="Rectangle 1401">
                  <a:extLst>
                    <a:ext uri="{FF2B5EF4-FFF2-40B4-BE49-F238E27FC236}">
                      <a16:creationId xmlns:a16="http://schemas.microsoft.com/office/drawing/2014/main" id="{86F44E1A-8888-4D68-B7AA-CED490685F2C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3" name="Rectangle 1402">
                  <a:extLst>
                    <a:ext uri="{FF2B5EF4-FFF2-40B4-BE49-F238E27FC236}">
                      <a16:creationId xmlns:a16="http://schemas.microsoft.com/office/drawing/2014/main" id="{1719E386-07B1-4C7C-9F07-AA51DB7B0A0D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4" name="Rectangle 1403">
                  <a:extLst>
                    <a:ext uri="{FF2B5EF4-FFF2-40B4-BE49-F238E27FC236}">
                      <a16:creationId xmlns:a16="http://schemas.microsoft.com/office/drawing/2014/main" id="{71DBCFE1-B3FD-4356-A8F2-5BE428FEE993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5" name="Rectangle 1404">
                  <a:extLst>
                    <a:ext uri="{FF2B5EF4-FFF2-40B4-BE49-F238E27FC236}">
                      <a16:creationId xmlns:a16="http://schemas.microsoft.com/office/drawing/2014/main" id="{6C7DE732-0BC7-4D4D-8F72-CF8C8B0C6D81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7" name="Group 1386">
                <a:extLst>
                  <a:ext uri="{FF2B5EF4-FFF2-40B4-BE49-F238E27FC236}">
                    <a16:creationId xmlns:a16="http://schemas.microsoft.com/office/drawing/2014/main" id="{E3B57AB9-C178-400E-8076-3C138C0459E4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98" name="Rectangle 1397">
                  <a:extLst>
                    <a:ext uri="{FF2B5EF4-FFF2-40B4-BE49-F238E27FC236}">
                      <a16:creationId xmlns:a16="http://schemas.microsoft.com/office/drawing/2014/main" id="{145C084F-18E0-4432-A2CE-9194EEC94320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9" name="Rectangle 1398">
                  <a:extLst>
                    <a:ext uri="{FF2B5EF4-FFF2-40B4-BE49-F238E27FC236}">
                      <a16:creationId xmlns:a16="http://schemas.microsoft.com/office/drawing/2014/main" id="{78C47AFD-A2C5-4553-BD83-0B8746B37EB6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0" name="Rectangle 1399">
                  <a:extLst>
                    <a:ext uri="{FF2B5EF4-FFF2-40B4-BE49-F238E27FC236}">
                      <a16:creationId xmlns:a16="http://schemas.microsoft.com/office/drawing/2014/main" id="{F95ECB49-AB2F-43A4-A3F4-5D27019AD1BB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1" name="Rectangle 1400">
                  <a:extLst>
                    <a:ext uri="{FF2B5EF4-FFF2-40B4-BE49-F238E27FC236}">
                      <a16:creationId xmlns:a16="http://schemas.microsoft.com/office/drawing/2014/main" id="{804616A7-D90F-476C-8CF2-4BB8BCBA97CA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8" name="Group 1387">
                <a:extLst>
                  <a:ext uri="{FF2B5EF4-FFF2-40B4-BE49-F238E27FC236}">
                    <a16:creationId xmlns:a16="http://schemas.microsoft.com/office/drawing/2014/main" id="{806FC492-A4E5-4B58-A6A1-A98281DCAC71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94" name="Rectangle 1393">
                  <a:extLst>
                    <a:ext uri="{FF2B5EF4-FFF2-40B4-BE49-F238E27FC236}">
                      <a16:creationId xmlns:a16="http://schemas.microsoft.com/office/drawing/2014/main" id="{04A479EB-8231-4E60-90DF-366C88512F2F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5" name="Rectangle 1394">
                  <a:extLst>
                    <a:ext uri="{FF2B5EF4-FFF2-40B4-BE49-F238E27FC236}">
                      <a16:creationId xmlns:a16="http://schemas.microsoft.com/office/drawing/2014/main" id="{0D8D25C8-BC66-461D-B093-3E0CDBAB2E30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6" name="Rectangle 1395">
                  <a:extLst>
                    <a:ext uri="{FF2B5EF4-FFF2-40B4-BE49-F238E27FC236}">
                      <a16:creationId xmlns:a16="http://schemas.microsoft.com/office/drawing/2014/main" id="{318B43DC-BF74-4695-9DDF-383CE05BF9C5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7" name="Rectangle 1396">
                  <a:extLst>
                    <a:ext uri="{FF2B5EF4-FFF2-40B4-BE49-F238E27FC236}">
                      <a16:creationId xmlns:a16="http://schemas.microsoft.com/office/drawing/2014/main" id="{0B51857E-2C90-485A-8F97-7520DDF08ED9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9" name="Group 1388">
                <a:extLst>
                  <a:ext uri="{FF2B5EF4-FFF2-40B4-BE49-F238E27FC236}">
                    <a16:creationId xmlns:a16="http://schemas.microsoft.com/office/drawing/2014/main" id="{4F168AF1-B2B2-4950-B77A-09E720184317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90" name="Rectangle 1389">
                  <a:extLst>
                    <a:ext uri="{FF2B5EF4-FFF2-40B4-BE49-F238E27FC236}">
                      <a16:creationId xmlns:a16="http://schemas.microsoft.com/office/drawing/2014/main" id="{A6A5B35C-A213-4E37-A57D-30EBABC4EB1D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1" name="Rectangle 1390">
                  <a:extLst>
                    <a:ext uri="{FF2B5EF4-FFF2-40B4-BE49-F238E27FC236}">
                      <a16:creationId xmlns:a16="http://schemas.microsoft.com/office/drawing/2014/main" id="{44ABF9B2-C9E6-48E3-9370-685FC810F787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2" name="Rectangle 1391">
                  <a:extLst>
                    <a:ext uri="{FF2B5EF4-FFF2-40B4-BE49-F238E27FC236}">
                      <a16:creationId xmlns:a16="http://schemas.microsoft.com/office/drawing/2014/main" id="{285C754A-B1F6-42C5-B871-1CD71848D429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3" name="Rectangle 1392">
                  <a:extLst>
                    <a:ext uri="{FF2B5EF4-FFF2-40B4-BE49-F238E27FC236}">
                      <a16:creationId xmlns:a16="http://schemas.microsoft.com/office/drawing/2014/main" id="{1C9812DB-E0D1-47F0-809C-03BC12776493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59" name="Group 1358">
              <a:extLst>
                <a:ext uri="{FF2B5EF4-FFF2-40B4-BE49-F238E27FC236}">
                  <a16:creationId xmlns:a16="http://schemas.microsoft.com/office/drawing/2014/main" id="{A83EEA14-B373-4AF8-9B26-EA85B85E2FF8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1364" name="Rectangle 1363">
                <a:extLst>
                  <a:ext uri="{FF2B5EF4-FFF2-40B4-BE49-F238E27FC236}">
                    <a16:creationId xmlns:a16="http://schemas.microsoft.com/office/drawing/2014/main" id="{ED0FF739-DDC2-47FD-BFA7-2DC4399F642C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65" name="Group 1364">
                <a:extLst>
                  <a:ext uri="{FF2B5EF4-FFF2-40B4-BE49-F238E27FC236}">
                    <a16:creationId xmlns:a16="http://schemas.microsoft.com/office/drawing/2014/main" id="{98D8F99F-5DD9-46B7-80B7-CB08294ACD7B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81" name="Rectangle 1380">
                  <a:extLst>
                    <a:ext uri="{FF2B5EF4-FFF2-40B4-BE49-F238E27FC236}">
                      <a16:creationId xmlns:a16="http://schemas.microsoft.com/office/drawing/2014/main" id="{5D044FAB-EADF-4DA6-9C93-2A9C1115B01C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2" name="Rectangle 1381">
                  <a:extLst>
                    <a:ext uri="{FF2B5EF4-FFF2-40B4-BE49-F238E27FC236}">
                      <a16:creationId xmlns:a16="http://schemas.microsoft.com/office/drawing/2014/main" id="{957A1E8F-F87F-41CF-8A49-7451B43800D3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3" name="Rectangle 1382">
                  <a:extLst>
                    <a:ext uri="{FF2B5EF4-FFF2-40B4-BE49-F238E27FC236}">
                      <a16:creationId xmlns:a16="http://schemas.microsoft.com/office/drawing/2014/main" id="{01F1E84C-EECB-4EB0-9082-7970D1CA81F2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4" name="Rectangle 1383">
                  <a:extLst>
                    <a:ext uri="{FF2B5EF4-FFF2-40B4-BE49-F238E27FC236}">
                      <a16:creationId xmlns:a16="http://schemas.microsoft.com/office/drawing/2014/main" id="{0854B801-B1C8-4BDC-ABEC-609401F60B78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6" name="Group 1365">
                <a:extLst>
                  <a:ext uri="{FF2B5EF4-FFF2-40B4-BE49-F238E27FC236}">
                    <a16:creationId xmlns:a16="http://schemas.microsoft.com/office/drawing/2014/main" id="{F16D7BB3-6CE2-418E-B19A-9EF936B7F3FA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77" name="Rectangle 1376">
                  <a:extLst>
                    <a:ext uri="{FF2B5EF4-FFF2-40B4-BE49-F238E27FC236}">
                      <a16:creationId xmlns:a16="http://schemas.microsoft.com/office/drawing/2014/main" id="{23BB8A80-1EFC-4F16-AB33-446A40CF06EA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8" name="Rectangle 1377">
                  <a:extLst>
                    <a:ext uri="{FF2B5EF4-FFF2-40B4-BE49-F238E27FC236}">
                      <a16:creationId xmlns:a16="http://schemas.microsoft.com/office/drawing/2014/main" id="{330BDB79-8387-498F-8721-008F25A7692F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9" name="Rectangle 1378">
                  <a:extLst>
                    <a:ext uri="{FF2B5EF4-FFF2-40B4-BE49-F238E27FC236}">
                      <a16:creationId xmlns:a16="http://schemas.microsoft.com/office/drawing/2014/main" id="{721387A2-E816-4029-B670-4DB5DE2701CF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0" name="Rectangle 1379">
                  <a:extLst>
                    <a:ext uri="{FF2B5EF4-FFF2-40B4-BE49-F238E27FC236}">
                      <a16:creationId xmlns:a16="http://schemas.microsoft.com/office/drawing/2014/main" id="{D71DA05A-DD90-47D4-B68B-AC99134EDFC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7" name="Group 1366">
                <a:extLst>
                  <a:ext uri="{FF2B5EF4-FFF2-40B4-BE49-F238E27FC236}">
                    <a16:creationId xmlns:a16="http://schemas.microsoft.com/office/drawing/2014/main" id="{F0CD2B01-DE2A-435E-B40B-98C87E696DD6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73" name="Rectangle 1372">
                  <a:extLst>
                    <a:ext uri="{FF2B5EF4-FFF2-40B4-BE49-F238E27FC236}">
                      <a16:creationId xmlns:a16="http://schemas.microsoft.com/office/drawing/2014/main" id="{DAE1022C-88FA-49C1-9338-031F2C6339B3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4" name="Rectangle 1373">
                  <a:extLst>
                    <a:ext uri="{FF2B5EF4-FFF2-40B4-BE49-F238E27FC236}">
                      <a16:creationId xmlns:a16="http://schemas.microsoft.com/office/drawing/2014/main" id="{50EFF955-832E-47B2-A8F1-8FA2323D11DD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5" name="Rectangle 1374">
                  <a:extLst>
                    <a:ext uri="{FF2B5EF4-FFF2-40B4-BE49-F238E27FC236}">
                      <a16:creationId xmlns:a16="http://schemas.microsoft.com/office/drawing/2014/main" id="{4BC4DB06-7A24-46F4-B504-EBBD66A0D653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6" name="Rectangle 1375">
                  <a:extLst>
                    <a:ext uri="{FF2B5EF4-FFF2-40B4-BE49-F238E27FC236}">
                      <a16:creationId xmlns:a16="http://schemas.microsoft.com/office/drawing/2014/main" id="{66CB669F-2C57-46E2-B0B5-62C782314E3F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8" name="Group 1367">
                <a:extLst>
                  <a:ext uri="{FF2B5EF4-FFF2-40B4-BE49-F238E27FC236}">
                    <a16:creationId xmlns:a16="http://schemas.microsoft.com/office/drawing/2014/main" id="{CE5437AB-1216-416F-A1BF-705C8EBD4F35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69" name="Rectangle 1368">
                  <a:extLst>
                    <a:ext uri="{FF2B5EF4-FFF2-40B4-BE49-F238E27FC236}">
                      <a16:creationId xmlns:a16="http://schemas.microsoft.com/office/drawing/2014/main" id="{307F0161-2D87-43C9-A0AF-439B2EBA97C8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0" name="Rectangle 1369">
                  <a:extLst>
                    <a:ext uri="{FF2B5EF4-FFF2-40B4-BE49-F238E27FC236}">
                      <a16:creationId xmlns:a16="http://schemas.microsoft.com/office/drawing/2014/main" id="{A29D8D0A-5877-4347-95E4-15C28C030AF5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1" name="Rectangle 1370">
                  <a:extLst>
                    <a:ext uri="{FF2B5EF4-FFF2-40B4-BE49-F238E27FC236}">
                      <a16:creationId xmlns:a16="http://schemas.microsoft.com/office/drawing/2014/main" id="{AC8885F5-5AB9-4191-8185-CE7412FA6F12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2" name="Rectangle 1371">
                  <a:extLst>
                    <a:ext uri="{FF2B5EF4-FFF2-40B4-BE49-F238E27FC236}">
                      <a16:creationId xmlns:a16="http://schemas.microsoft.com/office/drawing/2014/main" id="{5CD43D1D-2916-4E40-9CAB-518B51AE2288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360" name="Rectangle 1359">
              <a:extLst>
                <a:ext uri="{FF2B5EF4-FFF2-40B4-BE49-F238E27FC236}">
                  <a16:creationId xmlns:a16="http://schemas.microsoft.com/office/drawing/2014/main" id="{6F0DF3CD-681A-4C9A-95E3-9F46BCE5742B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1" name="Group 1360">
              <a:extLst>
                <a:ext uri="{FF2B5EF4-FFF2-40B4-BE49-F238E27FC236}">
                  <a16:creationId xmlns:a16="http://schemas.microsoft.com/office/drawing/2014/main" id="{57E52747-4E85-4319-8CD4-FA9A4A650BB1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1362" name="Rectangle 1361">
                <a:extLst>
                  <a:ext uri="{FF2B5EF4-FFF2-40B4-BE49-F238E27FC236}">
                    <a16:creationId xmlns:a16="http://schemas.microsoft.com/office/drawing/2014/main" id="{6AF28AA2-2BEA-4DAB-A6CC-9E6191DB4F4D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63" name="Graphic 1362" descr="Camera">
                <a:extLst>
                  <a:ext uri="{FF2B5EF4-FFF2-40B4-BE49-F238E27FC236}">
                    <a16:creationId xmlns:a16="http://schemas.microsoft.com/office/drawing/2014/main" id="{058DCD74-CBEC-4210-A5C8-838FA5CBD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427" name="Group 1426">
            <a:extLst>
              <a:ext uri="{FF2B5EF4-FFF2-40B4-BE49-F238E27FC236}">
                <a16:creationId xmlns:a16="http://schemas.microsoft.com/office/drawing/2014/main" id="{2D04CC2B-EC91-4503-AB5A-D439EB259A03}"/>
              </a:ext>
            </a:extLst>
          </p:cNvPr>
          <p:cNvGrpSpPr/>
          <p:nvPr/>
        </p:nvGrpSpPr>
        <p:grpSpPr>
          <a:xfrm>
            <a:off x="27436" y="2089093"/>
            <a:ext cx="1188783" cy="1145623"/>
            <a:chOff x="8421595" y="2021768"/>
            <a:chExt cx="1188783" cy="1145623"/>
          </a:xfrm>
        </p:grpSpPr>
        <p:grpSp>
          <p:nvGrpSpPr>
            <p:cNvPr id="1428" name="Group 1427">
              <a:extLst>
                <a:ext uri="{FF2B5EF4-FFF2-40B4-BE49-F238E27FC236}">
                  <a16:creationId xmlns:a16="http://schemas.microsoft.com/office/drawing/2014/main" id="{EAA599B0-062F-48F5-935A-59307B4D72E0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1477" name="Rectangle 1476">
                <a:extLst>
                  <a:ext uri="{FF2B5EF4-FFF2-40B4-BE49-F238E27FC236}">
                    <a16:creationId xmlns:a16="http://schemas.microsoft.com/office/drawing/2014/main" id="{2E43ED98-0696-4AC2-83FC-D0E2869BCDC3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78" name="Group 1477">
                <a:extLst>
                  <a:ext uri="{FF2B5EF4-FFF2-40B4-BE49-F238E27FC236}">
                    <a16:creationId xmlns:a16="http://schemas.microsoft.com/office/drawing/2014/main" id="{2BC2348F-B890-4638-ABBA-4F304B1AEF49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94" name="Rectangle 1493">
                  <a:extLst>
                    <a:ext uri="{FF2B5EF4-FFF2-40B4-BE49-F238E27FC236}">
                      <a16:creationId xmlns:a16="http://schemas.microsoft.com/office/drawing/2014/main" id="{BF15595B-8743-4916-9A49-15834FF62D12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5" name="Rectangle 1494">
                  <a:extLst>
                    <a:ext uri="{FF2B5EF4-FFF2-40B4-BE49-F238E27FC236}">
                      <a16:creationId xmlns:a16="http://schemas.microsoft.com/office/drawing/2014/main" id="{AD401CE1-C213-430F-B622-2FE60921B037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6" name="Rectangle 1495">
                  <a:extLst>
                    <a:ext uri="{FF2B5EF4-FFF2-40B4-BE49-F238E27FC236}">
                      <a16:creationId xmlns:a16="http://schemas.microsoft.com/office/drawing/2014/main" id="{B53D0E72-D270-499C-8E91-1F0D1B6FB40F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7" name="Rectangle 1496">
                  <a:extLst>
                    <a:ext uri="{FF2B5EF4-FFF2-40B4-BE49-F238E27FC236}">
                      <a16:creationId xmlns:a16="http://schemas.microsoft.com/office/drawing/2014/main" id="{5E405E12-CD7C-42F5-8FDC-22BD76EC1D80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9" name="Group 1478">
                <a:extLst>
                  <a:ext uri="{FF2B5EF4-FFF2-40B4-BE49-F238E27FC236}">
                    <a16:creationId xmlns:a16="http://schemas.microsoft.com/office/drawing/2014/main" id="{17F2381B-FA51-4FED-9E5A-AD4ED3CD08F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90" name="Rectangle 1489">
                  <a:extLst>
                    <a:ext uri="{FF2B5EF4-FFF2-40B4-BE49-F238E27FC236}">
                      <a16:creationId xmlns:a16="http://schemas.microsoft.com/office/drawing/2014/main" id="{FFD4D8A9-B603-459C-A399-0564C6C54E68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1" name="Rectangle 1490">
                  <a:extLst>
                    <a:ext uri="{FF2B5EF4-FFF2-40B4-BE49-F238E27FC236}">
                      <a16:creationId xmlns:a16="http://schemas.microsoft.com/office/drawing/2014/main" id="{F658737F-DC39-46FF-ADCA-12907A603BC1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2" name="Rectangle 1491">
                  <a:extLst>
                    <a:ext uri="{FF2B5EF4-FFF2-40B4-BE49-F238E27FC236}">
                      <a16:creationId xmlns:a16="http://schemas.microsoft.com/office/drawing/2014/main" id="{761CFFD6-5806-4431-A09F-F5A363ED7B34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3" name="Rectangle 1492">
                  <a:extLst>
                    <a:ext uri="{FF2B5EF4-FFF2-40B4-BE49-F238E27FC236}">
                      <a16:creationId xmlns:a16="http://schemas.microsoft.com/office/drawing/2014/main" id="{67B6D335-C1E2-485F-9A79-155ED5B61EB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0" name="Group 1479">
                <a:extLst>
                  <a:ext uri="{FF2B5EF4-FFF2-40B4-BE49-F238E27FC236}">
                    <a16:creationId xmlns:a16="http://schemas.microsoft.com/office/drawing/2014/main" id="{2FC8729F-485B-44F8-8B12-E3428E57B419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86" name="Rectangle 1485">
                  <a:extLst>
                    <a:ext uri="{FF2B5EF4-FFF2-40B4-BE49-F238E27FC236}">
                      <a16:creationId xmlns:a16="http://schemas.microsoft.com/office/drawing/2014/main" id="{17565CF8-BA2A-4476-9684-102D6DABC899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7" name="Rectangle 1486">
                  <a:extLst>
                    <a:ext uri="{FF2B5EF4-FFF2-40B4-BE49-F238E27FC236}">
                      <a16:creationId xmlns:a16="http://schemas.microsoft.com/office/drawing/2014/main" id="{580D22D3-E3D3-4903-ADC5-23AED79A53D9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8" name="Rectangle 1487">
                  <a:extLst>
                    <a:ext uri="{FF2B5EF4-FFF2-40B4-BE49-F238E27FC236}">
                      <a16:creationId xmlns:a16="http://schemas.microsoft.com/office/drawing/2014/main" id="{6AF5F0A4-25D5-4028-AB9D-9E29223CBF99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9" name="Rectangle 1488">
                  <a:extLst>
                    <a:ext uri="{FF2B5EF4-FFF2-40B4-BE49-F238E27FC236}">
                      <a16:creationId xmlns:a16="http://schemas.microsoft.com/office/drawing/2014/main" id="{BC5157AE-B6F6-4BB1-ADA0-02BB70744029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1" name="Group 1480">
                <a:extLst>
                  <a:ext uri="{FF2B5EF4-FFF2-40B4-BE49-F238E27FC236}">
                    <a16:creationId xmlns:a16="http://schemas.microsoft.com/office/drawing/2014/main" id="{1119815B-6ECC-41F8-995B-DA624F4D23CE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82" name="Rectangle 1481">
                  <a:extLst>
                    <a:ext uri="{FF2B5EF4-FFF2-40B4-BE49-F238E27FC236}">
                      <a16:creationId xmlns:a16="http://schemas.microsoft.com/office/drawing/2014/main" id="{9B56A977-7176-4618-9621-912F2AFE089F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3" name="Rectangle 1482">
                  <a:extLst>
                    <a:ext uri="{FF2B5EF4-FFF2-40B4-BE49-F238E27FC236}">
                      <a16:creationId xmlns:a16="http://schemas.microsoft.com/office/drawing/2014/main" id="{B24A35F0-6115-4B48-BC4F-592121187222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4" name="Rectangle 1483">
                  <a:extLst>
                    <a:ext uri="{FF2B5EF4-FFF2-40B4-BE49-F238E27FC236}">
                      <a16:creationId xmlns:a16="http://schemas.microsoft.com/office/drawing/2014/main" id="{F3A8E337-6CDD-4226-8448-4CA0476AA1C7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5" name="Rectangle 1484">
                  <a:extLst>
                    <a:ext uri="{FF2B5EF4-FFF2-40B4-BE49-F238E27FC236}">
                      <a16:creationId xmlns:a16="http://schemas.microsoft.com/office/drawing/2014/main" id="{B2058D94-3D5A-48DC-A28A-07C6B730DAE9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29" name="Group 1428">
              <a:extLst>
                <a:ext uri="{FF2B5EF4-FFF2-40B4-BE49-F238E27FC236}">
                  <a16:creationId xmlns:a16="http://schemas.microsoft.com/office/drawing/2014/main" id="{627BC90C-4F0E-464C-B831-C132FA02F40E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1456" name="Rectangle 1455">
                <a:extLst>
                  <a:ext uri="{FF2B5EF4-FFF2-40B4-BE49-F238E27FC236}">
                    <a16:creationId xmlns:a16="http://schemas.microsoft.com/office/drawing/2014/main" id="{D2EAD99E-5A52-4DDA-B011-EF269B7BD79D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57" name="Group 1456">
                <a:extLst>
                  <a:ext uri="{FF2B5EF4-FFF2-40B4-BE49-F238E27FC236}">
                    <a16:creationId xmlns:a16="http://schemas.microsoft.com/office/drawing/2014/main" id="{22FB7648-05DB-4408-9C31-7C4347C20316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73" name="Rectangle 1472">
                  <a:extLst>
                    <a:ext uri="{FF2B5EF4-FFF2-40B4-BE49-F238E27FC236}">
                      <a16:creationId xmlns:a16="http://schemas.microsoft.com/office/drawing/2014/main" id="{9F08062F-D18C-4956-A18D-2817F8655BF1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4" name="Rectangle 1473">
                  <a:extLst>
                    <a:ext uri="{FF2B5EF4-FFF2-40B4-BE49-F238E27FC236}">
                      <a16:creationId xmlns:a16="http://schemas.microsoft.com/office/drawing/2014/main" id="{1F80FD5C-F788-43D5-BD91-3359029E748A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5" name="Rectangle 1474">
                  <a:extLst>
                    <a:ext uri="{FF2B5EF4-FFF2-40B4-BE49-F238E27FC236}">
                      <a16:creationId xmlns:a16="http://schemas.microsoft.com/office/drawing/2014/main" id="{CC66D516-3BF8-44F0-8A8A-AC0D69B89456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6" name="Rectangle 1475">
                  <a:extLst>
                    <a:ext uri="{FF2B5EF4-FFF2-40B4-BE49-F238E27FC236}">
                      <a16:creationId xmlns:a16="http://schemas.microsoft.com/office/drawing/2014/main" id="{5A4828E5-BD44-4B3F-9774-BA8BB624230A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58" name="Group 1457">
                <a:extLst>
                  <a:ext uri="{FF2B5EF4-FFF2-40B4-BE49-F238E27FC236}">
                    <a16:creationId xmlns:a16="http://schemas.microsoft.com/office/drawing/2014/main" id="{500916E8-EA4B-497A-BFC5-EA8B470F8C0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69" name="Rectangle 1468">
                  <a:extLst>
                    <a:ext uri="{FF2B5EF4-FFF2-40B4-BE49-F238E27FC236}">
                      <a16:creationId xmlns:a16="http://schemas.microsoft.com/office/drawing/2014/main" id="{93CE2973-378A-483F-95D6-848404EA2CA2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0" name="Rectangle 1469">
                  <a:extLst>
                    <a:ext uri="{FF2B5EF4-FFF2-40B4-BE49-F238E27FC236}">
                      <a16:creationId xmlns:a16="http://schemas.microsoft.com/office/drawing/2014/main" id="{1A114F56-AF81-4C3A-9C02-A37F9FA5880D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1" name="Rectangle 1470">
                  <a:extLst>
                    <a:ext uri="{FF2B5EF4-FFF2-40B4-BE49-F238E27FC236}">
                      <a16:creationId xmlns:a16="http://schemas.microsoft.com/office/drawing/2014/main" id="{43223569-409D-4B3B-9A21-667F07227945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2" name="Rectangle 1471">
                  <a:extLst>
                    <a:ext uri="{FF2B5EF4-FFF2-40B4-BE49-F238E27FC236}">
                      <a16:creationId xmlns:a16="http://schemas.microsoft.com/office/drawing/2014/main" id="{71B8374C-DC42-4028-A70C-564BD4E6AF7B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59" name="Group 1458">
                <a:extLst>
                  <a:ext uri="{FF2B5EF4-FFF2-40B4-BE49-F238E27FC236}">
                    <a16:creationId xmlns:a16="http://schemas.microsoft.com/office/drawing/2014/main" id="{7C4CE084-1F82-457B-B0C0-C7683978948C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65" name="Rectangle 1464">
                  <a:extLst>
                    <a:ext uri="{FF2B5EF4-FFF2-40B4-BE49-F238E27FC236}">
                      <a16:creationId xmlns:a16="http://schemas.microsoft.com/office/drawing/2014/main" id="{DC4B1B5F-3633-45B7-BB9C-084640E30C32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6" name="Rectangle 1465">
                  <a:extLst>
                    <a:ext uri="{FF2B5EF4-FFF2-40B4-BE49-F238E27FC236}">
                      <a16:creationId xmlns:a16="http://schemas.microsoft.com/office/drawing/2014/main" id="{9E223CA9-535E-4072-8794-29ED97E39421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7" name="Rectangle 1466">
                  <a:extLst>
                    <a:ext uri="{FF2B5EF4-FFF2-40B4-BE49-F238E27FC236}">
                      <a16:creationId xmlns:a16="http://schemas.microsoft.com/office/drawing/2014/main" id="{46435279-F9F8-43B6-8192-1BD15A9A3645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8" name="Rectangle 1467">
                  <a:extLst>
                    <a:ext uri="{FF2B5EF4-FFF2-40B4-BE49-F238E27FC236}">
                      <a16:creationId xmlns:a16="http://schemas.microsoft.com/office/drawing/2014/main" id="{6F26AE08-790F-4ED2-A081-0CA8B8DF16AA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0" name="Group 1459">
                <a:extLst>
                  <a:ext uri="{FF2B5EF4-FFF2-40B4-BE49-F238E27FC236}">
                    <a16:creationId xmlns:a16="http://schemas.microsoft.com/office/drawing/2014/main" id="{32208698-4990-4C97-AFBD-B8BFE627EFCE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61" name="Rectangle 1460">
                  <a:extLst>
                    <a:ext uri="{FF2B5EF4-FFF2-40B4-BE49-F238E27FC236}">
                      <a16:creationId xmlns:a16="http://schemas.microsoft.com/office/drawing/2014/main" id="{2126DC73-F275-43AC-9936-94693139F3B7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2" name="Rectangle 1461">
                  <a:extLst>
                    <a:ext uri="{FF2B5EF4-FFF2-40B4-BE49-F238E27FC236}">
                      <a16:creationId xmlns:a16="http://schemas.microsoft.com/office/drawing/2014/main" id="{8B0EC946-115A-4189-A2BB-9AD03D28C98C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3" name="Rectangle 1462">
                  <a:extLst>
                    <a:ext uri="{FF2B5EF4-FFF2-40B4-BE49-F238E27FC236}">
                      <a16:creationId xmlns:a16="http://schemas.microsoft.com/office/drawing/2014/main" id="{63CDDE89-57CC-4E14-BCF3-8896209C0F31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4" name="Rectangle 1463">
                  <a:extLst>
                    <a:ext uri="{FF2B5EF4-FFF2-40B4-BE49-F238E27FC236}">
                      <a16:creationId xmlns:a16="http://schemas.microsoft.com/office/drawing/2014/main" id="{01B435D8-321D-4979-99E7-D011825723B5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30" name="Group 1429">
              <a:extLst>
                <a:ext uri="{FF2B5EF4-FFF2-40B4-BE49-F238E27FC236}">
                  <a16:creationId xmlns:a16="http://schemas.microsoft.com/office/drawing/2014/main" id="{E7F682F0-E387-4A83-9D56-DCFC963E1440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1435" name="Rectangle 1434">
                <a:extLst>
                  <a:ext uri="{FF2B5EF4-FFF2-40B4-BE49-F238E27FC236}">
                    <a16:creationId xmlns:a16="http://schemas.microsoft.com/office/drawing/2014/main" id="{5A799BB6-EB2B-48EA-BD2B-DBC9ED9509B2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36" name="Group 1435">
                <a:extLst>
                  <a:ext uri="{FF2B5EF4-FFF2-40B4-BE49-F238E27FC236}">
                    <a16:creationId xmlns:a16="http://schemas.microsoft.com/office/drawing/2014/main" id="{8A2F1BFE-9D34-4EDF-8CFF-B0707C54D339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52" name="Rectangle 1451">
                  <a:extLst>
                    <a:ext uri="{FF2B5EF4-FFF2-40B4-BE49-F238E27FC236}">
                      <a16:creationId xmlns:a16="http://schemas.microsoft.com/office/drawing/2014/main" id="{0C065B51-CB24-4608-BBF5-AF35E687E7CD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3" name="Rectangle 1452">
                  <a:extLst>
                    <a:ext uri="{FF2B5EF4-FFF2-40B4-BE49-F238E27FC236}">
                      <a16:creationId xmlns:a16="http://schemas.microsoft.com/office/drawing/2014/main" id="{FB30F048-2937-4753-BD32-236D48812724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4" name="Rectangle 1453">
                  <a:extLst>
                    <a:ext uri="{FF2B5EF4-FFF2-40B4-BE49-F238E27FC236}">
                      <a16:creationId xmlns:a16="http://schemas.microsoft.com/office/drawing/2014/main" id="{B995FAA2-DED6-4637-B611-8F724C1455AD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5" name="Rectangle 1454">
                  <a:extLst>
                    <a:ext uri="{FF2B5EF4-FFF2-40B4-BE49-F238E27FC236}">
                      <a16:creationId xmlns:a16="http://schemas.microsoft.com/office/drawing/2014/main" id="{CCB3B966-BE75-4812-9B46-B57C0D56EBAB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7" name="Group 1436">
                <a:extLst>
                  <a:ext uri="{FF2B5EF4-FFF2-40B4-BE49-F238E27FC236}">
                    <a16:creationId xmlns:a16="http://schemas.microsoft.com/office/drawing/2014/main" id="{E990CECA-C042-4971-8689-D83DB7979488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48" name="Rectangle 1447">
                  <a:extLst>
                    <a:ext uri="{FF2B5EF4-FFF2-40B4-BE49-F238E27FC236}">
                      <a16:creationId xmlns:a16="http://schemas.microsoft.com/office/drawing/2014/main" id="{402C2BF3-FFF0-49A9-8E16-E0C151E5809F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9" name="Rectangle 1448">
                  <a:extLst>
                    <a:ext uri="{FF2B5EF4-FFF2-40B4-BE49-F238E27FC236}">
                      <a16:creationId xmlns:a16="http://schemas.microsoft.com/office/drawing/2014/main" id="{82DF08EF-9252-40F6-96B0-6ED647DB2E17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0" name="Rectangle 1449">
                  <a:extLst>
                    <a:ext uri="{FF2B5EF4-FFF2-40B4-BE49-F238E27FC236}">
                      <a16:creationId xmlns:a16="http://schemas.microsoft.com/office/drawing/2014/main" id="{45B29899-E7B9-4707-870E-3A365CECA456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1" name="Rectangle 1450">
                  <a:extLst>
                    <a:ext uri="{FF2B5EF4-FFF2-40B4-BE49-F238E27FC236}">
                      <a16:creationId xmlns:a16="http://schemas.microsoft.com/office/drawing/2014/main" id="{B401623A-D103-412E-B3B8-773255F24665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8" name="Group 1437">
                <a:extLst>
                  <a:ext uri="{FF2B5EF4-FFF2-40B4-BE49-F238E27FC236}">
                    <a16:creationId xmlns:a16="http://schemas.microsoft.com/office/drawing/2014/main" id="{004E0C37-9546-4216-84CF-4B729A3C7584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44" name="Rectangle 1443">
                  <a:extLst>
                    <a:ext uri="{FF2B5EF4-FFF2-40B4-BE49-F238E27FC236}">
                      <a16:creationId xmlns:a16="http://schemas.microsoft.com/office/drawing/2014/main" id="{5B73A97F-B74E-4AB8-9D1F-C2180823DA7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5" name="Rectangle 1444">
                  <a:extLst>
                    <a:ext uri="{FF2B5EF4-FFF2-40B4-BE49-F238E27FC236}">
                      <a16:creationId xmlns:a16="http://schemas.microsoft.com/office/drawing/2014/main" id="{8F13DF96-4F80-43E2-A826-67D2AB217667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6" name="Rectangle 1445">
                  <a:extLst>
                    <a:ext uri="{FF2B5EF4-FFF2-40B4-BE49-F238E27FC236}">
                      <a16:creationId xmlns:a16="http://schemas.microsoft.com/office/drawing/2014/main" id="{D9B09F5B-FA66-4CA3-A8A7-12426CFF7A50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7" name="Rectangle 1446">
                  <a:extLst>
                    <a:ext uri="{FF2B5EF4-FFF2-40B4-BE49-F238E27FC236}">
                      <a16:creationId xmlns:a16="http://schemas.microsoft.com/office/drawing/2014/main" id="{0AC2FA57-9BD7-4960-A0C7-A31379F81980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9" name="Group 1438">
                <a:extLst>
                  <a:ext uri="{FF2B5EF4-FFF2-40B4-BE49-F238E27FC236}">
                    <a16:creationId xmlns:a16="http://schemas.microsoft.com/office/drawing/2014/main" id="{F4750013-FAB8-4062-8DA1-393F0B682FD0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40" name="Rectangle 1439">
                  <a:extLst>
                    <a:ext uri="{FF2B5EF4-FFF2-40B4-BE49-F238E27FC236}">
                      <a16:creationId xmlns:a16="http://schemas.microsoft.com/office/drawing/2014/main" id="{4B9B6B3D-3606-45C8-B8B7-820F755AFDB5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1" name="Rectangle 1440">
                  <a:extLst>
                    <a:ext uri="{FF2B5EF4-FFF2-40B4-BE49-F238E27FC236}">
                      <a16:creationId xmlns:a16="http://schemas.microsoft.com/office/drawing/2014/main" id="{87E929E4-A6A4-45D0-97F7-3FA0DC9AD4E8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2" name="Rectangle 1441">
                  <a:extLst>
                    <a:ext uri="{FF2B5EF4-FFF2-40B4-BE49-F238E27FC236}">
                      <a16:creationId xmlns:a16="http://schemas.microsoft.com/office/drawing/2014/main" id="{816608AB-1101-406B-B0B4-187881966570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3" name="Rectangle 1442">
                  <a:extLst>
                    <a:ext uri="{FF2B5EF4-FFF2-40B4-BE49-F238E27FC236}">
                      <a16:creationId xmlns:a16="http://schemas.microsoft.com/office/drawing/2014/main" id="{BC1B1020-B7D6-4811-B7C0-9D8CDE5BF9C7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31" name="Rectangle 1430">
              <a:extLst>
                <a:ext uri="{FF2B5EF4-FFF2-40B4-BE49-F238E27FC236}">
                  <a16:creationId xmlns:a16="http://schemas.microsoft.com/office/drawing/2014/main" id="{E5289644-E19E-4D56-B72F-7550971D99A5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2" name="Group 1431">
              <a:extLst>
                <a:ext uri="{FF2B5EF4-FFF2-40B4-BE49-F238E27FC236}">
                  <a16:creationId xmlns:a16="http://schemas.microsoft.com/office/drawing/2014/main" id="{E7C24959-79B3-431C-BB24-48C8764D8433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1433" name="Rectangle 1432">
                <a:extLst>
                  <a:ext uri="{FF2B5EF4-FFF2-40B4-BE49-F238E27FC236}">
                    <a16:creationId xmlns:a16="http://schemas.microsoft.com/office/drawing/2014/main" id="{2A586862-34C2-4A52-9FC6-928E4D9F1F4B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34" name="Graphic 1433" descr="Camera">
                <a:extLst>
                  <a:ext uri="{FF2B5EF4-FFF2-40B4-BE49-F238E27FC236}">
                    <a16:creationId xmlns:a16="http://schemas.microsoft.com/office/drawing/2014/main" id="{65DBD1BC-C8A7-4BCF-96D9-5362D9CE2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02CC653-FF39-4E33-846B-9BBB7007F131}"/>
              </a:ext>
            </a:extLst>
          </p:cNvPr>
          <p:cNvGrpSpPr/>
          <p:nvPr/>
        </p:nvGrpSpPr>
        <p:grpSpPr>
          <a:xfrm>
            <a:off x="2472182" y="3079107"/>
            <a:ext cx="1050220" cy="230498"/>
            <a:chOff x="2694175" y="3196040"/>
            <a:chExt cx="841910" cy="184779"/>
          </a:xfrm>
        </p:grpSpPr>
        <p:sp>
          <p:nvSpPr>
            <p:cNvPr id="340" name="Isosceles Triangle 339">
              <a:extLst>
                <a:ext uri="{FF2B5EF4-FFF2-40B4-BE49-F238E27FC236}">
                  <a16:creationId xmlns:a16="http://schemas.microsoft.com/office/drawing/2014/main" id="{0A964210-AC13-4885-8B2A-E4A5EE23A710}"/>
                </a:ext>
              </a:extLst>
            </p:cNvPr>
            <p:cNvSpPr/>
            <p:nvPr/>
          </p:nvSpPr>
          <p:spPr>
            <a:xfrm rot="4756747">
              <a:off x="3079099" y="2850469"/>
              <a:ext cx="111415" cy="802557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42A9B59D-E34B-4D20-94F4-E1CDB5EFBFD3}"/>
                </a:ext>
              </a:extLst>
            </p:cNvPr>
            <p:cNvSpPr/>
            <p:nvPr/>
          </p:nvSpPr>
          <p:spPr>
            <a:xfrm rot="4756747" flipH="1">
              <a:off x="2687758" y="3276008"/>
              <a:ext cx="111228" cy="983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123C8783-DAEC-4808-949F-E941D1DA64B3}"/>
              </a:ext>
            </a:extLst>
          </p:cNvPr>
          <p:cNvGrpSpPr/>
          <p:nvPr/>
        </p:nvGrpSpPr>
        <p:grpSpPr>
          <a:xfrm>
            <a:off x="1084604" y="2847744"/>
            <a:ext cx="1129100" cy="387129"/>
            <a:chOff x="1185333" y="2911711"/>
            <a:chExt cx="929698" cy="318761"/>
          </a:xfrm>
          <a:solidFill>
            <a:schemeClr val="accent2"/>
          </a:solidFill>
        </p:grpSpPr>
        <p:sp>
          <p:nvSpPr>
            <p:cNvPr id="344" name="Isosceles Triangle 343">
              <a:extLst>
                <a:ext uri="{FF2B5EF4-FFF2-40B4-BE49-F238E27FC236}">
                  <a16:creationId xmlns:a16="http://schemas.microsoft.com/office/drawing/2014/main" id="{861C916A-F8C3-400D-A705-0610065F0ED7}"/>
                </a:ext>
              </a:extLst>
            </p:cNvPr>
            <p:cNvSpPr/>
            <p:nvPr/>
          </p:nvSpPr>
          <p:spPr>
            <a:xfrm rot="17657161">
              <a:off x="1576028" y="2521016"/>
              <a:ext cx="134390" cy="9157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0DD5FEB6-1080-475B-B8DE-5124F21496D2}"/>
                </a:ext>
              </a:extLst>
            </p:cNvPr>
            <p:cNvSpPr/>
            <p:nvPr/>
          </p:nvSpPr>
          <p:spPr>
            <a:xfrm rot="17980541" flipH="1">
              <a:off x="1987185" y="3102625"/>
              <a:ext cx="133832" cy="1218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573D4A50-4FB8-49D8-AAB4-039C6C90D5D6}"/>
              </a:ext>
            </a:extLst>
          </p:cNvPr>
          <p:cNvGrpSpPr/>
          <p:nvPr/>
        </p:nvGrpSpPr>
        <p:grpSpPr>
          <a:xfrm>
            <a:off x="3041409" y="1296722"/>
            <a:ext cx="478858" cy="253628"/>
            <a:chOff x="3941368" y="3448630"/>
            <a:chExt cx="614586" cy="345119"/>
          </a:xfrm>
          <a:solidFill>
            <a:schemeClr val="accent6">
              <a:lumMod val="75000"/>
            </a:schemeClr>
          </a:solidFill>
        </p:grpSpPr>
        <p:sp>
          <p:nvSpPr>
            <p:cNvPr id="347" name="Isosceles Triangle 346">
              <a:extLst>
                <a:ext uri="{FF2B5EF4-FFF2-40B4-BE49-F238E27FC236}">
                  <a16:creationId xmlns:a16="http://schemas.microsoft.com/office/drawing/2014/main" id="{A7CB8185-32E0-4503-96A3-6F4912C4893B}"/>
                </a:ext>
              </a:extLst>
            </p:cNvPr>
            <p:cNvSpPr/>
            <p:nvPr/>
          </p:nvSpPr>
          <p:spPr>
            <a:xfrm rot="3600000">
              <a:off x="4178672" y="3269467"/>
              <a:ext cx="198120" cy="55644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F016ED09-3006-494F-9AF4-5A96931B68A0}"/>
                </a:ext>
              </a:extLst>
            </p:cNvPr>
            <p:cNvSpPr/>
            <p:nvPr/>
          </p:nvSpPr>
          <p:spPr>
            <a:xfrm rot="3600000" flipH="1">
              <a:off x="3929938" y="3607059"/>
              <a:ext cx="198120" cy="1752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9" name="TextBox 348">
            <a:extLst>
              <a:ext uri="{FF2B5EF4-FFF2-40B4-BE49-F238E27FC236}">
                <a16:creationId xmlns:a16="http://schemas.microsoft.com/office/drawing/2014/main" id="{C0B2FD58-2CCA-4DD1-9B52-68E2AC3D0C99}"/>
              </a:ext>
            </a:extLst>
          </p:cNvPr>
          <p:cNvSpPr txBox="1"/>
          <p:nvPr/>
        </p:nvSpPr>
        <p:spPr>
          <a:xfrm>
            <a:off x="1355904" y="186137"/>
            <a:ext cx="1640193" cy="738664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link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Azimuth angle: 25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Elevation angle: -19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570940B9-A1C7-46B9-A1CD-C9EA3627CCE3}"/>
              </a:ext>
            </a:extLst>
          </p:cNvPr>
          <p:cNvCxnSpPr>
            <a:cxnSpLocks/>
          </p:cNvCxnSpPr>
          <p:nvPr/>
        </p:nvCxnSpPr>
        <p:spPr>
          <a:xfrm>
            <a:off x="3004740" y="925677"/>
            <a:ext cx="200476" cy="31361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657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0966E72-2F06-42CD-B35E-F6EBFE3633F2}"/>
              </a:ext>
            </a:extLst>
          </p:cNvPr>
          <p:cNvGrpSpPr/>
          <p:nvPr/>
        </p:nvGrpSpPr>
        <p:grpSpPr>
          <a:xfrm>
            <a:off x="0" y="2249042"/>
            <a:ext cx="1046894" cy="1167213"/>
            <a:chOff x="8541267" y="-289953"/>
            <a:chExt cx="4230591" cy="4716810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257D4A8F-C97F-4B37-B587-5B965DCD00F2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3">
              <a:extLst>
                <a:ext uri="{FF2B5EF4-FFF2-40B4-BE49-F238E27FC236}">
                  <a16:creationId xmlns:a16="http://schemas.microsoft.com/office/drawing/2014/main" id="{EEBF898F-8A6F-4CB9-99ED-6BF646C7BD6D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17">
              <a:extLst>
                <a:ext uri="{FF2B5EF4-FFF2-40B4-BE49-F238E27FC236}">
                  <a16:creationId xmlns:a16="http://schemas.microsoft.com/office/drawing/2014/main" id="{76536AF9-7858-46C4-B98F-74524DDC3723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19">
              <a:extLst>
                <a:ext uri="{FF2B5EF4-FFF2-40B4-BE49-F238E27FC236}">
                  <a16:creationId xmlns:a16="http://schemas.microsoft.com/office/drawing/2014/main" id="{171F5AFA-403F-4344-853B-3AB209365FD5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3C818B4-6107-44A2-9EE1-CE7490D4A021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38" name="평행 사변형 14">
                <a:extLst>
                  <a:ext uri="{FF2B5EF4-FFF2-40B4-BE49-F238E27FC236}">
                    <a16:creationId xmlns:a16="http://schemas.microsoft.com/office/drawing/2014/main" id="{E0D7594A-D392-4B3C-B761-C7EDC385B61F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평행 사변형 15">
                <a:extLst>
                  <a:ext uri="{FF2B5EF4-FFF2-40B4-BE49-F238E27FC236}">
                    <a16:creationId xmlns:a16="http://schemas.microsoft.com/office/drawing/2014/main" id="{5EE31C20-A7A1-42A1-B2AD-7F5FF47B9C60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평행 사변형 16">
                <a:extLst>
                  <a:ext uri="{FF2B5EF4-FFF2-40B4-BE49-F238E27FC236}">
                    <a16:creationId xmlns:a16="http://schemas.microsoft.com/office/drawing/2014/main" id="{880BBDBA-6E41-4BED-A588-68434FADF7FC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4B04F72-2FFC-4E05-8644-D7DA8D18EC9B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57" name="평행 사변형 14">
                  <a:extLst>
                    <a:ext uri="{FF2B5EF4-FFF2-40B4-BE49-F238E27FC236}">
                      <a16:creationId xmlns:a16="http://schemas.microsoft.com/office/drawing/2014/main" id="{4465E626-9C12-4AF1-B444-26294B6D5A0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평행 사변형 14">
                  <a:extLst>
                    <a:ext uri="{FF2B5EF4-FFF2-40B4-BE49-F238E27FC236}">
                      <a16:creationId xmlns:a16="http://schemas.microsoft.com/office/drawing/2014/main" id="{E19DD833-EB66-41D5-80A3-DDC12C89A893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평행 사변형 14">
                  <a:extLst>
                    <a:ext uri="{FF2B5EF4-FFF2-40B4-BE49-F238E27FC236}">
                      <a16:creationId xmlns:a16="http://schemas.microsoft.com/office/drawing/2014/main" id="{23609AF3-BB72-412C-AF6D-B0C41CF39AB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평행 사변형 14">
                  <a:extLst>
                    <a:ext uri="{FF2B5EF4-FFF2-40B4-BE49-F238E27FC236}">
                      <a16:creationId xmlns:a16="http://schemas.microsoft.com/office/drawing/2014/main" id="{980C4F0D-1DC7-4CEA-B7B5-7C56CE6578C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DB74AB5-31EA-4DD2-B23C-746F777C2AD2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53" name="평행 사변형 14">
                  <a:extLst>
                    <a:ext uri="{FF2B5EF4-FFF2-40B4-BE49-F238E27FC236}">
                      <a16:creationId xmlns:a16="http://schemas.microsoft.com/office/drawing/2014/main" id="{7F523583-1716-4407-BA03-3CD346EB09E0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평행 사변형 14">
                  <a:extLst>
                    <a:ext uri="{FF2B5EF4-FFF2-40B4-BE49-F238E27FC236}">
                      <a16:creationId xmlns:a16="http://schemas.microsoft.com/office/drawing/2014/main" id="{CD796E37-85E1-4E0C-95AE-C5275FEE777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평행 사변형 14">
                  <a:extLst>
                    <a:ext uri="{FF2B5EF4-FFF2-40B4-BE49-F238E27FC236}">
                      <a16:creationId xmlns:a16="http://schemas.microsoft.com/office/drawing/2014/main" id="{7972B632-C717-4281-AC98-29CE2E8AA03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평행 사변형 14">
                  <a:extLst>
                    <a:ext uri="{FF2B5EF4-FFF2-40B4-BE49-F238E27FC236}">
                      <a16:creationId xmlns:a16="http://schemas.microsoft.com/office/drawing/2014/main" id="{E0CA2481-E494-428A-9726-C5959785666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B37B8B0-5659-47E7-B49F-05CCBAEEBF11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49" name="평행 사변형 14">
                  <a:extLst>
                    <a:ext uri="{FF2B5EF4-FFF2-40B4-BE49-F238E27FC236}">
                      <a16:creationId xmlns:a16="http://schemas.microsoft.com/office/drawing/2014/main" id="{E8B740AF-7544-4F69-96E3-D1863E4849DD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평행 사변형 14">
                  <a:extLst>
                    <a:ext uri="{FF2B5EF4-FFF2-40B4-BE49-F238E27FC236}">
                      <a16:creationId xmlns:a16="http://schemas.microsoft.com/office/drawing/2014/main" id="{6062F4A7-8280-40B3-90A8-C7BEF7579E4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평행 사변형 14">
                  <a:extLst>
                    <a:ext uri="{FF2B5EF4-FFF2-40B4-BE49-F238E27FC236}">
                      <a16:creationId xmlns:a16="http://schemas.microsoft.com/office/drawing/2014/main" id="{1B97D143-6128-4EBB-8F38-F54A8C1DC7A9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평행 사변형 14">
                  <a:extLst>
                    <a:ext uri="{FF2B5EF4-FFF2-40B4-BE49-F238E27FC236}">
                      <a16:creationId xmlns:a16="http://schemas.microsoft.com/office/drawing/2014/main" id="{D3AE7EAD-867C-4B68-86E1-EC38127A515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688A987-9E92-48CB-801E-AABA778D50E8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45" name="평행 사변형 14">
                  <a:extLst>
                    <a:ext uri="{FF2B5EF4-FFF2-40B4-BE49-F238E27FC236}">
                      <a16:creationId xmlns:a16="http://schemas.microsoft.com/office/drawing/2014/main" id="{ACB4C9CE-79A8-494D-A023-0013FC52CA9D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평행 사변형 14">
                  <a:extLst>
                    <a:ext uri="{FF2B5EF4-FFF2-40B4-BE49-F238E27FC236}">
                      <a16:creationId xmlns:a16="http://schemas.microsoft.com/office/drawing/2014/main" id="{EB1D7435-4F09-42DB-845A-D9E6CA138E1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평행 사변형 14">
                  <a:extLst>
                    <a:ext uri="{FF2B5EF4-FFF2-40B4-BE49-F238E27FC236}">
                      <a16:creationId xmlns:a16="http://schemas.microsoft.com/office/drawing/2014/main" id="{72D7D2DC-290F-4470-8753-E134AF8F0CA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평행 사변형 14">
                  <a:extLst>
                    <a:ext uri="{FF2B5EF4-FFF2-40B4-BE49-F238E27FC236}">
                      <a16:creationId xmlns:a16="http://schemas.microsoft.com/office/drawing/2014/main" id="{007ADD23-FC7F-41C8-A587-625AB24AEE05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88F557D-6D86-40EC-8B7C-29A5EAFDBB1D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15" name="평행 사변형 14">
                <a:extLst>
                  <a:ext uri="{FF2B5EF4-FFF2-40B4-BE49-F238E27FC236}">
                    <a16:creationId xmlns:a16="http://schemas.microsoft.com/office/drawing/2014/main" id="{09882FDD-488B-423E-A772-2A7A0F1905C7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평행 사변형 15">
                <a:extLst>
                  <a:ext uri="{FF2B5EF4-FFF2-40B4-BE49-F238E27FC236}">
                    <a16:creationId xmlns:a16="http://schemas.microsoft.com/office/drawing/2014/main" id="{935E1E7C-EE45-40F4-9A55-3632681D49B8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평행 사변형 16">
                <a:extLst>
                  <a:ext uri="{FF2B5EF4-FFF2-40B4-BE49-F238E27FC236}">
                    <a16:creationId xmlns:a16="http://schemas.microsoft.com/office/drawing/2014/main" id="{7370CBED-B02F-4C6E-B381-C99A5173FED9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E82E883-1566-4CC5-8624-35C2F147890C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34" name="평행 사변형 14">
                  <a:extLst>
                    <a:ext uri="{FF2B5EF4-FFF2-40B4-BE49-F238E27FC236}">
                      <a16:creationId xmlns:a16="http://schemas.microsoft.com/office/drawing/2014/main" id="{26586C74-9BB9-45E5-8D0A-B2B02135A4F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평행 사변형 14">
                  <a:extLst>
                    <a:ext uri="{FF2B5EF4-FFF2-40B4-BE49-F238E27FC236}">
                      <a16:creationId xmlns:a16="http://schemas.microsoft.com/office/drawing/2014/main" id="{47635331-820A-45A1-A5EB-3C24AA42D9B5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평행 사변형 14">
                  <a:extLst>
                    <a:ext uri="{FF2B5EF4-FFF2-40B4-BE49-F238E27FC236}">
                      <a16:creationId xmlns:a16="http://schemas.microsoft.com/office/drawing/2014/main" id="{3528D2E7-2778-4EC4-A54F-4802339B51C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평행 사변형 14">
                  <a:extLst>
                    <a:ext uri="{FF2B5EF4-FFF2-40B4-BE49-F238E27FC236}">
                      <a16:creationId xmlns:a16="http://schemas.microsoft.com/office/drawing/2014/main" id="{07D5B36B-BF8B-4B50-B8E8-65FFB44C1AF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23FC66A-D3EF-448B-B7E9-1B0C288B6EE3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30" name="평행 사변형 14">
                  <a:extLst>
                    <a:ext uri="{FF2B5EF4-FFF2-40B4-BE49-F238E27FC236}">
                      <a16:creationId xmlns:a16="http://schemas.microsoft.com/office/drawing/2014/main" id="{E6D913CA-86CA-4AAF-B276-1D61475C445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평행 사변형 14">
                  <a:extLst>
                    <a:ext uri="{FF2B5EF4-FFF2-40B4-BE49-F238E27FC236}">
                      <a16:creationId xmlns:a16="http://schemas.microsoft.com/office/drawing/2014/main" id="{715A2ED1-9471-4E89-A0B3-5AD058D3D18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평행 사변형 14">
                  <a:extLst>
                    <a:ext uri="{FF2B5EF4-FFF2-40B4-BE49-F238E27FC236}">
                      <a16:creationId xmlns:a16="http://schemas.microsoft.com/office/drawing/2014/main" id="{00749032-BB29-4F31-A335-E6370337E1AA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평행 사변형 14">
                  <a:extLst>
                    <a:ext uri="{FF2B5EF4-FFF2-40B4-BE49-F238E27FC236}">
                      <a16:creationId xmlns:a16="http://schemas.microsoft.com/office/drawing/2014/main" id="{0CFC5162-6E66-4F45-9A85-3B556296912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FE44B0A-F23C-437B-A044-76437F87EA31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26" name="평행 사변형 14">
                  <a:extLst>
                    <a:ext uri="{FF2B5EF4-FFF2-40B4-BE49-F238E27FC236}">
                      <a16:creationId xmlns:a16="http://schemas.microsoft.com/office/drawing/2014/main" id="{C0AB6713-EAC1-4F5F-BE0C-B10A0950774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평행 사변형 14">
                  <a:extLst>
                    <a:ext uri="{FF2B5EF4-FFF2-40B4-BE49-F238E27FC236}">
                      <a16:creationId xmlns:a16="http://schemas.microsoft.com/office/drawing/2014/main" id="{B6EBE97F-0920-42D2-940C-BC3C426ADC8D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평행 사변형 14">
                  <a:extLst>
                    <a:ext uri="{FF2B5EF4-FFF2-40B4-BE49-F238E27FC236}">
                      <a16:creationId xmlns:a16="http://schemas.microsoft.com/office/drawing/2014/main" id="{48638650-6EC7-42EE-9B16-CD95E7E9183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평행 사변형 14">
                  <a:extLst>
                    <a:ext uri="{FF2B5EF4-FFF2-40B4-BE49-F238E27FC236}">
                      <a16:creationId xmlns:a16="http://schemas.microsoft.com/office/drawing/2014/main" id="{A0A87D90-F8E9-4904-AF45-01DD7CC6093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BB02253-0664-4E5F-8AC0-A6399F22FE84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22" name="평행 사변형 14">
                  <a:extLst>
                    <a:ext uri="{FF2B5EF4-FFF2-40B4-BE49-F238E27FC236}">
                      <a16:creationId xmlns:a16="http://schemas.microsoft.com/office/drawing/2014/main" id="{8550900C-CA4B-4BC0-9721-98410ED462AD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평행 사변형 14">
                  <a:extLst>
                    <a:ext uri="{FF2B5EF4-FFF2-40B4-BE49-F238E27FC236}">
                      <a16:creationId xmlns:a16="http://schemas.microsoft.com/office/drawing/2014/main" id="{A316E8F9-D2D8-46AD-97F1-DEE0D906C67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평행 사변형 14">
                  <a:extLst>
                    <a:ext uri="{FF2B5EF4-FFF2-40B4-BE49-F238E27FC236}">
                      <a16:creationId xmlns:a16="http://schemas.microsoft.com/office/drawing/2014/main" id="{B0A00B06-01A6-41A8-B2EB-FE77792442E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평행 사변형 14">
                  <a:extLst>
                    <a:ext uri="{FF2B5EF4-FFF2-40B4-BE49-F238E27FC236}">
                      <a16:creationId xmlns:a16="http://schemas.microsoft.com/office/drawing/2014/main" id="{84FA3AEA-2DE5-4C4B-8D10-ACF8BA0D91E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F98289-3AA5-45F3-B712-379635531D85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13" name="직사각형 20">
                <a:extLst>
                  <a:ext uri="{FF2B5EF4-FFF2-40B4-BE49-F238E27FC236}">
                    <a16:creationId xmlns:a16="http://schemas.microsoft.com/office/drawing/2014/main" id="{C7F8E395-A20D-49E9-BA84-444C30FB4BBE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4" name="Graphic 13" descr="Camera">
                <a:extLst>
                  <a:ext uri="{FF2B5EF4-FFF2-40B4-BE49-F238E27FC236}">
                    <a16:creationId xmlns:a16="http://schemas.microsoft.com/office/drawing/2014/main" id="{F7A61F20-FC67-47A3-8BD2-2A637F2AB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921ED99-7E07-4943-BD32-0D2B3A97C19A}"/>
              </a:ext>
            </a:extLst>
          </p:cNvPr>
          <p:cNvGrpSpPr/>
          <p:nvPr/>
        </p:nvGrpSpPr>
        <p:grpSpPr>
          <a:xfrm>
            <a:off x="863170" y="0"/>
            <a:ext cx="1046894" cy="1167213"/>
            <a:chOff x="8541267" y="-289953"/>
            <a:chExt cx="4230591" cy="4716810"/>
          </a:xfrm>
        </p:grpSpPr>
        <p:sp>
          <p:nvSpPr>
            <p:cNvPr id="62" name="직사각형 20">
              <a:extLst>
                <a:ext uri="{FF2B5EF4-FFF2-40B4-BE49-F238E27FC236}">
                  <a16:creationId xmlns:a16="http://schemas.microsoft.com/office/drawing/2014/main" id="{E36FC95C-33AC-46DC-B060-BD38071C2EBD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3">
              <a:extLst>
                <a:ext uri="{FF2B5EF4-FFF2-40B4-BE49-F238E27FC236}">
                  <a16:creationId xmlns:a16="http://schemas.microsoft.com/office/drawing/2014/main" id="{D2E4718B-9EAD-489E-8954-ABC1EE18C2C4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17">
              <a:extLst>
                <a:ext uri="{FF2B5EF4-FFF2-40B4-BE49-F238E27FC236}">
                  <a16:creationId xmlns:a16="http://schemas.microsoft.com/office/drawing/2014/main" id="{3DF119B7-0F7B-4993-9D2D-3030E5D621E6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19">
              <a:extLst>
                <a:ext uri="{FF2B5EF4-FFF2-40B4-BE49-F238E27FC236}">
                  <a16:creationId xmlns:a16="http://schemas.microsoft.com/office/drawing/2014/main" id="{9F0270BB-9B82-47DD-8225-F6CF5F2FEE6B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0FF3067-8AA5-4093-8ED4-24B9B24EF2BF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94" name="평행 사변형 14">
                <a:extLst>
                  <a:ext uri="{FF2B5EF4-FFF2-40B4-BE49-F238E27FC236}">
                    <a16:creationId xmlns:a16="http://schemas.microsoft.com/office/drawing/2014/main" id="{9D03224D-D015-4D40-92B5-C3EBBF813BFD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평행 사변형 15">
                <a:extLst>
                  <a:ext uri="{FF2B5EF4-FFF2-40B4-BE49-F238E27FC236}">
                    <a16:creationId xmlns:a16="http://schemas.microsoft.com/office/drawing/2014/main" id="{A8581EED-F91D-487D-8178-35B387F5B18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평행 사변형 16">
                <a:extLst>
                  <a:ext uri="{FF2B5EF4-FFF2-40B4-BE49-F238E27FC236}">
                    <a16:creationId xmlns:a16="http://schemas.microsoft.com/office/drawing/2014/main" id="{4699AA44-5B3F-477C-A189-B474A4B8612D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E63CADF-E979-403B-8350-D8A98447D034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13" name="평행 사변형 14">
                  <a:extLst>
                    <a:ext uri="{FF2B5EF4-FFF2-40B4-BE49-F238E27FC236}">
                      <a16:creationId xmlns:a16="http://schemas.microsoft.com/office/drawing/2014/main" id="{B81CF370-6419-4BA4-9ADB-8BFB4875BD4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평행 사변형 14">
                  <a:extLst>
                    <a:ext uri="{FF2B5EF4-FFF2-40B4-BE49-F238E27FC236}">
                      <a16:creationId xmlns:a16="http://schemas.microsoft.com/office/drawing/2014/main" id="{D9626F4B-5AAB-499A-9954-8995804EB35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평행 사변형 14">
                  <a:extLst>
                    <a:ext uri="{FF2B5EF4-FFF2-40B4-BE49-F238E27FC236}">
                      <a16:creationId xmlns:a16="http://schemas.microsoft.com/office/drawing/2014/main" id="{30AF7E4D-25C3-4709-8D2A-E09E7A20087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6" name="평행 사변형 14">
                  <a:extLst>
                    <a:ext uri="{FF2B5EF4-FFF2-40B4-BE49-F238E27FC236}">
                      <a16:creationId xmlns:a16="http://schemas.microsoft.com/office/drawing/2014/main" id="{88A96666-72C3-44E8-90C9-97DE4C07D09E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0C4A3ACC-AABB-4B28-9BFD-02A15A5F3115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9" name="평행 사변형 14">
                  <a:extLst>
                    <a:ext uri="{FF2B5EF4-FFF2-40B4-BE49-F238E27FC236}">
                      <a16:creationId xmlns:a16="http://schemas.microsoft.com/office/drawing/2014/main" id="{A22C0299-7D14-4DB9-A4E4-1411EE839B6C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평행 사변형 14">
                  <a:extLst>
                    <a:ext uri="{FF2B5EF4-FFF2-40B4-BE49-F238E27FC236}">
                      <a16:creationId xmlns:a16="http://schemas.microsoft.com/office/drawing/2014/main" id="{00064E56-FB92-4DA1-A7C4-9C38A9AE095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평행 사변형 14">
                  <a:extLst>
                    <a:ext uri="{FF2B5EF4-FFF2-40B4-BE49-F238E27FC236}">
                      <a16:creationId xmlns:a16="http://schemas.microsoft.com/office/drawing/2014/main" id="{79657F73-0A0A-42DC-A52D-513B6509A0F0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평행 사변형 14">
                  <a:extLst>
                    <a:ext uri="{FF2B5EF4-FFF2-40B4-BE49-F238E27FC236}">
                      <a16:creationId xmlns:a16="http://schemas.microsoft.com/office/drawing/2014/main" id="{9A3951DC-6F4A-4E15-95B5-23F9A6E01F0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B68F6214-2BC9-45AE-A3A6-9AA6F1D97AF4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5" name="평행 사변형 14">
                  <a:extLst>
                    <a:ext uri="{FF2B5EF4-FFF2-40B4-BE49-F238E27FC236}">
                      <a16:creationId xmlns:a16="http://schemas.microsoft.com/office/drawing/2014/main" id="{AC2AB2B8-CA3E-4DC8-93DF-692FFEC4EA49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" name="평행 사변형 14">
                  <a:extLst>
                    <a:ext uri="{FF2B5EF4-FFF2-40B4-BE49-F238E27FC236}">
                      <a16:creationId xmlns:a16="http://schemas.microsoft.com/office/drawing/2014/main" id="{9FD36E79-796E-46E5-86A4-96E97011F66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" name="평행 사변형 14">
                  <a:extLst>
                    <a:ext uri="{FF2B5EF4-FFF2-40B4-BE49-F238E27FC236}">
                      <a16:creationId xmlns:a16="http://schemas.microsoft.com/office/drawing/2014/main" id="{5B3EDEB6-F7DC-4794-91E7-82D149EF07F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8" name="평행 사변형 14">
                  <a:extLst>
                    <a:ext uri="{FF2B5EF4-FFF2-40B4-BE49-F238E27FC236}">
                      <a16:creationId xmlns:a16="http://schemas.microsoft.com/office/drawing/2014/main" id="{0EA4D0C5-656A-4677-A711-5BA5197B6794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4ACBD66E-EC5A-411A-8F9B-103A08DC6506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01" name="평행 사변형 14">
                  <a:extLst>
                    <a:ext uri="{FF2B5EF4-FFF2-40B4-BE49-F238E27FC236}">
                      <a16:creationId xmlns:a16="http://schemas.microsoft.com/office/drawing/2014/main" id="{00AC7C5D-BB25-446A-8566-3B695FBAA5F8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평행 사변형 14">
                  <a:extLst>
                    <a:ext uri="{FF2B5EF4-FFF2-40B4-BE49-F238E27FC236}">
                      <a16:creationId xmlns:a16="http://schemas.microsoft.com/office/drawing/2014/main" id="{7CC172F7-5F08-46E1-9E61-001418CB82B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평행 사변형 14">
                  <a:extLst>
                    <a:ext uri="{FF2B5EF4-FFF2-40B4-BE49-F238E27FC236}">
                      <a16:creationId xmlns:a16="http://schemas.microsoft.com/office/drawing/2014/main" id="{5039F95E-BBDE-48A9-B3A1-5BC62443C73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평행 사변형 14">
                  <a:extLst>
                    <a:ext uri="{FF2B5EF4-FFF2-40B4-BE49-F238E27FC236}">
                      <a16:creationId xmlns:a16="http://schemas.microsoft.com/office/drawing/2014/main" id="{A6A02EEA-7C50-402A-A16A-0CF30743EF4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708B133-511C-480E-ABAD-5B34319B12A8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71" name="평행 사변형 14">
                <a:extLst>
                  <a:ext uri="{FF2B5EF4-FFF2-40B4-BE49-F238E27FC236}">
                    <a16:creationId xmlns:a16="http://schemas.microsoft.com/office/drawing/2014/main" id="{DE15F957-AA1B-484C-BB86-F1C09DD5D4A2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평행 사변형 15">
                <a:extLst>
                  <a:ext uri="{FF2B5EF4-FFF2-40B4-BE49-F238E27FC236}">
                    <a16:creationId xmlns:a16="http://schemas.microsoft.com/office/drawing/2014/main" id="{D67BC971-4B3D-4DAC-83DD-4E8D1E31A31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평행 사변형 16">
                <a:extLst>
                  <a:ext uri="{FF2B5EF4-FFF2-40B4-BE49-F238E27FC236}">
                    <a16:creationId xmlns:a16="http://schemas.microsoft.com/office/drawing/2014/main" id="{87E4FDA5-7E1B-4EE4-8781-072F67A76FB1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62F5E81-39E3-4CCD-B969-6E7D1232A707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90" name="평행 사변형 14">
                  <a:extLst>
                    <a:ext uri="{FF2B5EF4-FFF2-40B4-BE49-F238E27FC236}">
                      <a16:creationId xmlns:a16="http://schemas.microsoft.com/office/drawing/2014/main" id="{F7C938F4-6D55-4D3A-A660-D73E99DA0E2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평행 사변형 14">
                  <a:extLst>
                    <a:ext uri="{FF2B5EF4-FFF2-40B4-BE49-F238E27FC236}">
                      <a16:creationId xmlns:a16="http://schemas.microsoft.com/office/drawing/2014/main" id="{4D027FFA-6DB5-408F-A145-8222818CBBE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평행 사변형 14">
                  <a:extLst>
                    <a:ext uri="{FF2B5EF4-FFF2-40B4-BE49-F238E27FC236}">
                      <a16:creationId xmlns:a16="http://schemas.microsoft.com/office/drawing/2014/main" id="{EC63245A-F946-4493-8CC2-8BE7FAD1504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평행 사변형 14">
                  <a:extLst>
                    <a:ext uri="{FF2B5EF4-FFF2-40B4-BE49-F238E27FC236}">
                      <a16:creationId xmlns:a16="http://schemas.microsoft.com/office/drawing/2014/main" id="{3F4AADB8-5BA3-4D24-B257-4FA72ABBC0A3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2C4DA5A4-3426-49D4-9CA7-4805F5DDCDFB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86" name="평행 사변형 14">
                  <a:extLst>
                    <a:ext uri="{FF2B5EF4-FFF2-40B4-BE49-F238E27FC236}">
                      <a16:creationId xmlns:a16="http://schemas.microsoft.com/office/drawing/2014/main" id="{21F5C8C1-C183-4783-98F1-F3A6463EC9A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7" name="평행 사변형 14">
                  <a:extLst>
                    <a:ext uri="{FF2B5EF4-FFF2-40B4-BE49-F238E27FC236}">
                      <a16:creationId xmlns:a16="http://schemas.microsoft.com/office/drawing/2014/main" id="{DFC81EBF-6EA4-4196-BDA7-E8C08588B00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8" name="평행 사변형 14">
                  <a:extLst>
                    <a:ext uri="{FF2B5EF4-FFF2-40B4-BE49-F238E27FC236}">
                      <a16:creationId xmlns:a16="http://schemas.microsoft.com/office/drawing/2014/main" id="{1925E4EC-895B-4568-9F19-A3C6147D837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평행 사변형 14">
                  <a:extLst>
                    <a:ext uri="{FF2B5EF4-FFF2-40B4-BE49-F238E27FC236}">
                      <a16:creationId xmlns:a16="http://schemas.microsoft.com/office/drawing/2014/main" id="{5E3096E5-B918-4FDD-B486-C212D09F63D5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690BF98-8435-4C29-B686-0EF4B06C428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82" name="평행 사변형 14">
                  <a:extLst>
                    <a:ext uri="{FF2B5EF4-FFF2-40B4-BE49-F238E27FC236}">
                      <a16:creationId xmlns:a16="http://schemas.microsoft.com/office/drawing/2014/main" id="{8F2920C1-D7E2-49F9-A7BB-65EDA3670CCC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평행 사변형 14">
                  <a:extLst>
                    <a:ext uri="{FF2B5EF4-FFF2-40B4-BE49-F238E27FC236}">
                      <a16:creationId xmlns:a16="http://schemas.microsoft.com/office/drawing/2014/main" id="{3A9E313B-1CAF-464E-81B7-7C25B5FE153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평행 사변형 14">
                  <a:extLst>
                    <a:ext uri="{FF2B5EF4-FFF2-40B4-BE49-F238E27FC236}">
                      <a16:creationId xmlns:a16="http://schemas.microsoft.com/office/drawing/2014/main" id="{C88DE8B8-6CDC-419D-B8F9-03C3FEEFE25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평행 사변형 14">
                  <a:extLst>
                    <a:ext uri="{FF2B5EF4-FFF2-40B4-BE49-F238E27FC236}">
                      <a16:creationId xmlns:a16="http://schemas.microsoft.com/office/drawing/2014/main" id="{11DE3915-08C6-4168-A0E1-22D3B01840A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B6EFA49-ECAB-40B0-98AF-6E279DDC43A4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78" name="평행 사변형 14">
                  <a:extLst>
                    <a:ext uri="{FF2B5EF4-FFF2-40B4-BE49-F238E27FC236}">
                      <a16:creationId xmlns:a16="http://schemas.microsoft.com/office/drawing/2014/main" id="{EF07AD09-E7EA-41C0-A6B6-14D0A2C48B5F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9" name="평행 사변형 14">
                  <a:extLst>
                    <a:ext uri="{FF2B5EF4-FFF2-40B4-BE49-F238E27FC236}">
                      <a16:creationId xmlns:a16="http://schemas.microsoft.com/office/drawing/2014/main" id="{BA67DA77-DF40-49EC-8291-C2266452B79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0" name="평행 사변형 14">
                  <a:extLst>
                    <a:ext uri="{FF2B5EF4-FFF2-40B4-BE49-F238E27FC236}">
                      <a16:creationId xmlns:a16="http://schemas.microsoft.com/office/drawing/2014/main" id="{FC427678-92C2-47C9-A952-945227FE92E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1" name="평행 사변형 14">
                  <a:extLst>
                    <a:ext uri="{FF2B5EF4-FFF2-40B4-BE49-F238E27FC236}">
                      <a16:creationId xmlns:a16="http://schemas.microsoft.com/office/drawing/2014/main" id="{23090D5C-E965-471C-AD41-CD5E75D1082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034595B-3D85-4213-9B7D-867D1B36F17D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69" name="직사각형 20">
                <a:extLst>
                  <a:ext uri="{FF2B5EF4-FFF2-40B4-BE49-F238E27FC236}">
                    <a16:creationId xmlns:a16="http://schemas.microsoft.com/office/drawing/2014/main" id="{93F72F57-8DFD-4DE9-A545-BFBE053F5D8E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0" name="Graphic 69" descr="Camera">
                <a:extLst>
                  <a:ext uri="{FF2B5EF4-FFF2-40B4-BE49-F238E27FC236}">
                    <a16:creationId xmlns:a16="http://schemas.microsoft.com/office/drawing/2014/main" id="{DED86EA6-41F9-43D4-B3BA-5FD8B19E4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E89EDF6-6A56-4392-A1BF-FD3035CF04DE}"/>
              </a:ext>
            </a:extLst>
          </p:cNvPr>
          <p:cNvGrpSpPr/>
          <p:nvPr/>
        </p:nvGrpSpPr>
        <p:grpSpPr>
          <a:xfrm>
            <a:off x="3509127" y="308085"/>
            <a:ext cx="1046894" cy="1167213"/>
            <a:chOff x="8541267" y="-289953"/>
            <a:chExt cx="4230591" cy="4716810"/>
          </a:xfrm>
        </p:grpSpPr>
        <p:sp>
          <p:nvSpPr>
            <p:cNvPr id="118" name="직사각형 20">
              <a:extLst>
                <a:ext uri="{FF2B5EF4-FFF2-40B4-BE49-F238E27FC236}">
                  <a16:creationId xmlns:a16="http://schemas.microsoft.com/office/drawing/2014/main" id="{27106FDD-8425-43AE-AD82-D2E44D1B99F9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9" name="직사각형 3">
              <a:extLst>
                <a:ext uri="{FF2B5EF4-FFF2-40B4-BE49-F238E27FC236}">
                  <a16:creationId xmlns:a16="http://schemas.microsoft.com/office/drawing/2014/main" id="{CB47EBBC-B5E4-4095-ACD2-3C17319F1FF0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직사각형 17">
              <a:extLst>
                <a:ext uri="{FF2B5EF4-FFF2-40B4-BE49-F238E27FC236}">
                  <a16:creationId xmlns:a16="http://schemas.microsoft.com/office/drawing/2014/main" id="{ECFABD8A-E7D1-43F2-B5DF-6805DAE6BF21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직사각형 19">
              <a:extLst>
                <a:ext uri="{FF2B5EF4-FFF2-40B4-BE49-F238E27FC236}">
                  <a16:creationId xmlns:a16="http://schemas.microsoft.com/office/drawing/2014/main" id="{7625DEA7-C445-4A95-87E4-7145D743DC6A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5DA8BEC-92BB-4885-BEEC-F94F7B872BE1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150" name="평행 사변형 14">
                <a:extLst>
                  <a:ext uri="{FF2B5EF4-FFF2-40B4-BE49-F238E27FC236}">
                    <a16:creationId xmlns:a16="http://schemas.microsoft.com/office/drawing/2014/main" id="{65EABB0B-C62B-4A0B-9CD9-3BC53195463B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평행 사변형 15">
                <a:extLst>
                  <a:ext uri="{FF2B5EF4-FFF2-40B4-BE49-F238E27FC236}">
                    <a16:creationId xmlns:a16="http://schemas.microsoft.com/office/drawing/2014/main" id="{8CADC08F-B473-475B-B765-6F7B340636CC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2" name="평행 사변형 16">
                <a:extLst>
                  <a:ext uri="{FF2B5EF4-FFF2-40B4-BE49-F238E27FC236}">
                    <a16:creationId xmlns:a16="http://schemas.microsoft.com/office/drawing/2014/main" id="{8BDEF85C-6CE1-4A25-A01B-F9AD9AF3FF98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ECFE3ACB-7807-428D-AA15-78C9DDE74843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69" name="평행 사변형 14">
                  <a:extLst>
                    <a:ext uri="{FF2B5EF4-FFF2-40B4-BE49-F238E27FC236}">
                      <a16:creationId xmlns:a16="http://schemas.microsoft.com/office/drawing/2014/main" id="{977AFDE1-4358-40B0-B1F0-5333FF6E997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0" name="평행 사변형 14">
                  <a:extLst>
                    <a:ext uri="{FF2B5EF4-FFF2-40B4-BE49-F238E27FC236}">
                      <a16:creationId xmlns:a16="http://schemas.microsoft.com/office/drawing/2014/main" id="{1B9AE01D-ED95-4165-AB83-ED0B76659CB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1" name="평행 사변형 14">
                  <a:extLst>
                    <a:ext uri="{FF2B5EF4-FFF2-40B4-BE49-F238E27FC236}">
                      <a16:creationId xmlns:a16="http://schemas.microsoft.com/office/drawing/2014/main" id="{5277FDE7-F9BE-445F-B4EA-D3DFD3697609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2" name="평행 사변형 14">
                  <a:extLst>
                    <a:ext uri="{FF2B5EF4-FFF2-40B4-BE49-F238E27FC236}">
                      <a16:creationId xmlns:a16="http://schemas.microsoft.com/office/drawing/2014/main" id="{ED92C155-B1A0-4B89-A83C-F2C6FCE8B8B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FEB0EE7-EBE6-4563-A93B-5078C95D2DE6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65" name="평행 사변형 14">
                  <a:extLst>
                    <a:ext uri="{FF2B5EF4-FFF2-40B4-BE49-F238E27FC236}">
                      <a16:creationId xmlns:a16="http://schemas.microsoft.com/office/drawing/2014/main" id="{E26CD703-77E9-4C2A-9433-E8FE1AE4E478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6" name="평행 사변형 14">
                  <a:extLst>
                    <a:ext uri="{FF2B5EF4-FFF2-40B4-BE49-F238E27FC236}">
                      <a16:creationId xmlns:a16="http://schemas.microsoft.com/office/drawing/2014/main" id="{A1A34AF7-BE2D-40CC-9879-6C0E73C701E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7" name="평행 사변형 14">
                  <a:extLst>
                    <a:ext uri="{FF2B5EF4-FFF2-40B4-BE49-F238E27FC236}">
                      <a16:creationId xmlns:a16="http://schemas.microsoft.com/office/drawing/2014/main" id="{F94DD72F-6A06-4E77-959B-1C4D99643551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평행 사변형 14">
                  <a:extLst>
                    <a:ext uri="{FF2B5EF4-FFF2-40B4-BE49-F238E27FC236}">
                      <a16:creationId xmlns:a16="http://schemas.microsoft.com/office/drawing/2014/main" id="{10C272AA-2AFD-48F0-A645-D3F7D6994B6E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C2D33ECD-1CBE-489F-985D-EDBFDAA139A1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61" name="평행 사변형 14">
                  <a:extLst>
                    <a:ext uri="{FF2B5EF4-FFF2-40B4-BE49-F238E27FC236}">
                      <a16:creationId xmlns:a16="http://schemas.microsoft.com/office/drawing/2014/main" id="{8AA2669A-EB59-4083-92AB-D1B44201D44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2" name="평행 사변형 14">
                  <a:extLst>
                    <a:ext uri="{FF2B5EF4-FFF2-40B4-BE49-F238E27FC236}">
                      <a16:creationId xmlns:a16="http://schemas.microsoft.com/office/drawing/2014/main" id="{B9FD68C2-C379-49B6-8EB6-3478D76A45D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3" name="평행 사변형 14">
                  <a:extLst>
                    <a:ext uri="{FF2B5EF4-FFF2-40B4-BE49-F238E27FC236}">
                      <a16:creationId xmlns:a16="http://schemas.microsoft.com/office/drawing/2014/main" id="{96EAD990-0439-4F3A-A49F-7FAABF3627DF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4" name="평행 사변형 14">
                  <a:extLst>
                    <a:ext uri="{FF2B5EF4-FFF2-40B4-BE49-F238E27FC236}">
                      <a16:creationId xmlns:a16="http://schemas.microsoft.com/office/drawing/2014/main" id="{6F0930F6-B008-45F1-979D-1DE5FE44D1A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0E70F035-A33D-4B5E-A748-A59AF07D6A11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57" name="평행 사변형 14">
                  <a:extLst>
                    <a:ext uri="{FF2B5EF4-FFF2-40B4-BE49-F238E27FC236}">
                      <a16:creationId xmlns:a16="http://schemas.microsoft.com/office/drawing/2014/main" id="{3F0A2ED5-70E9-425D-97DA-EE297660ABF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8" name="평행 사변형 14">
                  <a:extLst>
                    <a:ext uri="{FF2B5EF4-FFF2-40B4-BE49-F238E27FC236}">
                      <a16:creationId xmlns:a16="http://schemas.microsoft.com/office/drawing/2014/main" id="{39A2D496-71D5-48EF-A13A-67FDFD79F73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9" name="평행 사변형 14">
                  <a:extLst>
                    <a:ext uri="{FF2B5EF4-FFF2-40B4-BE49-F238E27FC236}">
                      <a16:creationId xmlns:a16="http://schemas.microsoft.com/office/drawing/2014/main" id="{A1AA6268-A896-43BB-B380-9921010AA86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0" name="평행 사변형 14">
                  <a:extLst>
                    <a:ext uri="{FF2B5EF4-FFF2-40B4-BE49-F238E27FC236}">
                      <a16:creationId xmlns:a16="http://schemas.microsoft.com/office/drawing/2014/main" id="{B4721AC1-D61A-47E5-98A0-FF9D3484114E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2CB33B3-458B-4B1F-9966-CACB32B0E354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127" name="평행 사변형 14">
                <a:extLst>
                  <a:ext uri="{FF2B5EF4-FFF2-40B4-BE49-F238E27FC236}">
                    <a16:creationId xmlns:a16="http://schemas.microsoft.com/office/drawing/2014/main" id="{33B67F94-792E-47B8-8988-A24EE7A4618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평행 사변형 15">
                <a:extLst>
                  <a:ext uri="{FF2B5EF4-FFF2-40B4-BE49-F238E27FC236}">
                    <a16:creationId xmlns:a16="http://schemas.microsoft.com/office/drawing/2014/main" id="{715DFA52-67F8-4044-849E-DC2B841342C7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9" name="평행 사변형 16">
                <a:extLst>
                  <a:ext uri="{FF2B5EF4-FFF2-40B4-BE49-F238E27FC236}">
                    <a16:creationId xmlns:a16="http://schemas.microsoft.com/office/drawing/2014/main" id="{33EA2BF1-8958-4BBB-BA77-C29B3B70E233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97C1B73C-944E-46C9-8F6D-B5AEDC14878C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46" name="평행 사변형 14">
                  <a:extLst>
                    <a:ext uri="{FF2B5EF4-FFF2-40B4-BE49-F238E27FC236}">
                      <a16:creationId xmlns:a16="http://schemas.microsoft.com/office/drawing/2014/main" id="{C201C3C2-2D71-4D04-82C4-2718341E7220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7" name="평행 사변형 14">
                  <a:extLst>
                    <a:ext uri="{FF2B5EF4-FFF2-40B4-BE49-F238E27FC236}">
                      <a16:creationId xmlns:a16="http://schemas.microsoft.com/office/drawing/2014/main" id="{CD3E412C-9088-4B25-B8A0-14AE5756E71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8" name="평행 사변형 14">
                  <a:extLst>
                    <a:ext uri="{FF2B5EF4-FFF2-40B4-BE49-F238E27FC236}">
                      <a16:creationId xmlns:a16="http://schemas.microsoft.com/office/drawing/2014/main" id="{377A2D5B-2C2C-4D3D-8926-6F3DA03199F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9" name="평행 사변형 14">
                  <a:extLst>
                    <a:ext uri="{FF2B5EF4-FFF2-40B4-BE49-F238E27FC236}">
                      <a16:creationId xmlns:a16="http://schemas.microsoft.com/office/drawing/2014/main" id="{DFD86A66-FD3D-403F-8EC4-24EAB5721DC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9FD5004-CB1D-4D7A-BA14-730BFE036BAB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42" name="평행 사변형 14">
                  <a:extLst>
                    <a:ext uri="{FF2B5EF4-FFF2-40B4-BE49-F238E27FC236}">
                      <a16:creationId xmlns:a16="http://schemas.microsoft.com/office/drawing/2014/main" id="{2D2121D9-8C0F-478A-99BE-08F238BF3B0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3" name="평행 사변형 14">
                  <a:extLst>
                    <a:ext uri="{FF2B5EF4-FFF2-40B4-BE49-F238E27FC236}">
                      <a16:creationId xmlns:a16="http://schemas.microsoft.com/office/drawing/2014/main" id="{D0A735EB-58ED-460D-8A6B-69F5E8D83D1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4" name="평행 사변형 14">
                  <a:extLst>
                    <a:ext uri="{FF2B5EF4-FFF2-40B4-BE49-F238E27FC236}">
                      <a16:creationId xmlns:a16="http://schemas.microsoft.com/office/drawing/2014/main" id="{C8FD7FE2-9206-4A4E-A84A-BB1C6BA3D19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5" name="평행 사변형 14">
                  <a:extLst>
                    <a:ext uri="{FF2B5EF4-FFF2-40B4-BE49-F238E27FC236}">
                      <a16:creationId xmlns:a16="http://schemas.microsoft.com/office/drawing/2014/main" id="{2111A6F1-39CB-47B4-B031-CF3915B8E3C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E734941D-7338-4D18-B7D9-291A9B18A7B4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38" name="평행 사변형 14">
                  <a:extLst>
                    <a:ext uri="{FF2B5EF4-FFF2-40B4-BE49-F238E27FC236}">
                      <a16:creationId xmlns:a16="http://schemas.microsoft.com/office/drawing/2014/main" id="{4C215FA0-B253-4B82-A9B8-4A3F07C98A0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9" name="평행 사변형 14">
                  <a:extLst>
                    <a:ext uri="{FF2B5EF4-FFF2-40B4-BE49-F238E27FC236}">
                      <a16:creationId xmlns:a16="http://schemas.microsoft.com/office/drawing/2014/main" id="{3505BB5F-5C9A-4091-9A49-C3DAE9B0996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0" name="평행 사변형 14">
                  <a:extLst>
                    <a:ext uri="{FF2B5EF4-FFF2-40B4-BE49-F238E27FC236}">
                      <a16:creationId xmlns:a16="http://schemas.microsoft.com/office/drawing/2014/main" id="{558EEBB5-1F97-41D7-A628-9C743310CCA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1" name="평행 사변형 14">
                  <a:extLst>
                    <a:ext uri="{FF2B5EF4-FFF2-40B4-BE49-F238E27FC236}">
                      <a16:creationId xmlns:a16="http://schemas.microsoft.com/office/drawing/2014/main" id="{8F67EAD4-0F91-4037-A4FD-127C4B87A4EF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03343FFC-902B-4631-86C6-96B6C21E282A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34" name="평행 사변형 14">
                  <a:extLst>
                    <a:ext uri="{FF2B5EF4-FFF2-40B4-BE49-F238E27FC236}">
                      <a16:creationId xmlns:a16="http://schemas.microsoft.com/office/drawing/2014/main" id="{12F94D88-186B-46A9-9412-54C324A07534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5" name="평행 사변형 14">
                  <a:extLst>
                    <a:ext uri="{FF2B5EF4-FFF2-40B4-BE49-F238E27FC236}">
                      <a16:creationId xmlns:a16="http://schemas.microsoft.com/office/drawing/2014/main" id="{611A7512-105C-45B4-948F-2E1A04BBADB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" name="평행 사변형 14">
                  <a:extLst>
                    <a:ext uri="{FF2B5EF4-FFF2-40B4-BE49-F238E27FC236}">
                      <a16:creationId xmlns:a16="http://schemas.microsoft.com/office/drawing/2014/main" id="{5EBAA1CE-A790-4AC4-A58F-4F155905AEB1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평행 사변형 14">
                  <a:extLst>
                    <a:ext uri="{FF2B5EF4-FFF2-40B4-BE49-F238E27FC236}">
                      <a16:creationId xmlns:a16="http://schemas.microsoft.com/office/drawing/2014/main" id="{B4BC20EB-88A8-4801-8941-B41A33940C6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A0C945-3AF6-4A40-BAAF-7D2642263004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125" name="직사각형 20">
                <a:extLst>
                  <a:ext uri="{FF2B5EF4-FFF2-40B4-BE49-F238E27FC236}">
                    <a16:creationId xmlns:a16="http://schemas.microsoft.com/office/drawing/2014/main" id="{FD9475E9-5D89-475C-A908-34C5EFE8A8C9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6" name="Graphic 125" descr="Camera">
                <a:extLst>
                  <a:ext uri="{FF2B5EF4-FFF2-40B4-BE49-F238E27FC236}">
                    <a16:creationId xmlns:a16="http://schemas.microsoft.com/office/drawing/2014/main" id="{FF72D231-EFD3-4DC9-A36F-C962230188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354" name="그룹 111">
            <a:extLst>
              <a:ext uri="{FF2B5EF4-FFF2-40B4-BE49-F238E27FC236}">
                <a16:creationId xmlns:a16="http://schemas.microsoft.com/office/drawing/2014/main" id="{6B72FC1C-9F12-45DE-BFD8-46BB5E97E53F}"/>
              </a:ext>
            </a:extLst>
          </p:cNvPr>
          <p:cNvGrpSpPr/>
          <p:nvPr/>
        </p:nvGrpSpPr>
        <p:grpSpPr>
          <a:xfrm>
            <a:off x="2927002" y="1302617"/>
            <a:ext cx="130294" cy="200989"/>
            <a:chOff x="7916612" y="1510288"/>
            <a:chExt cx="1809747" cy="2791671"/>
          </a:xfrm>
        </p:grpSpPr>
        <p:sp>
          <p:nvSpPr>
            <p:cNvPr id="355" name="사각형: 둥근 모서리 105">
              <a:extLst>
                <a:ext uri="{FF2B5EF4-FFF2-40B4-BE49-F238E27FC236}">
                  <a16:creationId xmlns:a16="http://schemas.microsoft.com/office/drawing/2014/main" id="{90091377-13A2-4ECE-BF47-D0312B00C064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6" name="직사각형 106">
              <a:extLst>
                <a:ext uri="{FF2B5EF4-FFF2-40B4-BE49-F238E27FC236}">
                  <a16:creationId xmlns:a16="http://schemas.microsoft.com/office/drawing/2014/main" id="{BA74F081-09C8-4830-8C7A-35DFEF8476A1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7" name="사각형: 둥근 모서리 107">
              <a:extLst>
                <a:ext uri="{FF2B5EF4-FFF2-40B4-BE49-F238E27FC236}">
                  <a16:creationId xmlns:a16="http://schemas.microsoft.com/office/drawing/2014/main" id="{A744CC26-9305-4CAB-AA71-48FCBAF081ED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8" name="타원 108">
              <a:extLst>
                <a:ext uri="{FF2B5EF4-FFF2-40B4-BE49-F238E27FC236}">
                  <a16:creationId xmlns:a16="http://schemas.microsoft.com/office/drawing/2014/main" id="{F6ADC44E-E65A-4D85-8903-7C021FF9E83F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9" name="타원 109">
              <a:extLst>
                <a:ext uri="{FF2B5EF4-FFF2-40B4-BE49-F238E27FC236}">
                  <a16:creationId xmlns:a16="http://schemas.microsoft.com/office/drawing/2014/main" id="{0AEF33FC-1A5A-42A5-939C-D0949C5CD3CB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0" name="타원 110">
              <a:extLst>
                <a:ext uri="{FF2B5EF4-FFF2-40B4-BE49-F238E27FC236}">
                  <a16:creationId xmlns:a16="http://schemas.microsoft.com/office/drawing/2014/main" id="{F54C3C84-6884-44F9-83D0-E37F717A1023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014964C0-BDC9-49E6-880D-17306AA96C5A}"/>
              </a:ext>
            </a:extLst>
          </p:cNvPr>
          <p:cNvGrpSpPr/>
          <p:nvPr/>
        </p:nvGrpSpPr>
        <p:grpSpPr>
          <a:xfrm>
            <a:off x="2468859" y="1302618"/>
            <a:ext cx="515242" cy="866268"/>
            <a:chOff x="7793210" y="3966799"/>
            <a:chExt cx="911974" cy="1533288"/>
          </a:xfrm>
        </p:grpSpPr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66A6831-DB46-49BB-8F7B-C8E87A683199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C7E93888-F686-4430-B319-7ABB0653F989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</p:grpSpPr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76131EC4-E76A-4205-861E-E3090E6CD636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386E6AD6-D16E-41FF-B473-902FE3E44DC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D8B38A5F-DB96-4244-BFCC-FCBD6D6B20D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11E4306B-BBD2-4C9A-A0D9-FFEE79BDE1D1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</p:grpSpPr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5095EE21-B29A-42D0-82EF-3DCA4473497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9CC0BFB7-8C9A-44C9-B67E-0A5BEEBC231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A235A006-ABDB-4D80-860B-AAD8971E602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857F93D8-90E8-4479-85B4-E1F521959469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</p:grpSpPr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446B5ED9-70AF-4807-A2FD-F85CBD232F7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4F4965D5-5194-4B14-916B-E4D7CBA39DC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3A16A8B3-25FE-4D32-A368-F250DFDF3E7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1BC12087-F8AF-4DA0-821A-1AE0C327B582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</p:grpSpPr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FAE23BB8-3888-4782-8904-EDCFC95209C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83377BA6-5167-4303-9235-18CFE8D1651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4324ADC9-4B6D-4389-871A-A65972AD5331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35A150A7-8954-4967-8FB1-B397F1C203E3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</p:grpSpPr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893E5613-9B6D-414F-86EE-291334C300A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208DA2D2-AB01-43AE-85CC-3FE005F88FC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99A5CB99-D7B9-4C3A-B270-CEEB023C54F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E947B663-3E64-41B8-ABC6-77357779272E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</p:grpSpPr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BD97B83F-B845-4529-8FAA-F7590025142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D35059C5-540C-4DDD-96C1-9A2251D29C6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69C72927-855A-45EE-97A7-448E1829B71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AC2ABD61-A718-4213-B15C-3AD67FF89A0E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</p:grpSpPr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B7F6F76D-AA0F-4CB7-80C6-EC00297F004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A3C301C2-B75C-4BC0-99FE-9596400FA64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84E54D4A-22D2-4F78-B61A-86A51E65C68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6250CAD5-F1AF-4941-9447-33A58E6FB551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2AD7834D-4D17-4D84-BBBC-CFA423F4472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00268424-17FE-4832-B548-FAD347DB8B7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EA4E6E98-7DF9-42D4-84E7-6A1870F46DA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A226EC61-8CAF-4BB9-8F98-053C3D2B6694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</p:grpSpPr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334C3570-A6D4-49CD-BF53-C6AC17B7159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1E32EB2E-16B9-45FC-9731-F7627BBD1E8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C1C33464-9F1F-42B0-9F46-F85EEE6EB82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9" name="그룹 111">
            <a:extLst>
              <a:ext uri="{FF2B5EF4-FFF2-40B4-BE49-F238E27FC236}">
                <a16:creationId xmlns:a16="http://schemas.microsoft.com/office/drawing/2014/main" id="{07646E9D-5CEF-4F26-96F8-71E491F37511}"/>
              </a:ext>
            </a:extLst>
          </p:cNvPr>
          <p:cNvGrpSpPr/>
          <p:nvPr/>
        </p:nvGrpSpPr>
        <p:grpSpPr>
          <a:xfrm flipH="1">
            <a:off x="2067845" y="3030139"/>
            <a:ext cx="130294" cy="200989"/>
            <a:chOff x="7916612" y="1510288"/>
            <a:chExt cx="1809747" cy="2791671"/>
          </a:xfrm>
        </p:grpSpPr>
        <p:sp>
          <p:nvSpPr>
            <p:cNvPr id="400" name="사각형: 둥근 모서리 105">
              <a:extLst>
                <a:ext uri="{FF2B5EF4-FFF2-40B4-BE49-F238E27FC236}">
                  <a16:creationId xmlns:a16="http://schemas.microsoft.com/office/drawing/2014/main" id="{9CC2F03C-CD12-4614-AD2D-C2FE5BC73EC5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1" name="직사각형 106">
              <a:extLst>
                <a:ext uri="{FF2B5EF4-FFF2-40B4-BE49-F238E27FC236}">
                  <a16:creationId xmlns:a16="http://schemas.microsoft.com/office/drawing/2014/main" id="{27CE83E9-9F26-464F-9AEF-A8C100CAA6E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2" name="사각형: 둥근 모서리 107">
              <a:extLst>
                <a:ext uri="{FF2B5EF4-FFF2-40B4-BE49-F238E27FC236}">
                  <a16:creationId xmlns:a16="http://schemas.microsoft.com/office/drawing/2014/main" id="{F03F893F-2DF5-4B79-A202-B172E7C540BC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3" name="타원 108">
              <a:extLst>
                <a:ext uri="{FF2B5EF4-FFF2-40B4-BE49-F238E27FC236}">
                  <a16:creationId xmlns:a16="http://schemas.microsoft.com/office/drawing/2014/main" id="{4C45565E-0C6F-4096-88A4-985594409794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4" name="타원 109">
              <a:extLst>
                <a:ext uri="{FF2B5EF4-FFF2-40B4-BE49-F238E27FC236}">
                  <a16:creationId xmlns:a16="http://schemas.microsoft.com/office/drawing/2014/main" id="{45DEE097-30A3-48A5-AC50-E2799AC57F8E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5" name="타원 110">
              <a:extLst>
                <a:ext uri="{FF2B5EF4-FFF2-40B4-BE49-F238E27FC236}">
                  <a16:creationId xmlns:a16="http://schemas.microsoft.com/office/drawing/2014/main" id="{33B6A7E2-C7D4-4A7F-979D-1EF93A21CABC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E6B736F-EBCE-4789-89B6-0E68BA8BE4D1}"/>
              </a:ext>
            </a:extLst>
          </p:cNvPr>
          <p:cNvGrpSpPr/>
          <p:nvPr/>
        </p:nvGrpSpPr>
        <p:grpSpPr>
          <a:xfrm flipH="1">
            <a:off x="2141040" y="3030140"/>
            <a:ext cx="515242" cy="866268"/>
            <a:chOff x="7793210" y="3966799"/>
            <a:chExt cx="911974" cy="1533288"/>
          </a:xfrm>
        </p:grpSpPr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2EC0E0D3-8B25-4B95-B6DF-0DC7C4AF8933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DD3B2BA-AD3E-4B08-B50C-B8A1E05C35E1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</p:grpSpPr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687D89EF-1D01-4234-8002-CB265A0A1FB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4255639C-8B9C-431A-ADF0-7A3A6859673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4514CBA4-E7B0-4649-A3C9-4477C4C30B6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759742B8-A43B-41F3-A8FB-A3DC0564A377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</p:grpSpPr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4C1DFA8C-AA24-414B-92D6-D17EF74D58A1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7D8BBEC0-858D-40AC-AD9D-B8415C74EFA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123DA5D1-4EE3-4096-8F43-BC5EB8F0FD1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203BF8D6-1363-4DEE-B08B-AF66575D5721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</p:grpSpPr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474E8370-ACFB-4422-8D10-D0C3B865C3AC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516BF1D2-FCE4-44F9-81EE-3AACFA7C13D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B327417A-2BFA-4E84-8F21-A5468C8B9AA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5029870E-19B0-4B70-A2D0-391127C20AB9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</p:grpSpPr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F96DAC47-BA37-4F51-B340-D58668A9191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054F590E-64C6-4887-8A0C-AA1DBF9E501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CFDCE56D-F9EC-4889-99CC-ABBEB7E592F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60113599-4DC3-470A-BD42-1717EB5D6324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</p:grpSpPr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135616BB-CBFB-454B-BDB7-E88D51F5AB9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E08329E8-61BE-406F-BDE2-82564C35477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F22165E3-FF7A-4EB4-BAC0-DF7F7DD429A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914DCA7D-6DF4-4784-9572-78C77B6D7007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</p:grpSpPr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17B3DFB0-F7C5-4460-833D-63E37489A90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349B3C6E-41E6-4FA4-BE98-4CB53A39E60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2B10ED53-6520-4C30-9250-65B3441E5EFC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E5458B44-93C2-4939-ACE2-36DFC9011230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98EAD0C-0F90-4617-8C3F-629BF091827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F01B3EDB-58AE-4F4A-9FE2-06BF848AC62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DF9015FC-1714-431B-A947-2872FB85388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D9C227D4-4BCA-410E-A27D-B0B794DEB650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</p:grpSpPr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635D194-B821-4DB0-AE2C-3CBB5E9A100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9613F4F8-CCB4-42B1-ABBA-344E0C5165FF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4A132EEA-7CEB-4D3E-AE8A-3CC04F25960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21DA0802-3943-41F4-A802-5A27F0DF0A72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</p:grpSpPr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03A46DA3-D07C-446E-9B13-ECE715D9118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C1C14620-CD85-4577-833B-E0D813D4614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C20BC717-9B01-49DA-AE1D-134418565E6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1" name="그룹 111">
            <a:extLst>
              <a:ext uri="{FF2B5EF4-FFF2-40B4-BE49-F238E27FC236}">
                <a16:creationId xmlns:a16="http://schemas.microsoft.com/office/drawing/2014/main" id="{1E99D99F-5526-4F06-B8AA-B93F2CAA2B8A}"/>
              </a:ext>
            </a:extLst>
          </p:cNvPr>
          <p:cNvGrpSpPr/>
          <p:nvPr/>
        </p:nvGrpSpPr>
        <p:grpSpPr>
          <a:xfrm>
            <a:off x="9388142" y="1668582"/>
            <a:ext cx="130294" cy="200989"/>
            <a:chOff x="7916612" y="1510288"/>
            <a:chExt cx="1809747" cy="2791671"/>
          </a:xfrm>
        </p:grpSpPr>
        <p:sp>
          <p:nvSpPr>
            <p:cNvPr id="262" name="사각형: 둥근 모서리 105">
              <a:extLst>
                <a:ext uri="{FF2B5EF4-FFF2-40B4-BE49-F238E27FC236}">
                  <a16:creationId xmlns:a16="http://schemas.microsoft.com/office/drawing/2014/main" id="{299512F3-D311-4ED0-BA9A-7230D3FF71C5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3" name="직사각형 106">
              <a:extLst>
                <a:ext uri="{FF2B5EF4-FFF2-40B4-BE49-F238E27FC236}">
                  <a16:creationId xmlns:a16="http://schemas.microsoft.com/office/drawing/2014/main" id="{F03FD49F-C969-45D3-9D45-73AE3E1D5727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4" name="사각형: 둥근 모서리 107">
              <a:extLst>
                <a:ext uri="{FF2B5EF4-FFF2-40B4-BE49-F238E27FC236}">
                  <a16:creationId xmlns:a16="http://schemas.microsoft.com/office/drawing/2014/main" id="{F6431B1E-3A50-4F49-B40F-7EE9C5B06C45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5" name="타원 108">
              <a:extLst>
                <a:ext uri="{FF2B5EF4-FFF2-40B4-BE49-F238E27FC236}">
                  <a16:creationId xmlns:a16="http://schemas.microsoft.com/office/drawing/2014/main" id="{57E0A794-CD98-4A96-969A-9894E683CCB1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6" name="타원 109">
              <a:extLst>
                <a:ext uri="{FF2B5EF4-FFF2-40B4-BE49-F238E27FC236}">
                  <a16:creationId xmlns:a16="http://schemas.microsoft.com/office/drawing/2014/main" id="{AE1F07C7-AC18-4736-8E1E-C6A16E5DAD20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7" name="타원 110">
              <a:extLst>
                <a:ext uri="{FF2B5EF4-FFF2-40B4-BE49-F238E27FC236}">
                  <a16:creationId xmlns:a16="http://schemas.microsoft.com/office/drawing/2014/main" id="{9C44EB6B-C213-4CDA-8B2A-8E7FECC2BF74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48FDB487-FF87-49D9-9D2E-81BE987372E7}"/>
              </a:ext>
            </a:extLst>
          </p:cNvPr>
          <p:cNvGrpSpPr/>
          <p:nvPr/>
        </p:nvGrpSpPr>
        <p:grpSpPr>
          <a:xfrm>
            <a:off x="8929999" y="1668583"/>
            <a:ext cx="515242" cy="866268"/>
            <a:chOff x="7793210" y="3966799"/>
            <a:chExt cx="911974" cy="1533288"/>
          </a:xfrm>
          <a:solidFill>
            <a:schemeClr val="accent1"/>
          </a:solidFill>
        </p:grpSpPr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D7388A2C-E242-4B89-A568-711BB6577D26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22C58746-A272-40D0-A6EC-70F61E724568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  <a:grpFill/>
          </p:grpSpPr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18BA1B75-DDE6-4AFD-BCE6-1EE20FAF5F0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9653385D-C5E1-4BDE-9A88-BD5247964C5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723C31F8-B87A-43ED-9DAD-2C5821DA866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ABB9EF91-2C33-4A05-89AF-3EE4D923B645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9E0AFB6A-6314-4528-B3AC-43315F37F09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B074233E-F3DE-4383-B758-3B1B0E11BDB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95991A5-BBE3-43F6-AFB8-BFDC6527E8B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ACB76517-9E7E-4A79-AA5F-3F3198BF1961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A425515-1037-4986-B93A-A2FD80282D7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5ED5877D-BD53-407A-8192-6D3FE489A08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1BD095EF-0968-4758-AECE-39252C44BF2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3EAA09B7-B1A0-4426-885A-D44881BCC595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F3F4ECFE-EC46-4F84-BDBE-F4D3D51CCFC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5869395A-37BE-4EE2-B6D3-C669A16CAAE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87EF9897-72F4-4CB3-8A61-E01599EE768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36FA9E3-48B3-4B95-B6EE-BD016496FC6B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F4F65D3C-C8B4-484B-9449-23B0EE73A0E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FE8A23AA-337B-410D-A2DF-69B587DA3E0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0E50B65C-3E3D-4776-B351-1DF2045F0DF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0477C317-24B1-40B6-9AF9-742E9A485C23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BEEA07C2-EE0C-4C60-B2EC-55EE9D50132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98DBA3AC-FFEA-4756-B044-91E88A51E96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F089ED32-E22A-4CA4-A122-C9D51856C71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346B1DA5-7F29-40D1-9C65-56119A93A037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8194F3B7-22F7-4F43-B9E2-0A176D41603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57135A08-D3E5-4576-AD18-9BDDC6C64FC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439B1A9D-50AE-4B8E-AFDA-5B2CAC4A86BB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DA5F8708-751A-4688-810C-3E9801D5D4C8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976A48B0-6EAE-43F7-AB30-821F01A9D99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A41923DD-AC05-4DFB-9F60-8D9B3B3CC20F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C738933B-FCB4-4125-8069-EDC7D7857FD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E9B554A8-F0D1-47C5-9505-2F38CB9CFEF0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65E4774-BA7A-4BE7-8431-45ED5BBD4D6C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E84314E0-E79E-4931-8521-10B3EAD99A9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C7F95EEE-1031-4653-BF3A-B47E02A8F4B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1" name="그룹 111">
            <a:extLst>
              <a:ext uri="{FF2B5EF4-FFF2-40B4-BE49-F238E27FC236}">
                <a16:creationId xmlns:a16="http://schemas.microsoft.com/office/drawing/2014/main" id="{F45E2809-1D8E-44E8-9F51-0952F47260DF}"/>
              </a:ext>
            </a:extLst>
          </p:cNvPr>
          <p:cNvGrpSpPr/>
          <p:nvPr/>
        </p:nvGrpSpPr>
        <p:grpSpPr>
          <a:xfrm flipH="1">
            <a:off x="8050808" y="3024156"/>
            <a:ext cx="130294" cy="200989"/>
            <a:chOff x="7916612" y="1510288"/>
            <a:chExt cx="1809747" cy="2791671"/>
          </a:xfrm>
        </p:grpSpPr>
        <p:sp>
          <p:nvSpPr>
            <p:cNvPr id="352" name="사각형: 둥근 모서리 105">
              <a:extLst>
                <a:ext uri="{FF2B5EF4-FFF2-40B4-BE49-F238E27FC236}">
                  <a16:creationId xmlns:a16="http://schemas.microsoft.com/office/drawing/2014/main" id="{04266D30-6AD9-42DB-8F46-1CED80CA3903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3" name="직사각형 106">
              <a:extLst>
                <a:ext uri="{FF2B5EF4-FFF2-40B4-BE49-F238E27FC236}">
                  <a16:creationId xmlns:a16="http://schemas.microsoft.com/office/drawing/2014/main" id="{4651B8A0-66E8-4ACD-BF47-22FC6D63F21E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4" name="사각형: 둥근 모서리 107">
              <a:extLst>
                <a:ext uri="{FF2B5EF4-FFF2-40B4-BE49-F238E27FC236}">
                  <a16:creationId xmlns:a16="http://schemas.microsoft.com/office/drawing/2014/main" id="{06CBBE7B-C73F-4F21-94AD-84C32D254A96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5" name="타원 108">
              <a:extLst>
                <a:ext uri="{FF2B5EF4-FFF2-40B4-BE49-F238E27FC236}">
                  <a16:creationId xmlns:a16="http://schemas.microsoft.com/office/drawing/2014/main" id="{3D358B63-0501-454F-87C4-A39CDC096630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6" name="타원 109">
              <a:extLst>
                <a:ext uri="{FF2B5EF4-FFF2-40B4-BE49-F238E27FC236}">
                  <a16:creationId xmlns:a16="http://schemas.microsoft.com/office/drawing/2014/main" id="{225A81C7-5F1B-4FF8-B5B1-B0B333B4CA49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7" name="타원 110">
              <a:extLst>
                <a:ext uri="{FF2B5EF4-FFF2-40B4-BE49-F238E27FC236}">
                  <a16:creationId xmlns:a16="http://schemas.microsoft.com/office/drawing/2014/main" id="{C070F1C0-0CA2-4D3A-9684-3F385AC4BE49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EB8E0419-22EC-44AE-A6C5-5D8CF1301466}"/>
              </a:ext>
            </a:extLst>
          </p:cNvPr>
          <p:cNvGrpSpPr/>
          <p:nvPr/>
        </p:nvGrpSpPr>
        <p:grpSpPr>
          <a:xfrm flipH="1">
            <a:off x="8124003" y="3024157"/>
            <a:ext cx="515242" cy="866268"/>
            <a:chOff x="7793210" y="3966799"/>
            <a:chExt cx="911974" cy="1533288"/>
          </a:xfrm>
          <a:solidFill>
            <a:srgbClr val="7030A0"/>
          </a:solidFill>
        </p:grpSpPr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11AE2E5E-4A0C-46A9-A3F9-3AEA34D0ED34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863A2549-CC68-4DE3-9626-BD4DD3807AAB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  <a:grpFill/>
          </p:grpSpPr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5E861C15-8D4C-4A0C-8D9C-6AFE9E11D0B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28DA0E2D-EB6F-40C1-8B32-4430976BA85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AE548971-132A-48FD-99BC-077E0A2837E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FA350A56-FB86-444A-BAA7-F77B8476EE79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306D913-4048-424C-89EA-00B490E211C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6170ACAF-E9AD-45F0-8007-68393B91670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640A29B7-93E1-4212-A48E-C6103FCDEA5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50D0FD30-AC1C-4ADF-997F-12A914DC4256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3D83BDFA-0F7B-446C-8839-2833BDB0D766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9E018A21-7AD8-49DF-B0C5-0C0E79D6704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049B8E4A-91C9-4FF5-903F-703C79E3DFB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A7CE10E0-E63B-4418-8125-F304B91D0535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B9CB35FB-FD4E-456D-B9DC-AA5CD51D4D0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09B37D6D-7CD5-40FC-9A3F-9AA1A959836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009FA3A5-EC1E-4233-8DE9-64D31ECD991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68E8B686-49EA-4659-97C3-9B5F8D51131C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D1AFAEA1-FD8F-4603-AF0D-54AA70C5DFD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3E17C88F-CB61-4F52-AE47-92C7A8237EB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4CF99EA2-5577-4B99-882A-3542D8A15A4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C264985F-F33C-4A29-85DF-93BCC7153A7F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7EAC77F-B6E1-449D-A9E2-4E3017FB0BF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20A75390-B5BB-4BDD-B78C-7F85418FB0E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35F2B60D-DFCE-4E3A-B4B8-61A188E9DD9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B10AC823-1077-49AB-AFEE-78511EEEBE4E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0341D264-EEDC-4674-8C3A-45029CD5CBB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D6E94703-C7A4-42B3-9C36-FEB9BFD0EB6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393BE37B-AE15-4EF5-A5B2-5BDD085559C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CBCA36E5-CAB8-4C3C-80FD-512C45415FB3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62" name="Rectangle 461">
                <a:extLst>
                  <a:ext uri="{FF2B5EF4-FFF2-40B4-BE49-F238E27FC236}">
                    <a16:creationId xmlns:a16="http://schemas.microsoft.com/office/drawing/2014/main" id="{DA624B2F-ECB0-4E16-921C-DF8AE2BF9EC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990AF19B-6DD4-4377-A6EC-844D4536A209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C7C3B959-6F9C-4ED0-B953-70654D35D02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A52F18A7-CFA0-4AB8-ACA6-5B7631876C2E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5ADBC781-ACBD-42EE-A09D-1D1CB7401FB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74DBF18E-91CE-4DA0-9F45-A937E67A367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C3518574-1FA4-409B-9D8E-2A0041CCA1C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8374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441EF95-5F95-4685-9D42-5C12A83485AB}"/>
              </a:ext>
            </a:extLst>
          </p:cNvPr>
          <p:cNvCxnSpPr/>
          <p:nvPr/>
        </p:nvCxnSpPr>
        <p:spPr>
          <a:xfrm>
            <a:off x="4241800" y="3771900"/>
            <a:ext cx="18288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9B921D-0E38-4069-A461-4DD03D3CD11E}"/>
              </a:ext>
            </a:extLst>
          </p:cNvPr>
          <p:cNvCxnSpPr>
            <a:cxnSpLocks/>
          </p:cNvCxnSpPr>
          <p:nvPr/>
        </p:nvCxnSpPr>
        <p:spPr>
          <a:xfrm flipV="1">
            <a:off x="4241800" y="2308860"/>
            <a:ext cx="0" cy="14630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043F64-A5BE-4EEF-85E0-5C59F127ACCB}"/>
              </a:ext>
            </a:extLst>
          </p:cNvPr>
          <p:cNvCxnSpPr>
            <a:cxnSpLocks/>
          </p:cNvCxnSpPr>
          <p:nvPr/>
        </p:nvCxnSpPr>
        <p:spPr>
          <a:xfrm flipH="1">
            <a:off x="3581400" y="3771900"/>
            <a:ext cx="660400" cy="9271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1E0411-4592-419F-9996-8E47A210A263}"/>
              </a:ext>
            </a:extLst>
          </p:cNvPr>
          <p:cNvSpPr txBox="1"/>
          <p:nvPr/>
        </p:nvSpPr>
        <p:spPr>
          <a:xfrm>
            <a:off x="5945959" y="3429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128305-D8F6-4F7A-9CB2-B784BE85B3BC}"/>
              </a:ext>
            </a:extLst>
          </p:cNvPr>
          <p:cNvSpPr txBox="1"/>
          <p:nvPr/>
        </p:nvSpPr>
        <p:spPr>
          <a:xfrm>
            <a:off x="3941718" y="21241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03E9E-7E9D-4263-8F2C-2665AC215708}"/>
              </a:ext>
            </a:extLst>
          </p:cNvPr>
          <p:cNvSpPr txBox="1"/>
          <p:nvPr/>
        </p:nvSpPr>
        <p:spPr>
          <a:xfrm>
            <a:off x="3294141" y="432966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B829EE-93BE-4955-91F5-563EF714696C}"/>
              </a:ext>
            </a:extLst>
          </p:cNvPr>
          <p:cNvSpPr>
            <a:spLocks noChangeAspect="1"/>
          </p:cNvSpPr>
          <p:nvPr/>
        </p:nvSpPr>
        <p:spPr>
          <a:xfrm>
            <a:off x="5175304" y="267324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D271A2-D6BC-431F-8D04-128D3C648775}"/>
              </a:ext>
            </a:extLst>
          </p:cNvPr>
          <p:cNvSpPr txBox="1"/>
          <p:nvPr/>
        </p:nvSpPr>
        <p:spPr>
          <a:xfrm>
            <a:off x="5340484" y="257570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of UE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6B796-FF62-446F-95C3-62024C806384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5221024" y="2764681"/>
            <a:ext cx="0" cy="162940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5942F8-9722-47F7-ADD3-16B2F6956EB0}"/>
              </a:ext>
            </a:extLst>
          </p:cNvPr>
          <p:cNvCxnSpPr>
            <a:cxnSpLocks/>
          </p:cNvCxnSpPr>
          <p:nvPr/>
        </p:nvCxnSpPr>
        <p:spPr>
          <a:xfrm>
            <a:off x="4241800" y="3771900"/>
            <a:ext cx="956924" cy="61164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01B647-F430-4A25-829B-4533BF57CD17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4241071" y="2751290"/>
            <a:ext cx="947624" cy="100488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DC3D29-5AC9-4926-800D-43BB15BA0574}"/>
                  </a:ext>
                </a:extLst>
              </p:cNvPr>
              <p:cNvSpPr txBox="1"/>
              <p:nvPr/>
            </p:nvSpPr>
            <p:spPr>
              <a:xfrm>
                <a:off x="4081978" y="3945523"/>
                <a:ext cx="352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DC3D29-5AC9-4926-800D-43BB15BA0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978" y="3945523"/>
                <a:ext cx="352596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907A8A-180C-42C4-949E-84A13FEADD67}"/>
                  </a:ext>
                </a:extLst>
              </p:cNvPr>
              <p:cNvSpPr txBox="1"/>
              <p:nvPr/>
            </p:nvSpPr>
            <p:spPr>
              <a:xfrm>
                <a:off x="4196080" y="2978050"/>
                <a:ext cx="375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907A8A-180C-42C4-949E-84A13FEAD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080" y="2978050"/>
                <a:ext cx="375039" cy="338554"/>
              </a:xfrm>
              <a:prstGeom prst="rect">
                <a:avLst/>
              </a:prstGeom>
              <a:blipFill>
                <a:blip r:embed="rId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410D21-7BB0-4B07-A95C-071ED31218C3}"/>
                  </a:ext>
                </a:extLst>
              </p:cNvPr>
              <p:cNvSpPr txBox="1"/>
              <p:nvPr/>
            </p:nvSpPr>
            <p:spPr>
              <a:xfrm>
                <a:off x="5317272" y="2869984"/>
                <a:ext cx="801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410D21-7BB0-4B07-A95C-071ED3121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72" y="2869984"/>
                <a:ext cx="801630" cy="338554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3C899D7-03FB-45F1-8EC5-9611FA39BE6A}"/>
              </a:ext>
            </a:extLst>
          </p:cNvPr>
          <p:cNvSpPr txBox="1"/>
          <p:nvPr/>
        </p:nvSpPr>
        <p:spPr>
          <a:xfrm>
            <a:off x="2536650" y="330556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of SBS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C5187-5019-4943-8486-13932A65D690}"/>
                  </a:ext>
                </a:extLst>
              </p:cNvPr>
              <p:cNvSpPr txBox="1"/>
              <p:nvPr/>
            </p:nvSpPr>
            <p:spPr>
              <a:xfrm>
                <a:off x="3048212" y="3629055"/>
                <a:ext cx="801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C5187-5019-4943-8486-13932A65D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212" y="3629055"/>
                <a:ext cx="801630" cy="338554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>
            <a:extLst>
              <a:ext uri="{FF2B5EF4-FFF2-40B4-BE49-F238E27FC236}">
                <a16:creationId xmlns:a16="http://schemas.microsoft.com/office/drawing/2014/main" id="{CD95A3BF-F737-4FED-BF0F-9A3563C60CD8}"/>
              </a:ext>
            </a:extLst>
          </p:cNvPr>
          <p:cNvSpPr>
            <a:spLocks noChangeAspect="1"/>
          </p:cNvSpPr>
          <p:nvPr/>
        </p:nvSpPr>
        <p:spPr>
          <a:xfrm rot="19530087">
            <a:off x="4170440" y="3323120"/>
            <a:ext cx="410777" cy="410777"/>
          </a:xfrm>
          <a:prstGeom prst="arc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7D1B1F2E-ADB2-48D6-B225-5044B042CDB3}"/>
              </a:ext>
            </a:extLst>
          </p:cNvPr>
          <p:cNvSpPr>
            <a:spLocks/>
          </p:cNvSpPr>
          <p:nvPr/>
        </p:nvSpPr>
        <p:spPr>
          <a:xfrm rot="7635928">
            <a:off x="4090797" y="3626817"/>
            <a:ext cx="399766" cy="381124"/>
          </a:xfrm>
          <a:prstGeom prst="arc">
            <a:avLst>
              <a:gd name="adj1" fmla="val 16207647"/>
              <a:gd name="adj2" fmla="val 650621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8D9B92-C66B-4C76-B4E7-1F769DEF590A}"/>
              </a:ext>
            </a:extLst>
          </p:cNvPr>
          <p:cNvSpPr txBox="1"/>
          <p:nvPr/>
        </p:nvSpPr>
        <p:spPr>
          <a:xfrm>
            <a:off x="3911600" y="439926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azimuth</a:t>
            </a:r>
          </a:p>
        </p:txBody>
      </p:sp>
    </p:spTree>
    <p:extLst>
      <p:ext uri="{BB962C8B-B14F-4D97-AF65-F5344CB8AC3E}">
        <p14:creationId xmlns:p14="http://schemas.microsoft.com/office/powerpoint/2010/main" val="307259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C8369-AC74-4D12-901A-D1310714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239" y="0"/>
            <a:ext cx="2691998" cy="2103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128289-9B6C-4412-9921-6A910090C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11" y="0"/>
            <a:ext cx="2691998" cy="21031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A4EE09-EA20-4F4E-9CF8-FDDCC3AEE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61" y="0"/>
            <a:ext cx="2691998" cy="21031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1749E1-926B-4D47-932E-5EA670105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311" y="0"/>
            <a:ext cx="2691998" cy="21031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A4D24EA-6ACC-42E4-BB1F-A69A0A5A4F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161" y="0"/>
            <a:ext cx="2691998" cy="21031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6626091-22D2-49CF-A226-AA15AB2CCB9A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2577" y="2240767"/>
            <a:ext cx="2688336" cy="2286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18D43E9-4B81-49F3-B5CC-069A4808E174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11" y="2253120"/>
            <a:ext cx="2688336" cy="2286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2B58B95-F231-46C4-B403-332F922FCAE9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2253120"/>
            <a:ext cx="2688336" cy="2286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C4F97A8-0C5F-48DD-BE50-706C5E53627A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311" y="2249389"/>
            <a:ext cx="2688336" cy="2286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2C27B37-EE94-431B-A764-0CD93AE37C46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23" y="2240767"/>
            <a:ext cx="268833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02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00568AB-9C7D-46CF-8A34-AB88677B0B20}"/>
              </a:ext>
            </a:extLst>
          </p:cNvPr>
          <p:cNvGrpSpPr/>
          <p:nvPr/>
        </p:nvGrpSpPr>
        <p:grpSpPr>
          <a:xfrm>
            <a:off x="614705" y="243327"/>
            <a:ext cx="792364" cy="1452728"/>
            <a:chOff x="6689765" y="1950829"/>
            <a:chExt cx="792364" cy="1452728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3075DFC-A2D4-428E-89A4-4C9A7A665A02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B9B3A14-9946-4DFF-B113-6426972889D2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5B1D8DC-1F53-4C60-81CE-DBFE95D2163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8FD1DE39-11CE-44FA-AE87-7E045380B629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B2E28CAB-93B4-4E81-A24D-2EF55B62912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9A85C1E-3090-4401-8238-403C1AE0ECF7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E4CC9F6-0E64-415D-A664-8D37F65D8D6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7A001C5A-BF2F-49A8-B8D0-80476C53C69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02A20093-DDE5-4722-BC3E-0C10CFFBFFE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0DA2495-1509-4F9A-BA2E-79B8069A86B4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6F3FDAB-F5F4-4A3D-98F7-149B1BCF45B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6BD0A7C-A082-4A97-88AA-0A2C2F68FAD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C7BC2BB7-7A6F-4C32-BD51-EC078E35A9B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6B54E7C-E2FF-4683-A4F5-1B16A7FE8CCF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E4A5A08-8796-41A9-B078-BF4F30D6F6B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DE8C795D-482F-4C07-95F0-569E5E1CAE5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7052B0A-03D1-40EE-9607-B2680E4E475C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DB8330F-2E27-472E-80CC-E0A7A3B1126C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0A967A1-DDE4-4050-9F75-A971BAD2AAA1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7AE66784-CB73-4A96-9D0C-B20F4B8284F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ABFCF1D4-4EC1-45B2-99F5-45099FEC192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C7BAE37-73B4-4EAA-B4B3-AC1D088E777E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4852FEB-B62E-4793-B9D6-81E2076EFE5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78216DA7-7744-4EF7-941E-CD277DC3035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77E396E-53D4-4446-8B2D-BA15010DEE2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</p:grpSp>
      <p:pic>
        <p:nvPicPr>
          <p:cNvPr id="3" name="Graphic 2" descr="Smart Phone">
            <a:extLst>
              <a:ext uri="{FF2B5EF4-FFF2-40B4-BE49-F238E27FC236}">
                <a16:creationId xmlns:a16="http://schemas.microsoft.com/office/drawing/2014/main" id="{271E0547-FB36-43E9-9005-CD634DFB3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3219" y="354688"/>
            <a:ext cx="411480" cy="41148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8BC73B2C-96B8-4FC8-9FF7-2311C20BA14C}"/>
              </a:ext>
            </a:extLst>
          </p:cNvPr>
          <p:cNvGrpSpPr/>
          <p:nvPr/>
        </p:nvGrpSpPr>
        <p:grpSpPr>
          <a:xfrm>
            <a:off x="3112094" y="155402"/>
            <a:ext cx="640080" cy="731520"/>
            <a:chOff x="3317834" y="2435870"/>
            <a:chExt cx="640080" cy="731520"/>
          </a:xfrm>
          <a:scene3d>
            <a:camera prst="isometricRightUp"/>
            <a:lightRig rig="threePt" dir="t"/>
          </a:scene3d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C11926-CA4B-452F-8601-8D7427E4325F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C331CD-CFBC-4BD2-812F-F07B6801179B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F2F58A0-703D-47CA-92EA-685E28CCDE4B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8F9D3163-8C21-4B30-8E9B-B6B6FBC3941F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D4804E72-B98E-441D-9A9F-74A296C87105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8E94DEE3-39C7-4F7C-B9AD-4404A2760931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E733F8A-6608-45CB-B83C-4A0335129A72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11F630A7-A07C-4442-B719-37B9BA254050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99B2BD9B-B4C1-46B2-8720-A4B4293F78ED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A143D6E9-749E-4BBB-ADEA-8C8388641193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BC3DE78B-470B-49D4-8EEE-D308CA355886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5E89BD6-04B8-4721-8BFD-DCA98C2D5BF2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F3E05555-ED8F-4E56-B178-D5084B6F9E35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7E154A8-867E-41A7-889C-06A7BBFB18D8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C9DF8B05-3E0A-48C0-AB48-85983D01234E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87D84134-E7C3-454B-8045-F4E2E64806E1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30C32B6-41AB-4A47-A062-DE1C05069F63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42FD13D-7778-40BF-BD50-C11694BFD0A9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50D0A3A6-D1C0-4677-9457-CA6B25F3C34A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7B727F3E-5053-4667-AFE9-16DE014EBD5A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E0EE836-43E9-4A92-9CFA-36D12B3BBCCF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B12B0DE-6D90-4077-A33D-89E97A4F68C2}"/>
              </a:ext>
            </a:extLst>
          </p:cNvPr>
          <p:cNvGrpSpPr/>
          <p:nvPr/>
        </p:nvGrpSpPr>
        <p:grpSpPr>
          <a:xfrm>
            <a:off x="3089518" y="1357150"/>
            <a:ext cx="437662" cy="500185"/>
            <a:chOff x="3317834" y="2435870"/>
            <a:chExt cx="640080" cy="731520"/>
          </a:xfrm>
          <a:scene3d>
            <a:camera prst="isometricRightUp">
              <a:rot lat="0" lon="10800000" rev="0"/>
            </a:camera>
            <a:lightRig rig="threePt" dir="t"/>
          </a:scene3d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E745539F-3807-4EFA-A838-100E7368B180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21BBBA4E-87FB-46F7-92C4-6E34C0E9D861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AE7F37A6-29EA-4C84-82BC-89B3DA405953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188E217-B648-4C39-88D5-24FEC81FF1DB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B9D300B0-D1A4-46DE-980C-57211ED0FCDE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D6F2381-C991-4FAE-A206-2DF3B37DC828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13DFC519-8939-43EE-A46F-5872D9FBDDAE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85445E01-64D0-4C25-AC0A-8F44934A9C47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79497664-6C87-4232-B3B0-677DF1C7267A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DC05BB01-6CDE-43B5-A445-E818FC425065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D46AA40C-2C0F-4B2D-8914-9BD0AE7F99ED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46EDE8DC-8BE1-476D-821C-C549201B4164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F83C439E-2EE8-4537-9702-C6FFDEDD0C6B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D8268B7D-11C0-4F47-9856-E8B2CB1BE0CB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839C011-644C-4D5D-A06E-CD25FE1A1AA7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97BB33C0-39E8-497E-A677-DF23428DE11C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B172E05A-E996-46F7-A4CD-74626CC36F06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E6A21A7D-66E6-46EA-9393-BEE0688C38BE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74A85C3-8E60-4148-B9D4-D534ACA1B077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E85FBE92-FB90-4BB4-B2E1-3C8799529582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7CFB90E8-02B2-4CA3-9900-852725AACC0A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C85519C-4034-4D0D-AA11-3DEC8C21BE29}"/>
              </a:ext>
            </a:extLst>
          </p:cNvPr>
          <p:cNvGrpSpPr/>
          <p:nvPr/>
        </p:nvGrpSpPr>
        <p:grpSpPr>
          <a:xfrm>
            <a:off x="3473550" y="1440602"/>
            <a:ext cx="437662" cy="500185"/>
            <a:chOff x="3317834" y="2435870"/>
            <a:chExt cx="640080" cy="731520"/>
          </a:xfrm>
          <a:scene3d>
            <a:camera prst="isometricRightUp"/>
            <a:lightRig rig="threePt" dir="t"/>
          </a:scene3d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B2F047A-C68A-4FCB-AFE9-79B7729C642E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3254B490-34A7-4DF6-8875-79F66360DB47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B90D2864-05FD-4E5D-965C-C510BCF07545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D9F4A479-7192-4447-8D5F-3A4DFEE02827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0E7A3BC3-34A3-49B0-8C71-20DC9AEFA357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72B89519-B784-4658-9E96-8E4651B992AB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827B213F-6355-4DEA-BA5D-0E795858E721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F1FEB7BB-6B5D-4BBB-B059-2E7AA75CFAEF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7727E43A-0BAC-4E85-B781-E8B048303933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45E22A48-81BF-4E5C-8CC0-6531AB2104E2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01CDB6F2-C3AC-4D19-9BE0-A6A79D1B7D55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84CD1EDF-6D8C-43E3-AE4D-456A8B86F961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4DDD875-6D58-4069-B377-EFD3CDE5142A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DA9F0735-1ACA-4B47-96F8-ED9D73061A5F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58604FE4-5078-4C88-8FE4-8A7E07CD0E6F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DB6C6C2-AA06-479E-9FA9-1A3ECABB5B49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6C38B75A-06E1-4B26-83DB-5466C8D58D88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2D152593-7DC6-4636-8D1C-FB397F0B25CB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CFC2C36-2DB9-44AF-8120-04EFE83CAAD4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41BC0B8D-CACF-4601-958A-11664CA07A41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3306D93B-F41D-4242-8D34-50544BC1FF69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8B07426A-8768-479F-97C8-3D1DA201B585}"/>
              </a:ext>
            </a:extLst>
          </p:cNvPr>
          <p:cNvGrpSpPr/>
          <p:nvPr/>
        </p:nvGrpSpPr>
        <p:grpSpPr>
          <a:xfrm>
            <a:off x="2722429" y="1440601"/>
            <a:ext cx="437662" cy="500185"/>
            <a:chOff x="3317834" y="2435870"/>
            <a:chExt cx="640080" cy="731520"/>
          </a:xfrm>
          <a:scene3d>
            <a:camera prst="isometricLeftDown"/>
            <a:lightRig rig="threePt" dir="t"/>
          </a:scene3d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D0E17CC-9474-44AA-BAC3-49FD1AB9557D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DDAA3C81-4155-479D-946D-1F1C4D52AFE9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10B50633-2977-4535-BD6F-11A8A178CEB6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F69EB1EF-E0F1-4BC3-8D9D-8C1FA3C6DFC1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A91722C5-296A-44BE-8775-21938E1A4901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3AAA519E-2C70-4A49-9AE7-E68B4AA22CBC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D2AA07A5-F4E4-4F8A-B3A6-EBEAA6D29871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B12A56BE-BC90-47C5-9745-D9796ED3C094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397B8EA-9626-41A4-B881-850B700272BD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03C08E46-6D67-48B4-8979-FCE89B7845F2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12F980C5-7F7C-44FD-ADAA-68F010975799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5403F73-224C-44FC-AF0C-BA4DF1B10D71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EC0DE976-A9D2-40F4-AE81-2034DCC36CFA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6737538D-B86C-4ED6-8683-DD2A8D0DF7EF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E3AEB26B-4EE4-443D-AA8D-4A4F1B58EF76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9B0EC47F-375B-469A-ABF8-9654E2DDE17A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216763-4CC1-404E-9CD8-19A3268976FE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D642EF63-99F0-4521-8228-29FD225950AE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DDAEC693-6D49-4B48-9BBF-5B5FF814E65D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2B552DE-0A26-404C-8D32-036D71AF1508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ADC51300-D032-40A2-ABF2-53758D3A7148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CC6BC509-1F46-43E4-AA71-83FA3EA7D356}"/>
              </a:ext>
            </a:extLst>
          </p:cNvPr>
          <p:cNvSpPr/>
          <p:nvPr/>
        </p:nvSpPr>
        <p:spPr>
          <a:xfrm>
            <a:off x="3261957" y="1395280"/>
            <a:ext cx="109728" cy="780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45C0AC-C642-48B8-BBF8-CE5AA6985074}"/>
              </a:ext>
            </a:extLst>
          </p:cNvPr>
          <p:cNvGrpSpPr/>
          <p:nvPr/>
        </p:nvGrpSpPr>
        <p:grpSpPr>
          <a:xfrm>
            <a:off x="3097991" y="1030495"/>
            <a:ext cx="437661" cy="437661"/>
            <a:chOff x="5753619" y="5120145"/>
            <a:chExt cx="914400" cy="9144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8FE94AF-75B4-4BFC-8EB8-6C7F0AFB3F4C}"/>
                </a:ext>
              </a:extLst>
            </p:cNvPr>
            <p:cNvSpPr/>
            <p:nvPr/>
          </p:nvSpPr>
          <p:spPr>
            <a:xfrm>
              <a:off x="5871806" y="5388995"/>
              <a:ext cx="653143" cy="472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Camera">
              <a:extLst>
                <a:ext uri="{FF2B5EF4-FFF2-40B4-BE49-F238E27FC236}">
                  <a16:creationId xmlns:a16="http://schemas.microsoft.com/office/drawing/2014/main" id="{2D1BA999-4812-4FC3-9AFB-558D47501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3619" y="5120145"/>
              <a:ext cx="914400" cy="914400"/>
            </a:xfrm>
            <a:prstGeom prst="rect">
              <a:avLst/>
            </a:prstGeom>
          </p:spPr>
        </p:pic>
      </p:grp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C1EE7FC-3F19-4238-8825-1DCB533936F4}"/>
              </a:ext>
            </a:extLst>
          </p:cNvPr>
          <p:cNvSpPr/>
          <p:nvPr/>
        </p:nvSpPr>
        <p:spPr>
          <a:xfrm>
            <a:off x="4982677" y="61934"/>
            <a:ext cx="198120" cy="193712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707FE36-2478-4C63-83D3-440C6418D27C}"/>
              </a:ext>
            </a:extLst>
          </p:cNvPr>
          <p:cNvSpPr/>
          <p:nvPr/>
        </p:nvSpPr>
        <p:spPr>
          <a:xfrm flipH="1">
            <a:off x="4982677" y="1911425"/>
            <a:ext cx="198120" cy="1752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638E56C-718C-4DC9-8D0B-A71C33432470}"/>
              </a:ext>
            </a:extLst>
          </p:cNvPr>
          <p:cNvSpPr/>
          <p:nvPr/>
        </p:nvSpPr>
        <p:spPr>
          <a:xfrm>
            <a:off x="2744090" y="4413926"/>
            <a:ext cx="959240" cy="1173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344C5D8-FDBC-4CE6-B48F-892C56FB5AC6}"/>
              </a:ext>
            </a:extLst>
          </p:cNvPr>
          <p:cNvSpPr/>
          <p:nvPr/>
        </p:nvSpPr>
        <p:spPr>
          <a:xfrm>
            <a:off x="3242517" y="3941295"/>
            <a:ext cx="959240" cy="1173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6D8897C-0E2C-4E5B-A9DC-8E0A818B3EF5}"/>
              </a:ext>
            </a:extLst>
          </p:cNvPr>
          <p:cNvCxnSpPr/>
          <p:nvPr/>
        </p:nvCxnSpPr>
        <p:spPr>
          <a:xfrm flipH="1">
            <a:off x="2750679" y="3941295"/>
            <a:ext cx="491838" cy="472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281B7809-2FB8-49C3-A9C9-B0E4AC2D66C6}"/>
              </a:ext>
            </a:extLst>
          </p:cNvPr>
          <p:cNvCxnSpPr/>
          <p:nvPr/>
        </p:nvCxnSpPr>
        <p:spPr>
          <a:xfrm flipH="1">
            <a:off x="3709919" y="3941295"/>
            <a:ext cx="491838" cy="472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1EF80888-EC88-49BC-A0C9-4FABF4247D30}"/>
              </a:ext>
            </a:extLst>
          </p:cNvPr>
          <p:cNvCxnSpPr/>
          <p:nvPr/>
        </p:nvCxnSpPr>
        <p:spPr>
          <a:xfrm flipH="1">
            <a:off x="3709919" y="5114775"/>
            <a:ext cx="491838" cy="472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0C40DEE0-61BD-4310-9024-EB275F2506E4}"/>
              </a:ext>
            </a:extLst>
          </p:cNvPr>
          <p:cNvCxnSpPr/>
          <p:nvPr/>
        </p:nvCxnSpPr>
        <p:spPr>
          <a:xfrm flipH="1">
            <a:off x="2750037" y="5110096"/>
            <a:ext cx="491838" cy="472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96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F03A669-EC63-49AD-A501-B61B271EAC28}"/>
              </a:ext>
            </a:extLst>
          </p:cNvPr>
          <p:cNvGrpSpPr/>
          <p:nvPr/>
        </p:nvGrpSpPr>
        <p:grpSpPr>
          <a:xfrm>
            <a:off x="1650260" y="1507718"/>
            <a:ext cx="3197610" cy="3153512"/>
            <a:chOff x="833923" y="-1961132"/>
            <a:chExt cx="3197610" cy="315351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0954FD-9208-4CA4-9E7D-5E7AB53CDBF1}"/>
                </a:ext>
              </a:extLst>
            </p:cNvPr>
            <p:cNvGrpSpPr/>
            <p:nvPr/>
          </p:nvGrpSpPr>
          <p:grpSpPr>
            <a:xfrm flipH="1">
              <a:off x="2312792" y="-1961132"/>
              <a:ext cx="1137443" cy="2314798"/>
              <a:chOff x="1894522" y="-334076"/>
              <a:chExt cx="3445217" cy="7011324"/>
            </a:xfrm>
          </p:grpSpPr>
          <p:sp>
            <p:nvSpPr>
              <p:cNvPr id="98" name="이등변 삼각형 437">
                <a:extLst>
                  <a:ext uri="{FF2B5EF4-FFF2-40B4-BE49-F238E27FC236}">
                    <a16:creationId xmlns:a16="http://schemas.microsoft.com/office/drawing/2014/main" id="{CE925A46-6C70-4C22-9AEC-17779B6C6E0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853954" y="4914029"/>
                <a:ext cx="1803872" cy="1722566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" name="이등변 삼각형 438">
                <a:extLst>
                  <a:ext uri="{FF2B5EF4-FFF2-40B4-BE49-F238E27FC236}">
                    <a16:creationId xmlns:a16="http://schemas.microsoft.com/office/drawing/2014/main" id="{7E41A0A7-354F-4DBF-B4D8-87587606F4F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3576520" y="4914029"/>
                <a:ext cx="1803872" cy="172256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0" name="직사각형 440">
                <a:extLst>
                  <a:ext uri="{FF2B5EF4-FFF2-40B4-BE49-F238E27FC236}">
                    <a16:creationId xmlns:a16="http://schemas.microsoft.com/office/drawing/2014/main" id="{2C28CCE4-86D9-4489-BC58-9AEC5B4077A1}"/>
                  </a:ext>
                </a:extLst>
              </p:cNvPr>
              <p:cNvSpPr/>
              <p:nvPr/>
            </p:nvSpPr>
            <p:spPr>
              <a:xfrm>
                <a:off x="3617087" y="2056404"/>
                <a:ext cx="1722566" cy="37220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1" name="직사각형 439">
                <a:extLst>
                  <a:ext uri="{FF2B5EF4-FFF2-40B4-BE49-F238E27FC236}">
                    <a16:creationId xmlns:a16="http://schemas.microsoft.com/office/drawing/2014/main" id="{58FDCC64-C47F-4532-B268-2D1C42CF4563}"/>
                  </a:ext>
                </a:extLst>
              </p:cNvPr>
              <p:cNvSpPr/>
              <p:nvPr/>
            </p:nvSpPr>
            <p:spPr>
              <a:xfrm>
                <a:off x="1894522" y="2055673"/>
                <a:ext cx="1722565" cy="37228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2" name="그룹 522">
                <a:extLst>
                  <a:ext uri="{FF2B5EF4-FFF2-40B4-BE49-F238E27FC236}">
                    <a16:creationId xmlns:a16="http://schemas.microsoft.com/office/drawing/2014/main" id="{688E4CC0-3719-411B-A8CE-0F399B7FC6F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0881" y="3261773"/>
                <a:ext cx="3430893" cy="3030075"/>
                <a:chOff x="3594139" y="1223442"/>
                <a:chExt cx="2873421" cy="2537731"/>
              </a:xfrm>
            </p:grpSpPr>
            <p:sp>
              <p:nvSpPr>
                <p:cNvPr id="185" name="직사각형 523">
                  <a:extLst>
                    <a:ext uri="{FF2B5EF4-FFF2-40B4-BE49-F238E27FC236}">
                      <a16:creationId xmlns:a16="http://schemas.microsoft.com/office/drawing/2014/main" id="{41DE42F9-33CA-4141-A876-C3B6AF2F3D7A}"/>
                    </a:ext>
                  </a:extLst>
                </p:cNvPr>
                <p:cNvSpPr/>
                <p:nvPr/>
              </p:nvSpPr>
              <p:spPr>
                <a:xfrm>
                  <a:off x="3595413" y="1738994"/>
                  <a:ext cx="1436049" cy="15318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6" name="직사각형 524">
                  <a:extLst>
                    <a:ext uri="{FF2B5EF4-FFF2-40B4-BE49-F238E27FC236}">
                      <a16:creationId xmlns:a16="http://schemas.microsoft.com/office/drawing/2014/main" id="{64734667-7E5F-46A3-816D-248B87BCA2B3}"/>
                    </a:ext>
                  </a:extLst>
                </p:cNvPr>
                <p:cNvSpPr/>
                <p:nvPr/>
              </p:nvSpPr>
              <p:spPr>
                <a:xfrm>
                  <a:off x="5031462" y="1730628"/>
                  <a:ext cx="1436098" cy="15402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7" name="이등변 삼각형 525">
                  <a:extLst>
                    <a:ext uri="{FF2B5EF4-FFF2-40B4-BE49-F238E27FC236}">
                      <a16:creationId xmlns:a16="http://schemas.microsoft.com/office/drawing/2014/main" id="{1353109C-24E1-4047-B6CC-6AF1F3A84A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1110" y="238100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8" name="이등변 삼각형 526">
                  <a:extLst>
                    <a:ext uri="{FF2B5EF4-FFF2-40B4-BE49-F238E27FC236}">
                      <a16:creationId xmlns:a16="http://schemas.microsoft.com/office/drawing/2014/main" id="{21090567-31B7-4CC8-8B41-5C1317F604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9415" y="238100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9" name="직사각형 527">
                  <a:extLst>
                    <a:ext uri="{FF2B5EF4-FFF2-40B4-BE49-F238E27FC236}">
                      <a16:creationId xmlns:a16="http://schemas.microsoft.com/office/drawing/2014/main" id="{408DBCD0-5DFA-4BBC-B953-242153341CDD}"/>
                    </a:ext>
                  </a:extLst>
                </p:cNvPr>
                <p:cNvSpPr/>
                <p:nvPr/>
              </p:nvSpPr>
              <p:spPr>
                <a:xfrm>
                  <a:off x="5031220" y="2014538"/>
                  <a:ext cx="1348349" cy="104142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0" name="이등변 삼각형 528">
                  <a:extLst>
                    <a:ext uri="{FF2B5EF4-FFF2-40B4-BE49-F238E27FC236}">
                      <a16:creationId xmlns:a16="http://schemas.microsoft.com/office/drawing/2014/main" id="{72E0C451-CB68-4EC5-B1AA-B821276CBD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1126" y="1339126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1" name="이등변 삼각형 529">
                  <a:extLst>
                    <a:ext uri="{FF2B5EF4-FFF2-40B4-BE49-F238E27FC236}">
                      <a16:creationId xmlns:a16="http://schemas.microsoft.com/office/drawing/2014/main" id="{C03F3CA8-5C51-4878-9ABC-C1B8BA60BD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9431" y="1339124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2" name="직사각형 530">
                  <a:extLst>
                    <a:ext uri="{FF2B5EF4-FFF2-40B4-BE49-F238E27FC236}">
                      <a16:creationId xmlns:a16="http://schemas.microsoft.com/office/drawing/2014/main" id="{CC62F7E6-6135-4D6E-A76C-47F2FE36514D}"/>
                    </a:ext>
                  </a:extLst>
                </p:cNvPr>
                <p:cNvSpPr/>
                <p:nvPr/>
              </p:nvSpPr>
              <p:spPr>
                <a:xfrm>
                  <a:off x="3682678" y="2009137"/>
                  <a:ext cx="1348349" cy="104682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3" name="이등변 삼각형 531">
                  <a:extLst>
                    <a:ext uri="{FF2B5EF4-FFF2-40B4-BE49-F238E27FC236}">
                      <a16:creationId xmlns:a16="http://schemas.microsoft.com/office/drawing/2014/main" id="{6AA21FBF-9655-4470-8615-76BEF1C77DF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521" y="12573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4" name="이등변 삼각형 532">
                  <a:extLst>
                    <a:ext uri="{FF2B5EF4-FFF2-40B4-BE49-F238E27FC236}">
                      <a16:creationId xmlns:a16="http://schemas.microsoft.com/office/drawing/2014/main" id="{B403881E-D337-46A9-94A2-D04EB4FDDC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587" y="12573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5" name="이등변 삼각형 533">
                  <a:extLst>
                    <a:ext uri="{FF2B5EF4-FFF2-40B4-BE49-F238E27FC236}">
                      <a16:creationId xmlns:a16="http://schemas.microsoft.com/office/drawing/2014/main" id="{91F7AB84-1F8D-4D03-8C15-927DC84429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210" y="19152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6" name="이등변 삼각형 534">
                  <a:extLst>
                    <a:ext uri="{FF2B5EF4-FFF2-40B4-BE49-F238E27FC236}">
                      <a16:creationId xmlns:a16="http://schemas.microsoft.com/office/drawing/2014/main" id="{6A19340A-9818-4A7C-B62F-63BC17ACE9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276" y="19152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7" name="이등변 삼각형 535">
                  <a:extLst>
                    <a:ext uri="{FF2B5EF4-FFF2-40B4-BE49-F238E27FC236}">
                      <a16:creationId xmlns:a16="http://schemas.microsoft.com/office/drawing/2014/main" id="{D4F1341E-A056-4E24-AB50-3F0E062470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210" y="18440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8" name="이등변 삼각형 536">
                  <a:extLst>
                    <a:ext uri="{FF2B5EF4-FFF2-40B4-BE49-F238E27FC236}">
                      <a16:creationId xmlns:a16="http://schemas.microsoft.com/office/drawing/2014/main" id="{653D3049-0FDC-4F36-AF95-EAC1D7B61E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276" y="18440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9" name="이등변 삼각형 537">
                  <a:extLst>
                    <a:ext uri="{FF2B5EF4-FFF2-40B4-BE49-F238E27FC236}">
                      <a16:creationId xmlns:a16="http://schemas.microsoft.com/office/drawing/2014/main" id="{5FBEAE50-B72D-4B45-97CD-28F1189A8B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0884" y="17729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이등변 삼각형 538">
                  <a:extLst>
                    <a:ext uri="{FF2B5EF4-FFF2-40B4-BE49-F238E27FC236}">
                      <a16:creationId xmlns:a16="http://schemas.microsoft.com/office/drawing/2014/main" id="{2E209E91-62CD-4A4B-8DA1-6E504E119D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6950" y="17729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1" name="이등변 삼각형 539">
                  <a:extLst>
                    <a:ext uri="{FF2B5EF4-FFF2-40B4-BE49-F238E27FC236}">
                      <a16:creationId xmlns:a16="http://schemas.microsoft.com/office/drawing/2014/main" id="{7DC8D1B9-DE5B-42F0-B9F6-05323CDB57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0276" y="176845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2" name="이등변 삼각형 540">
                  <a:extLst>
                    <a:ext uri="{FF2B5EF4-FFF2-40B4-BE49-F238E27FC236}">
                      <a16:creationId xmlns:a16="http://schemas.microsoft.com/office/drawing/2014/main" id="{4BC6509D-F66D-4BED-845C-3209D6A8E3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8581" y="176845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3" name="이등변 삼각형 541">
                  <a:extLst>
                    <a:ext uri="{FF2B5EF4-FFF2-40B4-BE49-F238E27FC236}">
                      <a16:creationId xmlns:a16="http://schemas.microsoft.com/office/drawing/2014/main" id="{49F77FE8-8C01-48D6-984C-E25F66E152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0247" y="12631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4" name="이등변 삼각형 542">
                  <a:extLst>
                    <a:ext uri="{FF2B5EF4-FFF2-40B4-BE49-F238E27FC236}">
                      <a16:creationId xmlns:a16="http://schemas.microsoft.com/office/drawing/2014/main" id="{65CB821A-F91B-4DE6-8712-C9C4FAEBB6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6313" y="12631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5" name="직사각형 543">
                  <a:extLst>
                    <a:ext uri="{FF2B5EF4-FFF2-40B4-BE49-F238E27FC236}">
                      <a16:creationId xmlns:a16="http://schemas.microsoft.com/office/drawing/2014/main" id="{6B3E4CBE-5098-4E10-ACE1-48720C6974E7}"/>
                    </a:ext>
                  </a:extLst>
                </p:cNvPr>
                <p:cNvSpPr/>
                <p:nvPr/>
              </p:nvSpPr>
              <p:spPr>
                <a:xfrm>
                  <a:off x="4943053" y="2675413"/>
                  <a:ext cx="87974" cy="108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6" name="직사각형 544">
                  <a:extLst>
                    <a:ext uri="{FF2B5EF4-FFF2-40B4-BE49-F238E27FC236}">
                      <a16:creationId xmlns:a16="http://schemas.microsoft.com/office/drawing/2014/main" id="{7B21794C-91DC-4304-8B5E-9B12500AE660}"/>
                    </a:ext>
                  </a:extLst>
                </p:cNvPr>
                <p:cNvSpPr/>
                <p:nvPr/>
              </p:nvSpPr>
              <p:spPr>
                <a:xfrm>
                  <a:off x="5031028" y="2675413"/>
                  <a:ext cx="85866" cy="108575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3" name="그룹 2">
                <a:extLst>
                  <a:ext uri="{FF2B5EF4-FFF2-40B4-BE49-F238E27FC236}">
                    <a16:creationId xmlns:a16="http://schemas.microsoft.com/office/drawing/2014/main" id="{B9BB28F8-4F09-49B0-87FB-6EB4B1A619B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0522" y="1518666"/>
                <a:ext cx="3430893" cy="3030075"/>
                <a:chOff x="3594139" y="1223442"/>
                <a:chExt cx="2873421" cy="2537731"/>
              </a:xfrm>
            </p:grpSpPr>
            <p:sp>
              <p:nvSpPr>
                <p:cNvPr id="163" name="직사각형 495">
                  <a:extLst>
                    <a:ext uri="{FF2B5EF4-FFF2-40B4-BE49-F238E27FC236}">
                      <a16:creationId xmlns:a16="http://schemas.microsoft.com/office/drawing/2014/main" id="{20D0C986-5EB9-418C-A217-57E46756EF6A}"/>
                    </a:ext>
                  </a:extLst>
                </p:cNvPr>
                <p:cNvSpPr/>
                <p:nvPr/>
              </p:nvSpPr>
              <p:spPr>
                <a:xfrm>
                  <a:off x="3595413" y="1738994"/>
                  <a:ext cx="1436049" cy="15318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4" name="직사각형 496">
                  <a:extLst>
                    <a:ext uri="{FF2B5EF4-FFF2-40B4-BE49-F238E27FC236}">
                      <a16:creationId xmlns:a16="http://schemas.microsoft.com/office/drawing/2014/main" id="{A27DDBC0-9D39-40A3-907F-72291EFF76E0}"/>
                    </a:ext>
                  </a:extLst>
                </p:cNvPr>
                <p:cNvSpPr/>
                <p:nvPr/>
              </p:nvSpPr>
              <p:spPr>
                <a:xfrm>
                  <a:off x="5031462" y="1730628"/>
                  <a:ext cx="1436098" cy="15402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5" name="이등변 삼각형 497">
                  <a:extLst>
                    <a:ext uri="{FF2B5EF4-FFF2-40B4-BE49-F238E27FC236}">
                      <a16:creationId xmlns:a16="http://schemas.microsoft.com/office/drawing/2014/main" id="{BC168228-95EA-4F3C-B420-5B94B3BB72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1110" y="238100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6" name="이등변 삼각형 498">
                  <a:extLst>
                    <a:ext uri="{FF2B5EF4-FFF2-40B4-BE49-F238E27FC236}">
                      <a16:creationId xmlns:a16="http://schemas.microsoft.com/office/drawing/2014/main" id="{C9ABB115-F089-4C57-9C0C-F779F40E75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9415" y="238100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7" name="직사각형 499">
                  <a:extLst>
                    <a:ext uri="{FF2B5EF4-FFF2-40B4-BE49-F238E27FC236}">
                      <a16:creationId xmlns:a16="http://schemas.microsoft.com/office/drawing/2014/main" id="{40A8831C-C6B6-4B9E-A75A-CED09D13478F}"/>
                    </a:ext>
                  </a:extLst>
                </p:cNvPr>
                <p:cNvSpPr/>
                <p:nvPr/>
              </p:nvSpPr>
              <p:spPr>
                <a:xfrm>
                  <a:off x="5031220" y="2014538"/>
                  <a:ext cx="1348349" cy="104142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이등변 삼각형 500">
                  <a:extLst>
                    <a:ext uri="{FF2B5EF4-FFF2-40B4-BE49-F238E27FC236}">
                      <a16:creationId xmlns:a16="http://schemas.microsoft.com/office/drawing/2014/main" id="{CFF5001A-3E29-4D2C-8F8D-09EA71E9FCE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1126" y="1339126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9" name="이등변 삼각형 501">
                  <a:extLst>
                    <a:ext uri="{FF2B5EF4-FFF2-40B4-BE49-F238E27FC236}">
                      <a16:creationId xmlns:a16="http://schemas.microsoft.com/office/drawing/2014/main" id="{2D2D0D0E-CA1C-40A4-91A4-CC71E675E3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9431" y="1339124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0" name="직사각형 502">
                  <a:extLst>
                    <a:ext uri="{FF2B5EF4-FFF2-40B4-BE49-F238E27FC236}">
                      <a16:creationId xmlns:a16="http://schemas.microsoft.com/office/drawing/2014/main" id="{3A47202B-6B3B-4843-A577-A9E91FF766A1}"/>
                    </a:ext>
                  </a:extLst>
                </p:cNvPr>
                <p:cNvSpPr/>
                <p:nvPr/>
              </p:nvSpPr>
              <p:spPr>
                <a:xfrm>
                  <a:off x="3682678" y="2009137"/>
                  <a:ext cx="1348349" cy="104682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1" name="이등변 삼각형 503">
                  <a:extLst>
                    <a:ext uri="{FF2B5EF4-FFF2-40B4-BE49-F238E27FC236}">
                      <a16:creationId xmlns:a16="http://schemas.microsoft.com/office/drawing/2014/main" id="{96540BAB-8BAC-4A94-969A-8821E2496B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521" y="12573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2" name="이등변 삼각형 504">
                  <a:extLst>
                    <a:ext uri="{FF2B5EF4-FFF2-40B4-BE49-F238E27FC236}">
                      <a16:creationId xmlns:a16="http://schemas.microsoft.com/office/drawing/2014/main" id="{29D1AB66-56DA-432E-9E27-A9EEA6F4AC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587" y="12573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3" name="이등변 삼각형 505">
                  <a:extLst>
                    <a:ext uri="{FF2B5EF4-FFF2-40B4-BE49-F238E27FC236}">
                      <a16:creationId xmlns:a16="http://schemas.microsoft.com/office/drawing/2014/main" id="{ADC03C25-A3D6-4BCE-9AE5-37D10C4F26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210" y="19152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4" name="이등변 삼각형 506">
                  <a:extLst>
                    <a:ext uri="{FF2B5EF4-FFF2-40B4-BE49-F238E27FC236}">
                      <a16:creationId xmlns:a16="http://schemas.microsoft.com/office/drawing/2014/main" id="{E10E1F57-9233-4CA6-98FC-71C9275575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276" y="19152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5" name="이등변 삼각형 507">
                  <a:extLst>
                    <a:ext uri="{FF2B5EF4-FFF2-40B4-BE49-F238E27FC236}">
                      <a16:creationId xmlns:a16="http://schemas.microsoft.com/office/drawing/2014/main" id="{A8FADFDC-C41B-4CDA-B351-713C6524B9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210" y="18440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6" name="이등변 삼각형 508">
                  <a:extLst>
                    <a:ext uri="{FF2B5EF4-FFF2-40B4-BE49-F238E27FC236}">
                      <a16:creationId xmlns:a16="http://schemas.microsoft.com/office/drawing/2014/main" id="{041C1282-1033-4B57-A210-D59E55F03E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276" y="18440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7" name="이등변 삼각형 509">
                  <a:extLst>
                    <a:ext uri="{FF2B5EF4-FFF2-40B4-BE49-F238E27FC236}">
                      <a16:creationId xmlns:a16="http://schemas.microsoft.com/office/drawing/2014/main" id="{E2757BD4-3AC6-4B65-8A1D-07B601A0F4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0884" y="17729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8" name="이등변 삼각형 510">
                  <a:extLst>
                    <a:ext uri="{FF2B5EF4-FFF2-40B4-BE49-F238E27FC236}">
                      <a16:creationId xmlns:a16="http://schemas.microsoft.com/office/drawing/2014/main" id="{51DC17B9-1DA7-48DA-88F6-925395F938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6950" y="17729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9" name="이등변 삼각형 511">
                  <a:extLst>
                    <a:ext uri="{FF2B5EF4-FFF2-40B4-BE49-F238E27FC236}">
                      <a16:creationId xmlns:a16="http://schemas.microsoft.com/office/drawing/2014/main" id="{40A754C9-34C3-4959-8C57-5CAF28FCE5E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0276" y="176845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0" name="이등변 삼각형 512">
                  <a:extLst>
                    <a:ext uri="{FF2B5EF4-FFF2-40B4-BE49-F238E27FC236}">
                      <a16:creationId xmlns:a16="http://schemas.microsoft.com/office/drawing/2014/main" id="{FAAF2D45-371D-433B-A515-447CFFB4BA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8581" y="176845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1" name="이등변 삼각형 513">
                  <a:extLst>
                    <a:ext uri="{FF2B5EF4-FFF2-40B4-BE49-F238E27FC236}">
                      <a16:creationId xmlns:a16="http://schemas.microsoft.com/office/drawing/2014/main" id="{FE7836A5-8C25-4501-9888-A9E22D1BFD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0247" y="12631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2" name="이등변 삼각형 514">
                  <a:extLst>
                    <a:ext uri="{FF2B5EF4-FFF2-40B4-BE49-F238E27FC236}">
                      <a16:creationId xmlns:a16="http://schemas.microsoft.com/office/drawing/2014/main" id="{30947F05-3305-4603-943E-68BE41974A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6313" y="12631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3" name="직사각형 515">
                  <a:extLst>
                    <a:ext uri="{FF2B5EF4-FFF2-40B4-BE49-F238E27FC236}">
                      <a16:creationId xmlns:a16="http://schemas.microsoft.com/office/drawing/2014/main" id="{AB1D8F35-34D6-4F6C-BD2F-4D1E939EE7A9}"/>
                    </a:ext>
                  </a:extLst>
                </p:cNvPr>
                <p:cNvSpPr/>
                <p:nvPr/>
              </p:nvSpPr>
              <p:spPr>
                <a:xfrm>
                  <a:off x="4943053" y="2675413"/>
                  <a:ext cx="87974" cy="108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4" name="직사각형 516">
                  <a:extLst>
                    <a:ext uri="{FF2B5EF4-FFF2-40B4-BE49-F238E27FC236}">
                      <a16:creationId xmlns:a16="http://schemas.microsoft.com/office/drawing/2014/main" id="{FF154F93-34E2-4B0C-A704-012E8BD489ED}"/>
                    </a:ext>
                  </a:extLst>
                </p:cNvPr>
                <p:cNvSpPr/>
                <p:nvPr/>
              </p:nvSpPr>
              <p:spPr>
                <a:xfrm>
                  <a:off x="5031028" y="2675413"/>
                  <a:ext cx="85866" cy="108575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4" name="그룹 521">
                <a:extLst>
                  <a:ext uri="{FF2B5EF4-FFF2-40B4-BE49-F238E27FC236}">
                    <a16:creationId xmlns:a16="http://schemas.microsoft.com/office/drawing/2014/main" id="{AF7CAA04-9455-4A56-9A50-88ED3FE4DE39}"/>
                  </a:ext>
                </a:extLst>
              </p:cNvPr>
              <p:cNvGrpSpPr/>
              <p:nvPr/>
            </p:nvGrpSpPr>
            <p:grpSpPr>
              <a:xfrm>
                <a:off x="1894607" y="-334076"/>
                <a:ext cx="3445132" cy="3291808"/>
                <a:chOff x="3156443" y="745424"/>
                <a:chExt cx="3445132" cy="3291808"/>
              </a:xfrm>
            </p:grpSpPr>
            <p:sp>
              <p:nvSpPr>
                <p:cNvPr id="126" name="이등변 삼각형 434">
                  <a:extLst>
                    <a:ext uri="{FF2B5EF4-FFF2-40B4-BE49-F238E27FC236}">
                      <a16:creationId xmlns:a16="http://schemas.microsoft.com/office/drawing/2014/main" id="{2462C2A0-B04E-4E01-928A-C1B1531394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115790" y="2274013"/>
                  <a:ext cx="1803872" cy="172256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7" name="이등변 삼각형 436">
                  <a:extLst>
                    <a:ext uri="{FF2B5EF4-FFF2-40B4-BE49-F238E27FC236}">
                      <a16:creationId xmlns:a16="http://schemas.microsoft.com/office/drawing/2014/main" id="{F8A3DC76-075A-4393-896D-12C29E81E6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38356" y="2274013"/>
                  <a:ext cx="1803872" cy="1722566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" name="이등변 삼각형 428">
                  <a:extLst>
                    <a:ext uri="{FF2B5EF4-FFF2-40B4-BE49-F238E27FC236}">
                      <a16:creationId xmlns:a16="http://schemas.microsoft.com/office/drawing/2014/main" id="{FCFFCAAA-8FD5-4893-B28A-556DC9DF75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9121" y="240044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이등변 삼각형 427">
                  <a:extLst>
                    <a:ext uri="{FF2B5EF4-FFF2-40B4-BE49-F238E27FC236}">
                      <a16:creationId xmlns:a16="http://schemas.microsoft.com/office/drawing/2014/main" id="{BA0D9C59-4848-4B4A-B937-DEDC5C766F7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5187" y="240044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직사각형 1">
                  <a:extLst>
                    <a:ext uri="{FF2B5EF4-FFF2-40B4-BE49-F238E27FC236}">
                      <a16:creationId xmlns:a16="http://schemas.microsoft.com/office/drawing/2014/main" id="{3E88A110-52C3-40EA-9F58-F45923B428AD}"/>
                    </a:ext>
                  </a:extLst>
                </p:cNvPr>
                <p:cNvSpPr/>
                <p:nvPr/>
              </p:nvSpPr>
              <p:spPr>
                <a:xfrm>
                  <a:off x="3443013" y="1586594"/>
                  <a:ext cx="1436049" cy="15318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1" name="직사각형 429">
                  <a:extLst>
                    <a:ext uri="{FF2B5EF4-FFF2-40B4-BE49-F238E27FC236}">
                      <a16:creationId xmlns:a16="http://schemas.microsoft.com/office/drawing/2014/main" id="{E5073583-EA6C-4372-A5AA-FD9ED3283CAA}"/>
                    </a:ext>
                  </a:extLst>
                </p:cNvPr>
                <p:cNvSpPr/>
                <p:nvPr/>
              </p:nvSpPr>
              <p:spPr>
                <a:xfrm>
                  <a:off x="4879062" y="1578228"/>
                  <a:ext cx="1436098" cy="15402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2" name="이등변 삼각형 441">
                  <a:extLst>
                    <a:ext uri="{FF2B5EF4-FFF2-40B4-BE49-F238E27FC236}">
                      <a16:creationId xmlns:a16="http://schemas.microsoft.com/office/drawing/2014/main" id="{398EF011-9F38-4E09-AE53-FAB1B553E4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98710" y="222860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3" name="이등변 삼각형 446">
                  <a:extLst>
                    <a:ext uri="{FF2B5EF4-FFF2-40B4-BE49-F238E27FC236}">
                      <a16:creationId xmlns:a16="http://schemas.microsoft.com/office/drawing/2014/main" id="{F7E9A1D3-4E73-46AC-9833-2F5DCB0C058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7015" y="222860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직사각형 447">
                  <a:extLst>
                    <a:ext uri="{FF2B5EF4-FFF2-40B4-BE49-F238E27FC236}">
                      <a16:creationId xmlns:a16="http://schemas.microsoft.com/office/drawing/2014/main" id="{8825EC0C-2447-40A9-89BF-F6A244EDE7F4}"/>
                    </a:ext>
                  </a:extLst>
                </p:cNvPr>
                <p:cNvSpPr/>
                <p:nvPr/>
              </p:nvSpPr>
              <p:spPr>
                <a:xfrm>
                  <a:off x="4878820" y="1862138"/>
                  <a:ext cx="1348349" cy="104142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5" name="이등변 삼각형 448">
                  <a:extLst>
                    <a:ext uri="{FF2B5EF4-FFF2-40B4-BE49-F238E27FC236}">
                      <a16:creationId xmlns:a16="http://schemas.microsoft.com/office/drawing/2014/main" id="{0BA92814-4747-4665-B243-BFC4693F97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98726" y="1186726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" name="이등변 삼각형 449">
                  <a:extLst>
                    <a:ext uri="{FF2B5EF4-FFF2-40B4-BE49-F238E27FC236}">
                      <a16:creationId xmlns:a16="http://schemas.microsoft.com/office/drawing/2014/main" id="{EA135A81-AC67-4408-A5D5-4CF69EC2B0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7031" y="1186724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직사각형 452">
                  <a:extLst>
                    <a:ext uri="{FF2B5EF4-FFF2-40B4-BE49-F238E27FC236}">
                      <a16:creationId xmlns:a16="http://schemas.microsoft.com/office/drawing/2014/main" id="{833AD798-A69A-4BC4-9C6F-0527F4A6452F}"/>
                    </a:ext>
                  </a:extLst>
                </p:cNvPr>
                <p:cNvSpPr/>
                <p:nvPr/>
              </p:nvSpPr>
              <p:spPr>
                <a:xfrm>
                  <a:off x="3530278" y="1856737"/>
                  <a:ext cx="1348349" cy="104682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이등변 삼각형 450">
                  <a:extLst>
                    <a:ext uri="{FF2B5EF4-FFF2-40B4-BE49-F238E27FC236}">
                      <a16:creationId xmlns:a16="http://schemas.microsoft.com/office/drawing/2014/main" id="{81F3B4E4-CEF8-48E9-9229-20748E3B02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9121" y="11049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9" name="이등변 삼각형 451">
                  <a:extLst>
                    <a:ext uri="{FF2B5EF4-FFF2-40B4-BE49-F238E27FC236}">
                      <a16:creationId xmlns:a16="http://schemas.microsoft.com/office/drawing/2014/main" id="{70EA1234-8E21-4D8E-AA10-E2DEADAC40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5187" y="11049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0" name="이등변 삼각형 473">
                  <a:extLst>
                    <a:ext uri="{FF2B5EF4-FFF2-40B4-BE49-F238E27FC236}">
                      <a16:creationId xmlns:a16="http://schemas.microsoft.com/office/drawing/2014/main" id="{DD251A41-2E0F-45D9-B7FB-C3DA2348AC3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8810" y="17628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1" name="이등변 삼각형 474">
                  <a:extLst>
                    <a:ext uri="{FF2B5EF4-FFF2-40B4-BE49-F238E27FC236}">
                      <a16:creationId xmlns:a16="http://schemas.microsoft.com/office/drawing/2014/main" id="{5415DA5B-4EFB-4E54-B2F2-80342AB235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4876" y="17628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2" name="이등변 삼각형 475">
                  <a:extLst>
                    <a:ext uri="{FF2B5EF4-FFF2-40B4-BE49-F238E27FC236}">
                      <a16:creationId xmlns:a16="http://schemas.microsoft.com/office/drawing/2014/main" id="{9C20C0DB-2DC3-4BC3-83FD-73DD476686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8810" y="16916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3" name="이등변 삼각형 476">
                  <a:extLst>
                    <a:ext uri="{FF2B5EF4-FFF2-40B4-BE49-F238E27FC236}">
                      <a16:creationId xmlns:a16="http://schemas.microsoft.com/office/drawing/2014/main" id="{E6CAD8CA-0081-4E12-90D9-6CED31DAA6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4876" y="16916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4" name="이등변 삼각형 477">
                  <a:extLst>
                    <a:ext uri="{FF2B5EF4-FFF2-40B4-BE49-F238E27FC236}">
                      <a16:creationId xmlns:a16="http://schemas.microsoft.com/office/drawing/2014/main" id="{9055C8E4-A2E7-4193-AE25-CEE769677D4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8484" y="16205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5" name="이등변 삼각형 478">
                  <a:extLst>
                    <a:ext uri="{FF2B5EF4-FFF2-40B4-BE49-F238E27FC236}">
                      <a16:creationId xmlns:a16="http://schemas.microsoft.com/office/drawing/2014/main" id="{DD5871D9-8FF1-4B6F-BEB7-C2C0DE14CA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4550" y="16205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6" name="이등변 삼각형 479">
                  <a:extLst>
                    <a:ext uri="{FF2B5EF4-FFF2-40B4-BE49-F238E27FC236}">
                      <a16:creationId xmlns:a16="http://schemas.microsoft.com/office/drawing/2014/main" id="{F1707921-FE75-42A6-8CB9-2A18D6D7D9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97876" y="161605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7" name="이등변 삼각형 480">
                  <a:extLst>
                    <a:ext uri="{FF2B5EF4-FFF2-40B4-BE49-F238E27FC236}">
                      <a16:creationId xmlns:a16="http://schemas.microsoft.com/office/drawing/2014/main" id="{790DE640-F8CF-47D6-8854-5AD3062A72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6181" y="161605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8" name="이등변 삼각형 481">
                  <a:extLst>
                    <a:ext uri="{FF2B5EF4-FFF2-40B4-BE49-F238E27FC236}">
                      <a16:creationId xmlns:a16="http://schemas.microsoft.com/office/drawing/2014/main" id="{3C87ECAB-A2ED-4BFC-8A04-A403450031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7847" y="11107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9" name="이등변 삼각형 482">
                  <a:extLst>
                    <a:ext uri="{FF2B5EF4-FFF2-40B4-BE49-F238E27FC236}">
                      <a16:creationId xmlns:a16="http://schemas.microsoft.com/office/drawing/2014/main" id="{582A891C-7BC3-461D-9446-2CBACB7EB9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3913" y="11107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50" name="그룹 386">
                  <a:extLst>
                    <a:ext uri="{FF2B5EF4-FFF2-40B4-BE49-F238E27FC236}">
                      <a16:creationId xmlns:a16="http://schemas.microsoft.com/office/drawing/2014/main" id="{1603C60F-4EA9-4F78-A3CE-9AF03B12C3F3}"/>
                    </a:ext>
                  </a:extLst>
                </p:cNvPr>
                <p:cNvGrpSpPr/>
                <p:nvPr/>
              </p:nvGrpSpPr>
              <p:grpSpPr>
                <a:xfrm>
                  <a:off x="3443013" y="745424"/>
                  <a:ext cx="2872174" cy="1584740"/>
                  <a:chOff x="4827098" y="300735"/>
                  <a:chExt cx="2872174" cy="1584740"/>
                </a:xfrm>
              </p:grpSpPr>
              <p:sp>
                <p:nvSpPr>
                  <p:cNvPr id="153" name="직사각형 404">
                    <a:extLst>
                      <a:ext uri="{FF2B5EF4-FFF2-40B4-BE49-F238E27FC236}">
                        <a16:creationId xmlns:a16="http://schemas.microsoft.com/office/drawing/2014/main" id="{7910B33C-56BF-4CAF-B249-174221E4ECDD}"/>
                      </a:ext>
                    </a:extLst>
                  </p:cNvPr>
                  <p:cNvSpPr/>
                  <p:nvPr/>
                </p:nvSpPr>
                <p:spPr>
                  <a:xfrm flipH="1">
                    <a:off x="6263164" y="1050128"/>
                    <a:ext cx="1436081" cy="8341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4" name="이등변 삼각형 405">
                    <a:extLst>
                      <a:ext uri="{FF2B5EF4-FFF2-40B4-BE49-F238E27FC236}">
                        <a16:creationId xmlns:a16="http://schemas.microsoft.com/office/drawing/2014/main" id="{B573C743-BBA3-4843-AF78-4C84D1C9B25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6229282" y="415500"/>
                    <a:ext cx="1503865" cy="1436081"/>
                  </a:xfrm>
                  <a:prstGeom prst="triangl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5" name="직사각형 406">
                    <a:extLst>
                      <a:ext uri="{FF2B5EF4-FFF2-40B4-BE49-F238E27FC236}">
                        <a16:creationId xmlns:a16="http://schemas.microsoft.com/office/drawing/2014/main" id="{E4F2125D-E797-4F00-AE4F-BEA6D59FA8A3}"/>
                      </a:ext>
                    </a:extLst>
                  </p:cNvPr>
                  <p:cNvSpPr/>
                  <p:nvPr/>
                </p:nvSpPr>
                <p:spPr>
                  <a:xfrm>
                    <a:off x="4827098" y="1050130"/>
                    <a:ext cx="1436081" cy="8341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6" name="이등변 삼각형 407">
                    <a:extLst>
                      <a:ext uri="{FF2B5EF4-FFF2-40B4-BE49-F238E27FC236}">
                        <a16:creationId xmlns:a16="http://schemas.microsoft.com/office/drawing/2014/main" id="{D9A01B0D-9FBE-4A1D-90A1-3DBAE66FBE9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4793216" y="415502"/>
                    <a:ext cx="1503865" cy="1436081"/>
                  </a:xfrm>
                  <a:prstGeom prst="triangl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7" name="이등변 삼각형 408">
                    <a:extLst>
                      <a:ext uri="{FF2B5EF4-FFF2-40B4-BE49-F238E27FC236}">
                        <a16:creationId xmlns:a16="http://schemas.microsoft.com/office/drawing/2014/main" id="{59732E44-8C36-45F7-8614-91403CD861B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6229299" y="334627"/>
                    <a:ext cx="1503865" cy="1436081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8" name="이등변 삼각형 409">
                    <a:extLst>
                      <a:ext uri="{FF2B5EF4-FFF2-40B4-BE49-F238E27FC236}">
                        <a16:creationId xmlns:a16="http://schemas.microsoft.com/office/drawing/2014/main" id="{9DDDC606-6D50-4E5D-B64F-5566E7D653B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4793218" y="334627"/>
                    <a:ext cx="1503865" cy="1436081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9" name="이등변 삼각형 410">
                    <a:extLst>
                      <a:ext uri="{FF2B5EF4-FFF2-40B4-BE49-F238E27FC236}">
                        <a16:creationId xmlns:a16="http://schemas.microsoft.com/office/drawing/2014/main" id="{48837636-87A1-4E96-A171-09A6A7D61F8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4983831" y="427734"/>
                    <a:ext cx="1308866" cy="1249871"/>
                  </a:xfrm>
                  <a:prstGeom prst="triangle">
                    <a:avLst/>
                  </a:prstGeom>
                  <a:solidFill>
                    <a:srgbClr val="6B6B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0" name="이등변 삼각형 411">
                    <a:extLst>
                      <a:ext uri="{FF2B5EF4-FFF2-40B4-BE49-F238E27FC236}">
                        <a16:creationId xmlns:a16="http://schemas.microsoft.com/office/drawing/2014/main" id="{0ADA6770-6557-4783-BE33-81813357D2C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6233698" y="427734"/>
                    <a:ext cx="1308866" cy="1249871"/>
                  </a:xfrm>
                  <a:prstGeom prst="triangl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1" name="이등변 삼각형 412">
                    <a:extLst>
                      <a:ext uri="{FF2B5EF4-FFF2-40B4-BE49-F238E27FC236}">
                        <a16:creationId xmlns:a16="http://schemas.microsoft.com/office/drawing/2014/main" id="{CCD85924-E0E7-4B00-8CE0-E33718FEBDD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5084579" y="528486"/>
                    <a:ext cx="1205792" cy="1151442"/>
                  </a:xfrm>
                  <a:prstGeom prst="triangl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2" name="이등변 삼각형 413">
                    <a:extLst>
                      <a:ext uri="{FF2B5EF4-FFF2-40B4-BE49-F238E27FC236}">
                        <a16:creationId xmlns:a16="http://schemas.microsoft.com/office/drawing/2014/main" id="{6DFD5168-1951-48F7-8006-8A32956D1C5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6236019" y="528486"/>
                    <a:ext cx="1205792" cy="1151442"/>
                  </a:xfrm>
                  <a:prstGeom prst="triangl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151" name="직사각형 453">
                  <a:extLst>
                    <a:ext uri="{FF2B5EF4-FFF2-40B4-BE49-F238E27FC236}">
                      <a16:creationId xmlns:a16="http://schemas.microsoft.com/office/drawing/2014/main" id="{9F881E2E-34EE-4F24-9F21-DBE282EFE140}"/>
                    </a:ext>
                  </a:extLst>
                </p:cNvPr>
                <p:cNvSpPr/>
                <p:nvPr/>
              </p:nvSpPr>
              <p:spPr>
                <a:xfrm>
                  <a:off x="4790653" y="2523013"/>
                  <a:ext cx="87974" cy="108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2" name="직사각형 454">
                  <a:extLst>
                    <a:ext uri="{FF2B5EF4-FFF2-40B4-BE49-F238E27FC236}">
                      <a16:creationId xmlns:a16="http://schemas.microsoft.com/office/drawing/2014/main" id="{4184B067-AEF0-4506-8E43-907C71FB7E58}"/>
                    </a:ext>
                  </a:extLst>
                </p:cNvPr>
                <p:cNvSpPr/>
                <p:nvPr/>
              </p:nvSpPr>
              <p:spPr>
                <a:xfrm>
                  <a:off x="4878628" y="2523013"/>
                  <a:ext cx="85866" cy="108575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5" name="그룹 558">
                <a:extLst>
                  <a:ext uri="{FF2B5EF4-FFF2-40B4-BE49-F238E27FC236}">
                    <a16:creationId xmlns:a16="http://schemas.microsoft.com/office/drawing/2014/main" id="{EF752C33-BC13-4839-9908-95FFC227DF30}"/>
                  </a:ext>
                </a:extLst>
              </p:cNvPr>
              <p:cNvGrpSpPr/>
              <p:nvPr/>
            </p:nvGrpSpPr>
            <p:grpSpPr>
              <a:xfrm>
                <a:off x="2452739" y="718963"/>
                <a:ext cx="891241" cy="1848296"/>
                <a:chOff x="3714575" y="1798463"/>
                <a:chExt cx="891241" cy="1848296"/>
              </a:xfrm>
            </p:grpSpPr>
            <p:sp>
              <p:nvSpPr>
                <p:cNvPr id="122" name="직사각형 553">
                  <a:extLst>
                    <a:ext uri="{FF2B5EF4-FFF2-40B4-BE49-F238E27FC236}">
                      <a16:creationId xmlns:a16="http://schemas.microsoft.com/office/drawing/2014/main" id="{7D701322-713A-4752-B26A-EB21AE021FF3}"/>
                    </a:ext>
                  </a:extLst>
                </p:cNvPr>
                <p:cNvSpPr/>
                <p:nvPr/>
              </p:nvSpPr>
              <p:spPr>
                <a:xfrm>
                  <a:off x="3714575" y="179846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직사각형 554">
                  <a:extLst>
                    <a:ext uri="{FF2B5EF4-FFF2-40B4-BE49-F238E27FC236}">
                      <a16:creationId xmlns:a16="http://schemas.microsoft.com/office/drawing/2014/main" id="{1954F5AD-DFB3-47C3-8FC1-3F94D153ABDF}"/>
                    </a:ext>
                  </a:extLst>
                </p:cNvPr>
                <p:cNvSpPr/>
                <p:nvPr/>
              </p:nvSpPr>
              <p:spPr>
                <a:xfrm>
                  <a:off x="3982822" y="191276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4" name="직사각형 555">
                  <a:extLst>
                    <a:ext uri="{FF2B5EF4-FFF2-40B4-BE49-F238E27FC236}">
                      <a16:creationId xmlns:a16="http://schemas.microsoft.com/office/drawing/2014/main" id="{8BCC4433-3D05-44BB-B497-128E081C208E}"/>
                    </a:ext>
                  </a:extLst>
                </p:cNvPr>
                <p:cNvSpPr/>
                <p:nvPr/>
              </p:nvSpPr>
              <p:spPr>
                <a:xfrm>
                  <a:off x="4250332" y="204992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5" name="직사각형 556">
                  <a:extLst>
                    <a:ext uri="{FF2B5EF4-FFF2-40B4-BE49-F238E27FC236}">
                      <a16:creationId xmlns:a16="http://schemas.microsoft.com/office/drawing/2014/main" id="{5CAC0634-6873-4F08-95BC-92E322307C10}"/>
                    </a:ext>
                  </a:extLst>
                </p:cNvPr>
                <p:cNvSpPr/>
                <p:nvPr/>
              </p:nvSpPr>
              <p:spPr>
                <a:xfrm>
                  <a:off x="4517842" y="219470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6" name="그룹 564">
                <a:extLst>
                  <a:ext uri="{FF2B5EF4-FFF2-40B4-BE49-F238E27FC236}">
                    <a16:creationId xmlns:a16="http://schemas.microsoft.com/office/drawing/2014/main" id="{750E66AB-2221-4B64-A1FA-DE307A584B29}"/>
                  </a:ext>
                </a:extLst>
              </p:cNvPr>
              <p:cNvGrpSpPr/>
              <p:nvPr/>
            </p:nvGrpSpPr>
            <p:grpSpPr>
              <a:xfrm flipH="1">
                <a:off x="3883479" y="721047"/>
                <a:ext cx="891241" cy="1848296"/>
                <a:chOff x="3714575" y="1798463"/>
                <a:chExt cx="891241" cy="1848296"/>
              </a:xfrm>
            </p:grpSpPr>
            <p:sp>
              <p:nvSpPr>
                <p:cNvPr id="118" name="직사각형 565">
                  <a:extLst>
                    <a:ext uri="{FF2B5EF4-FFF2-40B4-BE49-F238E27FC236}">
                      <a16:creationId xmlns:a16="http://schemas.microsoft.com/office/drawing/2014/main" id="{27C3E367-E067-4AAD-8691-7C2A25B49FB8}"/>
                    </a:ext>
                  </a:extLst>
                </p:cNvPr>
                <p:cNvSpPr/>
                <p:nvPr/>
              </p:nvSpPr>
              <p:spPr>
                <a:xfrm>
                  <a:off x="3714575" y="179846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직사각형 566">
                  <a:extLst>
                    <a:ext uri="{FF2B5EF4-FFF2-40B4-BE49-F238E27FC236}">
                      <a16:creationId xmlns:a16="http://schemas.microsoft.com/office/drawing/2014/main" id="{7E406E1A-7FA7-4C44-BCE5-31F9A2D741C7}"/>
                    </a:ext>
                  </a:extLst>
                </p:cNvPr>
                <p:cNvSpPr/>
                <p:nvPr/>
              </p:nvSpPr>
              <p:spPr>
                <a:xfrm>
                  <a:off x="3982822" y="191276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직사각형 567">
                  <a:extLst>
                    <a:ext uri="{FF2B5EF4-FFF2-40B4-BE49-F238E27FC236}">
                      <a16:creationId xmlns:a16="http://schemas.microsoft.com/office/drawing/2014/main" id="{D41D0433-381F-46F5-B1BD-CF058F8C0187}"/>
                    </a:ext>
                  </a:extLst>
                </p:cNvPr>
                <p:cNvSpPr/>
                <p:nvPr/>
              </p:nvSpPr>
              <p:spPr>
                <a:xfrm>
                  <a:off x="4250332" y="204992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직사각형 568">
                  <a:extLst>
                    <a:ext uri="{FF2B5EF4-FFF2-40B4-BE49-F238E27FC236}">
                      <a16:creationId xmlns:a16="http://schemas.microsoft.com/office/drawing/2014/main" id="{BBD23D2B-6A72-4520-A333-FBA3A13A781C}"/>
                    </a:ext>
                  </a:extLst>
                </p:cNvPr>
                <p:cNvSpPr/>
                <p:nvPr/>
              </p:nvSpPr>
              <p:spPr>
                <a:xfrm>
                  <a:off x="4517842" y="219470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07" name="직사각형 570">
                <a:extLst>
                  <a:ext uri="{FF2B5EF4-FFF2-40B4-BE49-F238E27FC236}">
                    <a16:creationId xmlns:a16="http://schemas.microsoft.com/office/drawing/2014/main" id="{6618E88E-CBC4-4136-979A-C5248C89876D}"/>
                  </a:ext>
                </a:extLst>
              </p:cNvPr>
              <p:cNvSpPr/>
              <p:nvPr/>
            </p:nvSpPr>
            <p:spPr>
              <a:xfrm>
                <a:off x="2185229" y="2329525"/>
                <a:ext cx="87974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" name="직사각형 571">
                <a:extLst>
                  <a:ext uri="{FF2B5EF4-FFF2-40B4-BE49-F238E27FC236}">
                    <a16:creationId xmlns:a16="http://schemas.microsoft.com/office/drawing/2014/main" id="{DDD51AB9-EB89-41B3-86F5-D8126C4E9F04}"/>
                  </a:ext>
                </a:extLst>
              </p:cNvPr>
              <p:cNvSpPr/>
              <p:nvPr/>
            </p:nvSpPr>
            <p:spPr>
              <a:xfrm>
                <a:off x="2453476" y="2443825"/>
                <a:ext cx="87974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9" name="직사각형 572">
                <a:extLst>
                  <a:ext uri="{FF2B5EF4-FFF2-40B4-BE49-F238E27FC236}">
                    <a16:creationId xmlns:a16="http://schemas.microsoft.com/office/drawing/2014/main" id="{5EAFA3E3-1002-4701-876D-F4BC56264BB3}"/>
                  </a:ext>
                </a:extLst>
              </p:cNvPr>
              <p:cNvSpPr/>
              <p:nvPr/>
            </p:nvSpPr>
            <p:spPr>
              <a:xfrm>
                <a:off x="2720986" y="2580985"/>
                <a:ext cx="87974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0" name="직사각형 573">
                <a:extLst>
                  <a:ext uri="{FF2B5EF4-FFF2-40B4-BE49-F238E27FC236}">
                    <a16:creationId xmlns:a16="http://schemas.microsoft.com/office/drawing/2014/main" id="{3EDC1859-1C41-4CC4-85FB-0BC0D88F4C21}"/>
                  </a:ext>
                </a:extLst>
              </p:cNvPr>
              <p:cNvSpPr/>
              <p:nvPr/>
            </p:nvSpPr>
            <p:spPr>
              <a:xfrm>
                <a:off x="2988496" y="2747667"/>
                <a:ext cx="87974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1" name="직사각형 574">
                <a:extLst>
                  <a:ext uri="{FF2B5EF4-FFF2-40B4-BE49-F238E27FC236}">
                    <a16:creationId xmlns:a16="http://schemas.microsoft.com/office/drawing/2014/main" id="{EF1C0BE5-9E41-4F19-A7D6-BCC9BB983B9F}"/>
                  </a:ext>
                </a:extLst>
              </p:cNvPr>
              <p:cNvSpPr/>
              <p:nvPr/>
            </p:nvSpPr>
            <p:spPr>
              <a:xfrm>
                <a:off x="3256006" y="2895223"/>
                <a:ext cx="87974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2" name="그룹 580">
                <a:extLst>
                  <a:ext uri="{FF2B5EF4-FFF2-40B4-BE49-F238E27FC236}">
                    <a16:creationId xmlns:a16="http://schemas.microsoft.com/office/drawing/2014/main" id="{83DE4BEB-2422-4352-8068-448CB3F36509}"/>
                  </a:ext>
                </a:extLst>
              </p:cNvPr>
              <p:cNvGrpSpPr/>
              <p:nvPr/>
            </p:nvGrpSpPr>
            <p:grpSpPr>
              <a:xfrm flipH="1">
                <a:off x="3888048" y="2303004"/>
                <a:ext cx="1158751" cy="4165698"/>
                <a:chOff x="7379257" y="2430523"/>
                <a:chExt cx="1158751" cy="4165698"/>
              </a:xfrm>
            </p:grpSpPr>
            <p:sp>
              <p:nvSpPr>
                <p:cNvPr id="113" name="직사각형 575">
                  <a:extLst>
                    <a:ext uri="{FF2B5EF4-FFF2-40B4-BE49-F238E27FC236}">
                      <a16:creationId xmlns:a16="http://schemas.microsoft.com/office/drawing/2014/main" id="{D40227F8-F05B-43BB-8FB8-0BEF3CDD6B06}"/>
                    </a:ext>
                  </a:extLst>
                </p:cNvPr>
                <p:cNvSpPr/>
                <p:nvPr/>
              </p:nvSpPr>
              <p:spPr>
                <a:xfrm flipH="1">
                  <a:off x="7379257" y="2430523"/>
                  <a:ext cx="87974" cy="360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직사각형 576">
                  <a:extLst>
                    <a:ext uri="{FF2B5EF4-FFF2-40B4-BE49-F238E27FC236}">
                      <a16:creationId xmlns:a16="http://schemas.microsoft.com/office/drawing/2014/main" id="{87276D85-E751-4B21-BDBE-926D141CEC9A}"/>
                    </a:ext>
                  </a:extLst>
                </p:cNvPr>
                <p:cNvSpPr/>
                <p:nvPr/>
              </p:nvSpPr>
              <p:spPr>
                <a:xfrm flipH="1">
                  <a:off x="7647504" y="2544823"/>
                  <a:ext cx="87974" cy="360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직사각형 577">
                  <a:extLst>
                    <a:ext uri="{FF2B5EF4-FFF2-40B4-BE49-F238E27FC236}">
                      <a16:creationId xmlns:a16="http://schemas.microsoft.com/office/drawing/2014/main" id="{99C66086-8A28-411A-AD27-8D74B05387D1}"/>
                    </a:ext>
                  </a:extLst>
                </p:cNvPr>
                <p:cNvSpPr/>
                <p:nvPr/>
              </p:nvSpPr>
              <p:spPr>
                <a:xfrm flipH="1">
                  <a:off x="7915014" y="2681983"/>
                  <a:ext cx="87974" cy="360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6" name="직사각형 578">
                  <a:extLst>
                    <a:ext uri="{FF2B5EF4-FFF2-40B4-BE49-F238E27FC236}">
                      <a16:creationId xmlns:a16="http://schemas.microsoft.com/office/drawing/2014/main" id="{4C6D987F-ADC0-44F2-BA0C-C08B88C9359D}"/>
                    </a:ext>
                  </a:extLst>
                </p:cNvPr>
                <p:cNvSpPr/>
                <p:nvPr/>
              </p:nvSpPr>
              <p:spPr>
                <a:xfrm flipH="1">
                  <a:off x="8182524" y="2848665"/>
                  <a:ext cx="87974" cy="360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직사각형 579">
                  <a:extLst>
                    <a:ext uri="{FF2B5EF4-FFF2-40B4-BE49-F238E27FC236}">
                      <a16:creationId xmlns:a16="http://schemas.microsoft.com/office/drawing/2014/main" id="{2AD4AAAB-A0BB-4935-A148-205C02416881}"/>
                    </a:ext>
                  </a:extLst>
                </p:cNvPr>
                <p:cNvSpPr/>
                <p:nvPr/>
              </p:nvSpPr>
              <p:spPr>
                <a:xfrm flipH="1">
                  <a:off x="8450034" y="2996221"/>
                  <a:ext cx="87974" cy="360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594B686-477F-4B11-9B5E-06436CE85CB9}"/>
                </a:ext>
              </a:extLst>
            </p:cNvPr>
            <p:cNvGrpSpPr/>
            <p:nvPr/>
          </p:nvGrpSpPr>
          <p:grpSpPr>
            <a:xfrm rot="2555381">
              <a:off x="833923" y="212635"/>
              <a:ext cx="3197610" cy="709152"/>
              <a:chOff x="7542930" y="4583389"/>
              <a:chExt cx="3197610" cy="709152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39450CD-5C68-4A28-9264-D17D598A9449}"/>
                  </a:ext>
                </a:extLst>
              </p:cNvPr>
              <p:cNvSpPr/>
              <p:nvPr/>
            </p:nvSpPr>
            <p:spPr>
              <a:xfrm rot="15431200">
                <a:off x="8878845" y="3339160"/>
                <a:ext cx="525780" cy="319761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5F1B136-BE4C-4032-8E29-77A84337A1F6}"/>
                  </a:ext>
                </a:extLst>
              </p:cNvPr>
              <p:cNvCxnSpPr>
                <a:cxnSpLocks/>
                <a:stCxn id="96" idx="0"/>
                <a:endCxn id="96" idx="2"/>
              </p:cNvCxnSpPr>
              <p:nvPr/>
            </p:nvCxnSpPr>
            <p:spPr>
              <a:xfrm flipV="1">
                <a:off x="7582744" y="4583389"/>
                <a:ext cx="3117982" cy="709152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336">
              <a:extLst>
                <a:ext uri="{FF2B5EF4-FFF2-40B4-BE49-F238E27FC236}">
                  <a16:creationId xmlns:a16="http://schemas.microsoft.com/office/drawing/2014/main" id="{2BDF9B63-F36A-439E-94DC-315A14CC8DBA}"/>
                </a:ext>
              </a:extLst>
            </p:cNvPr>
            <p:cNvGrpSpPr/>
            <p:nvPr/>
          </p:nvGrpSpPr>
          <p:grpSpPr>
            <a:xfrm>
              <a:off x="899679" y="-844256"/>
              <a:ext cx="878218" cy="1669560"/>
              <a:chOff x="4242743" y="0"/>
              <a:chExt cx="3164666" cy="6016272"/>
            </a:xfrm>
          </p:grpSpPr>
          <p:sp>
            <p:nvSpPr>
              <p:cNvPr id="17" name="직사각형 337">
                <a:extLst>
                  <a:ext uri="{FF2B5EF4-FFF2-40B4-BE49-F238E27FC236}">
                    <a16:creationId xmlns:a16="http://schemas.microsoft.com/office/drawing/2014/main" id="{A3F042B4-2F88-4BE6-A906-F57739F469D8}"/>
                  </a:ext>
                </a:extLst>
              </p:cNvPr>
              <p:cNvSpPr/>
              <p:nvPr/>
            </p:nvSpPr>
            <p:spPr>
              <a:xfrm>
                <a:off x="5822716" y="4925810"/>
                <a:ext cx="1583707" cy="26231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이등변 삼각형 338">
                <a:extLst>
                  <a:ext uri="{FF2B5EF4-FFF2-40B4-BE49-F238E27FC236}">
                    <a16:creationId xmlns:a16="http://schemas.microsoft.com/office/drawing/2014/main" id="{ED0695BF-F0FB-49A3-81F3-92BE0047515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4397" y="4394187"/>
                <a:ext cx="1659485" cy="1584686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339">
                <a:extLst>
                  <a:ext uri="{FF2B5EF4-FFF2-40B4-BE49-F238E27FC236}">
                    <a16:creationId xmlns:a16="http://schemas.microsoft.com/office/drawing/2014/main" id="{1BF2BF24-67B4-4256-8180-0DC2511A9D20}"/>
                  </a:ext>
                </a:extLst>
              </p:cNvPr>
              <p:cNvSpPr/>
              <p:nvPr/>
            </p:nvSpPr>
            <p:spPr>
              <a:xfrm>
                <a:off x="4245975" y="5026554"/>
                <a:ext cx="1576009" cy="1615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이등변 삼각형 340">
                <a:extLst>
                  <a:ext uri="{FF2B5EF4-FFF2-40B4-BE49-F238E27FC236}">
                    <a16:creationId xmlns:a16="http://schemas.microsoft.com/office/drawing/2014/main" id="{5D90C872-D55D-4C88-B8F2-ED59D580579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207246" y="4396089"/>
                <a:ext cx="1659485" cy="158088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341">
                <a:extLst>
                  <a:ext uri="{FF2B5EF4-FFF2-40B4-BE49-F238E27FC236}">
                    <a16:creationId xmlns:a16="http://schemas.microsoft.com/office/drawing/2014/main" id="{C10219FC-69EF-4E0F-8F55-BF2332F8FE36}"/>
                  </a:ext>
                </a:extLst>
              </p:cNvPr>
              <p:cNvSpPr/>
              <p:nvPr/>
            </p:nvSpPr>
            <p:spPr>
              <a:xfrm>
                <a:off x="4245954" y="4635838"/>
                <a:ext cx="1575103" cy="3898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직사각형 342">
                <a:extLst>
                  <a:ext uri="{FF2B5EF4-FFF2-40B4-BE49-F238E27FC236}">
                    <a16:creationId xmlns:a16="http://schemas.microsoft.com/office/drawing/2014/main" id="{2B3FE1CF-5C5C-47C9-AFF4-827DCE68B399}"/>
                  </a:ext>
                </a:extLst>
              </p:cNvPr>
              <p:cNvSpPr/>
              <p:nvPr/>
            </p:nvSpPr>
            <p:spPr>
              <a:xfrm>
                <a:off x="5833601" y="4629007"/>
                <a:ext cx="1572852" cy="39665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이등변 삼각형 343">
                <a:extLst>
                  <a:ext uri="{FF2B5EF4-FFF2-40B4-BE49-F238E27FC236}">
                    <a16:creationId xmlns:a16="http://schemas.microsoft.com/office/drawing/2014/main" id="{E6853351-4985-4861-BE12-12B1F5E8BF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205343" y="4230461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이등변 삼각형 344">
                <a:extLst>
                  <a:ext uri="{FF2B5EF4-FFF2-40B4-BE49-F238E27FC236}">
                    <a16:creationId xmlns:a16="http://schemas.microsoft.com/office/drawing/2014/main" id="{174D02ED-53EA-4ABC-844E-E46973ADEAA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5323" y="4231350"/>
                <a:ext cx="1659485" cy="1584686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이등변 삼각형 345">
                <a:extLst>
                  <a:ext uri="{FF2B5EF4-FFF2-40B4-BE49-F238E27FC236}">
                    <a16:creationId xmlns:a16="http://schemas.microsoft.com/office/drawing/2014/main" id="{A9292604-10D3-4145-B48D-81957C9A22D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201734" y="3845496"/>
                <a:ext cx="1659485" cy="1574557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이등변 삼각형 346">
                <a:extLst>
                  <a:ext uri="{FF2B5EF4-FFF2-40B4-BE49-F238E27FC236}">
                    <a16:creationId xmlns:a16="http://schemas.microsoft.com/office/drawing/2014/main" id="{134E93DC-EEAD-48AE-9081-84A863B9A79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4397" y="3841321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347">
                <a:extLst>
                  <a:ext uri="{FF2B5EF4-FFF2-40B4-BE49-F238E27FC236}">
                    <a16:creationId xmlns:a16="http://schemas.microsoft.com/office/drawing/2014/main" id="{7085DF44-D428-40B1-8BC2-DF0C9A16B710}"/>
                  </a:ext>
                </a:extLst>
              </p:cNvPr>
              <p:cNvSpPr/>
              <p:nvPr/>
            </p:nvSpPr>
            <p:spPr>
              <a:xfrm>
                <a:off x="5821688" y="832802"/>
                <a:ext cx="1436065" cy="3772633"/>
              </a:xfrm>
              <a:prstGeom prst="rect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348">
                <a:extLst>
                  <a:ext uri="{FF2B5EF4-FFF2-40B4-BE49-F238E27FC236}">
                    <a16:creationId xmlns:a16="http://schemas.microsoft.com/office/drawing/2014/main" id="{C5ECAD0B-A6B3-40F2-BE41-5074DBF0F502}"/>
                  </a:ext>
                </a:extLst>
              </p:cNvPr>
              <p:cNvSpPr/>
              <p:nvPr/>
            </p:nvSpPr>
            <p:spPr>
              <a:xfrm>
                <a:off x="4385642" y="832804"/>
                <a:ext cx="1436064" cy="3772632"/>
              </a:xfrm>
              <a:prstGeom prst="rect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9" name="그룹 349">
                <a:extLst>
                  <a:ext uri="{FF2B5EF4-FFF2-40B4-BE49-F238E27FC236}">
                    <a16:creationId xmlns:a16="http://schemas.microsoft.com/office/drawing/2014/main" id="{B1138485-55A2-4650-B306-A936757C211A}"/>
                  </a:ext>
                </a:extLst>
              </p:cNvPr>
              <p:cNvGrpSpPr/>
              <p:nvPr/>
            </p:nvGrpSpPr>
            <p:grpSpPr>
              <a:xfrm>
                <a:off x="4385641" y="3853505"/>
                <a:ext cx="2872162" cy="1503865"/>
                <a:chOff x="3844103" y="4603820"/>
                <a:chExt cx="2872162" cy="1503865"/>
              </a:xfrm>
            </p:grpSpPr>
            <p:sp>
              <p:nvSpPr>
                <p:cNvPr id="94" name="이등변 삼각형 414">
                  <a:extLst>
                    <a:ext uri="{FF2B5EF4-FFF2-40B4-BE49-F238E27FC236}">
                      <a16:creationId xmlns:a16="http://schemas.microsoft.com/office/drawing/2014/main" id="{594AA8E0-B512-42AB-9DCE-313366488C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5246292" y="4637712"/>
                  <a:ext cx="1503865" cy="1436081"/>
                </a:xfrm>
                <a:prstGeom prst="triangle">
                  <a:avLst/>
                </a:prstGeom>
                <a:solidFill>
                  <a:srgbClr val="3E89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이등변 삼각형 415">
                  <a:extLst>
                    <a:ext uri="{FF2B5EF4-FFF2-40B4-BE49-F238E27FC236}">
                      <a16:creationId xmlns:a16="http://schemas.microsoft.com/office/drawing/2014/main" id="{03177520-C5D0-4529-BC29-48E5876D16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810211" y="4637712"/>
                  <a:ext cx="1503865" cy="1436081"/>
                </a:xfrm>
                <a:prstGeom prst="triangle">
                  <a:avLst/>
                </a:prstGeom>
                <a:solidFill>
                  <a:srgbClr val="7EB0D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0" name="직사각형 350">
                <a:extLst>
                  <a:ext uri="{FF2B5EF4-FFF2-40B4-BE49-F238E27FC236}">
                    <a16:creationId xmlns:a16="http://schemas.microsoft.com/office/drawing/2014/main" id="{5431C5C1-C163-4AEB-AA19-E7E8423A749C}"/>
                  </a:ext>
                </a:extLst>
              </p:cNvPr>
              <p:cNvSpPr/>
              <p:nvPr/>
            </p:nvSpPr>
            <p:spPr>
              <a:xfrm flipH="1">
                <a:off x="5821243" y="3801274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이등변 삼각형 351">
                <a:extLst>
                  <a:ext uri="{FF2B5EF4-FFF2-40B4-BE49-F238E27FC236}">
                    <a16:creationId xmlns:a16="http://schemas.microsoft.com/office/drawing/2014/main" id="{E60BF269-A2A5-43D5-A0EE-E57D38023AA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361" y="3166646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52">
                <a:extLst>
                  <a:ext uri="{FF2B5EF4-FFF2-40B4-BE49-F238E27FC236}">
                    <a16:creationId xmlns:a16="http://schemas.microsoft.com/office/drawing/2014/main" id="{20572DA7-9A4E-4E92-9262-0A60A9F8F2FC}"/>
                  </a:ext>
                </a:extLst>
              </p:cNvPr>
              <p:cNvSpPr/>
              <p:nvPr/>
            </p:nvSpPr>
            <p:spPr>
              <a:xfrm>
                <a:off x="4385177" y="3801276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이등변 삼각형 353">
                <a:extLst>
                  <a:ext uri="{FF2B5EF4-FFF2-40B4-BE49-F238E27FC236}">
                    <a16:creationId xmlns:a16="http://schemas.microsoft.com/office/drawing/2014/main" id="{00AE3CE0-44F0-4553-B38A-DC8E50EB7BF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295" y="3166648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이등변 삼각형 354">
                <a:extLst>
                  <a:ext uri="{FF2B5EF4-FFF2-40B4-BE49-F238E27FC236}">
                    <a16:creationId xmlns:a16="http://schemas.microsoft.com/office/drawing/2014/main" id="{83892E70-BFC9-4B53-AEF1-90ED3E59D23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378" y="308577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이등변 삼각형 355">
                <a:extLst>
                  <a:ext uri="{FF2B5EF4-FFF2-40B4-BE49-F238E27FC236}">
                    <a16:creationId xmlns:a16="http://schemas.microsoft.com/office/drawing/2014/main" id="{AC1FCE0F-F94B-4745-8C09-C2CC6DFDE52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297" y="308577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직사각형 356">
                <a:extLst>
                  <a:ext uri="{FF2B5EF4-FFF2-40B4-BE49-F238E27FC236}">
                    <a16:creationId xmlns:a16="http://schemas.microsoft.com/office/drawing/2014/main" id="{E1E0DA2D-E982-4BEB-A851-983B8DAFAF9A}"/>
                  </a:ext>
                </a:extLst>
              </p:cNvPr>
              <p:cNvSpPr/>
              <p:nvPr/>
            </p:nvSpPr>
            <p:spPr>
              <a:xfrm flipH="1">
                <a:off x="5821174" y="3772474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사각형 357">
                <a:extLst>
                  <a:ext uri="{FF2B5EF4-FFF2-40B4-BE49-F238E27FC236}">
                    <a16:creationId xmlns:a16="http://schemas.microsoft.com/office/drawing/2014/main" id="{FF0A29BB-0F40-40CD-B6B6-3026AD6691FD}"/>
                  </a:ext>
                </a:extLst>
              </p:cNvPr>
              <p:cNvSpPr/>
              <p:nvPr/>
            </p:nvSpPr>
            <p:spPr>
              <a:xfrm>
                <a:off x="4385109" y="3772476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이등변 삼각형 358">
                <a:extLst>
                  <a:ext uri="{FF2B5EF4-FFF2-40B4-BE49-F238E27FC236}">
                    <a16:creationId xmlns:a16="http://schemas.microsoft.com/office/drawing/2014/main" id="{83D8044A-E741-454A-A98D-360ED2E3620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282" y="3085772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이등변 삼각형 359">
                <a:extLst>
                  <a:ext uri="{FF2B5EF4-FFF2-40B4-BE49-F238E27FC236}">
                    <a16:creationId xmlns:a16="http://schemas.microsoft.com/office/drawing/2014/main" id="{F77C8FC7-0829-472A-866B-46423F4350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201" y="3085772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이등변 삼각형 360">
                <a:extLst>
                  <a:ext uri="{FF2B5EF4-FFF2-40B4-BE49-F238E27FC236}">
                    <a16:creationId xmlns:a16="http://schemas.microsoft.com/office/drawing/2014/main" id="{4D2394B5-1288-4D68-8BCD-2F18F023C6D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200" y="3052050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이등변 삼각형 361">
                <a:extLst>
                  <a:ext uri="{FF2B5EF4-FFF2-40B4-BE49-F238E27FC236}">
                    <a16:creationId xmlns:a16="http://schemas.microsoft.com/office/drawing/2014/main" id="{2CE36443-74D1-4E32-91E1-2A6B6F0BE55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105" y="3052050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직사각형 362">
                <a:extLst>
                  <a:ext uri="{FF2B5EF4-FFF2-40B4-BE49-F238E27FC236}">
                    <a16:creationId xmlns:a16="http://schemas.microsoft.com/office/drawing/2014/main" id="{1C88C6B6-76E9-4A7D-80ED-041E8BB7EBE1}"/>
                  </a:ext>
                </a:extLst>
              </p:cNvPr>
              <p:cNvSpPr/>
              <p:nvPr/>
            </p:nvSpPr>
            <p:spPr>
              <a:xfrm flipH="1">
                <a:off x="5821335" y="2711723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이등변 삼각형 363">
                <a:extLst>
                  <a:ext uri="{FF2B5EF4-FFF2-40B4-BE49-F238E27FC236}">
                    <a16:creationId xmlns:a16="http://schemas.microsoft.com/office/drawing/2014/main" id="{D37171A7-1EF5-47D8-AEDD-AEECCB6D541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453" y="2077095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364">
                <a:extLst>
                  <a:ext uri="{FF2B5EF4-FFF2-40B4-BE49-F238E27FC236}">
                    <a16:creationId xmlns:a16="http://schemas.microsoft.com/office/drawing/2014/main" id="{06D88867-53A9-4B26-A131-E03679390FA3}"/>
                  </a:ext>
                </a:extLst>
              </p:cNvPr>
              <p:cNvSpPr/>
              <p:nvPr/>
            </p:nvSpPr>
            <p:spPr>
              <a:xfrm>
                <a:off x="4385269" y="2711725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이등변 삼각형 365">
                <a:extLst>
                  <a:ext uri="{FF2B5EF4-FFF2-40B4-BE49-F238E27FC236}">
                    <a16:creationId xmlns:a16="http://schemas.microsoft.com/office/drawing/2014/main" id="{BCA9F950-94D8-433C-9E0C-7BD456A71F1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387" y="2077097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이등변 삼각형 366">
                <a:extLst>
                  <a:ext uri="{FF2B5EF4-FFF2-40B4-BE49-F238E27FC236}">
                    <a16:creationId xmlns:a16="http://schemas.microsoft.com/office/drawing/2014/main" id="{695337F9-998E-4A05-BCB8-D8E224B927A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470" y="1996222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이등변 삼각형 367">
                <a:extLst>
                  <a:ext uri="{FF2B5EF4-FFF2-40B4-BE49-F238E27FC236}">
                    <a16:creationId xmlns:a16="http://schemas.microsoft.com/office/drawing/2014/main" id="{7B85D2B6-C121-4A50-83B5-8E685D6CE14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389" y="1996222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직사각형 368">
                <a:extLst>
                  <a:ext uri="{FF2B5EF4-FFF2-40B4-BE49-F238E27FC236}">
                    <a16:creationId xmlns:a16="http://schemas.microsoft.com/office/drawing/2014/main" id="{37893619-B143-4F99-81A4-D3A5AD43B0EB}"/>
                  </a:ext>
                </a:extLst>
              </p:cNvPr>
              <p:cNvSpPr/>
              <p:nvPr/>
            </p:nvSpPr>
            <p:spPr>
              <a:xfrm flipH="1">
                <a:off x="5821266" y="2682923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직사각형 369">
                <a:extLst>
                  <a:ext uri="{FF2B5EF4-FFF2-40B4-BE49-F238E27FC236}">
                    <a16:creationId xmlns:a16="http://schemas.microsoft.com/office/drawing/2014/main" id="{84727857-198C-49E7-BABF-6BDA34580402}"/>
                  </a:ext>
                </a:extLst>
              </p:cNvPr>
              <p:cNvSpPr/>
              <p:nvPr/>
            </p:nvSpPr>
            <p:spPr>
              <a:xfrm>
                <a:off x="4385201" y="2682925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이등변 삼각형 370">
                <a:extLst>
                  <a:ext uri="{FF2B5EF4-FFF2-40B4-BE49-F238E27FC236}">
                    <a16:creationId xmlns:a16="http://schemas.microsoft.com/office/drawing/2014/main" id="{AFF06AA2-4C77-462C-9BB7-929AE437CDC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374" y="1996221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이등변 삼각형 371">
                <a:extLst>
                  <a:ext uri="{FF2B5EF4-FFF2-40B4-BE49-F238E27FC236}">
                    <a16:creationId xmlns:a16="http://schemas.microsoft.com/office/drawing/2014/main" id="{2ACCE6F8-615F-4385-AA50-A9C20DCA632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293" y="1996221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이등변 삼각형 372">
                <a:extLst>
                  <a:ext uri="{FF2B5EF4-FFF2-40B4-BE49-F238E27FC236}">
                    <a16:creationId xmlns:a16="http://schemas.microsoft.com/office/drawing/2014/main" id="{37D6BEEB-2AC5-472A-AE6B-17E8DCD3C5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292" y="1962499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이등변 삼각형 373">
                <a:extLst>
                  <a:ext uri="{FF2B5EF4-FFF2-40B4-BE49-F238E27FC236}">
                    <a16:creationId xmlns:a16="http://schemas.microsoft.com/office/drawing/2014/main" id="{5DB501BA-088A-4FBB-88D2-5E61E29F355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197" y="1962499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직사각형 374">
                <a:extLst>
                  <a:ext uri="{FF2B5EF4-FFF2-40B4-BE49-F238E27FC236}">
                    <a16:creationId xmlns:a16="http://schemas.microsoft.com/office/drawing/2014/main" id="{2F0AF801-CBAC-4CF0-AA46-FD53624E9F01}"/>
                  </a:ext>
                </a:extLst>
              </p:cNvPr>
              <p:cNvSpPr/>
              <p:nvPr/>
            </p:nvSpPr>
            <p:spPr>
              <a:xfrm flipH="1">
                <a:off x="5821645" y="1558623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이등변 삼각형 375">
                <a:extLst>
                  <a:ext uri="{FF2B5EF4-FFF2-40B4-BE49-F238E27FC236}">
                    <a16:creationId xmlns:a16="http://schemas.microsoft.com/office/drawing/2014/main" id="{040D7243-9E3D-4D88-8C03-0354DA72F6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763" y="923995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376">
                <a:extLst>
                  <a:ext uri="{FF2B5EF4-FFF2-40B4-BE49-F238E27FC236}">
                    <a16:creationId xmlns:a16="http://schemas.microsoft.com/office/drawing/2014/main" id="{7828A787-C039-4937-8F31-EAD89641C6AF}"/>
                  </a:ext>
                </a:extLst>
              </p:cNvPr>
              <p:cNvSpPr/>
              <p:nvPr/>
            </p:nvSpPr>
            <p:spPr>
              <a:xfrm>
                <a:off x="4385579" y="1558625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이등변 삼각형 377">
                <a:extLst>
                  <a:ext uri="{FF2B5EF4-FFF2-40B4-BE49-F238E27FC236}">
                    <a16:creationId xmlns:a16="http://schemas.microsoft.com/office/drawing/2014/main" id="{304DE71B-A620-4BE2-9457-5C67F8226BA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697" y="923997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이등변 삼각형 378">
                <a:extLst>
                  <a:ext uri="{FF2B5EF4-FFF2-40B4-BE49-F238E27FC236}">
                    <a16:creationId xmlns:a16="http://schemas.microsoft.com/office/drawing/2014/main" id="{862139E2-CCCB-4012-8407-78D5132653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780" y="843122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이등변 삼각형 379">
                <a:extLst>
                  <a:ext uri="{FF2B5EF4-FFF2-40B4-BE49-F238E27FC236}">
                    <a16:creationId xmlns:a16="http://schemas.microsoft.com/office/drawing/2014/main" id="{8974E5A0-99AC-4C2D-9458-2CB9463F471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699" y="843122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380">
                <a:extLst>
                  <a:ext uri="{FF2B5EF4-FFF2-40B4-BE49-F238E27FC236}">
                    <a16:creationId xmlns:a16="http://schemas.microsoft.com/office/drawing/2014/main" id="{473510A6-D39D-48E4-8888-637BFF9B483C}"/>
                  </a:ext>
                </a:extLst>
              </p:cNvPr>
              <p:cNvSpPr/>
              <p:nvPr/>
            </p:nvSpPr>
            <p:spPr>
              <a:xfrm flipH="1">
                <a:off x="5821576" y="1529823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직사각형 381">
                <a:extLst>
                  <a:ext uri="{FF2B5EF4-FFF2-40B4-BE49-F238E27FC236}">
                    <a16:creationId xmlns:a16="http://schemas.microsoft.com/office/drawing/2014/main" id="{2E1FA406-11FE-472C-A702-6A885EB71899}"/>
                  </a:ext>
                </a:extLst>
              </p:cNvPr>
              <p:cNvSpPr/>
              <p:nvPr/>
            </p:nvSpPr>
            <p:spPr>
              <a:xfrm>
                <a:off x="4385511" y="1529825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이등변 삼각형 382">
                <a:extLst>
                  <a:ext uri="{FF2B5EF4-FFF2-40B4-BE49-F238E27FC236}">
                    <a16:creationId xmlns:a16="http://schemas.microsoft.com/office/drawing/2014/main" id="{EB8B026C-1D35-4A7C-AAEE-8E9FA12D12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684" y="843121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이등변 삼각형 383">
                <a:extLst>
                  <a:ext uri="{FF2B5EF4-FFF2-40B4-BE49-F238E27FC236}">
                    <a16:creationId xmlns:a16="http://schemas.microsoft.com/office/drawing/2014/main" id="{BC1CE5E6-DADC-4F02-91E3-BDB49B83164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603" y="843121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이등변 삼각형 384">
                <a:extLst>
                  <a:ext uri="{FF2B5EF4-FFF2-40B4-BE49-F238E27FC236}">
                    <a16:creationId xmlns:a16="http://schemas.microsoft.com/office/drawing/2014/main" id="{3084C9EA-79AE-4087-8BBE-0FBBD1EF868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602" y="809399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이등변 삼각형 385">
                <a:extLst>
                  <a:ext uri="{FF2B5EF4-FFF2-40B4-BE49-F238E27FC236}">
                    <a16:creationId xmlns:a16="http://schemas.microsoft.com/office/drawing/2014/main" id="{606CF013-1C59-4F70-96EA-A732F31862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507" y="809399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6" name="그룹 386">
                <a:extLst>
                  <a:ext uri="{FF2B5EF4-FFF2-40B4-BE49-F238E27FC236}">
                    <a16:creationId xmlns:a16="http://schemas.microsoft.com/office/drawing/2014/main" id="{6FEC8B23-44B7-4B51-8043-7268AA8717B1}"/>
                  </a:ext>
                </a:extLst>
              </p:cNvPr>
              <p:cNvGrpSpPr/>
              <p:nvPr/>
            </p:nvGrpSpPr>
            <p:grpSpPr>
              <a:xfrm>
                <a:off x="4385656" y="0"/>
                <a:ext cx="2872174" cy="1584740"/>
                <a:chOff x="4827098" y="300735"/>
                <a:chExt cx="2872174" cy="1584740"/>
              </a:xfrm>
            </p:grpSpPr>
            <p:sp>
              <p:nvSpPr>
                <p:cNvPr id="84" name="직사각형 404">
                  <a:extLst>
                    <a:ext uri="{FF2B5EF4-FFF2-40B4-BE49-F238E27FC236}">
                      <a16:creationId xmlns:a16="http://schemas.microsoft.com/office/drawing/2014/main" id="{041D44C4-39C7-4A1F-9EE7-B77DCD3EF385}"/>
                    </a:ext>
                  </a:extLst>
                </p:cNvPr>
                <p:cNvSpPr/>
                <p:nvPr/>
              </p:nvSpPr>
              <p:spPr>
                <a:xfrm flipH="1">
                  <a:off x="6263164" y="1050128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이등변 삼각형 405">
                  <a:extLst>
                    <a:ext uri="{FF2B5EF4-FFF2-40B4-BE49-F238E27FC236}">
                      <a16:creationId xmlns:a16="http://schemas.microsoft.com/office/drawing/2014/main" id="{CA59ECDF-8BC8-4A4C-85E6-42F7CBB7DF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82" y="41550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6" name="직사각형 406">
                  <a:extLst>
                    <a:ext uri="{FF2B5EF4-FFF2-40B4-BE49-F238E27FC236}">
                      <a16:creationId xmlns:a16="http://schemas.microsoft.com/office/drawing/2014/main" id="{BAF4ACB6-556E-4439-A88B-D58D38C3D815}"/>
                    </a:ext>
                  </a:extLst>
                </p:cNvPr>
                <p:cNvSpPr/>
                <p:nvPr/>
              </p:nvSpPr>
              <p:spPr>
                <a:xfrm>
                  <a:off x="4827098" y="1050130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7" name="이등변 삼각형 407">
                  <a:extLst>
                    <a:ext uri="{FF2B5EF4-FFF2-40B4-BE49-F238E27FC236}">
                      <a16:creationId xmlns:a16="http://schemas.microsoft.com/office/drawing/2014/main" id="{53E3172E-384B-4F42-B35E-6E5CE71ADB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6" y="415502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8" name="이등변 삼각형 408">
                  <a:extLst>
                    <a:ext uri="{FF2B5EF4-FFF2-40B4-BE49-F238E27FC236}">
                      <a16:creationId xmlns:a16="http://schemas.microsoft.com/office/drawing/2014/main" id="{90E66800-3DC5-4A8F-B8B1-365C0C7509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99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이등변 삼각형 409">
                  <a:extLst>
                    <a:ext uri="{FF2B5EF4-FFF2-40B4-BE49-F238E27FC236}">
                      <a16:creationId xmlns:a16="http://schemas.microsoft.com/office/drawing/2014/main" id="{39BB57D1-AF6B-4CE3-AB6D-F23CD7B352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8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이등변 삼각형 410">
                  <a:extLst>
                    <a:ext uri="{FF2B5EF4-FFF2-40B4-BE49-F238E27FC236}">
                      <a16:creationId xmlns:a16="http://schemas.microsoft.com/office/drawing/2014/main" id="{E25B94AF-8CE5-45FA-8119-539303B173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83831" y="427734"/>
                  <a:ext cx="1308866" cy="1249871"/>
                </a:xfrm>
                <a:prstGeom prst="triangle">
                  <a:avLst/>
                </a:prstGeom>
                <a:solidFill>
                  <a:srgbClr val="6B6B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이등변 삼각형 411">
                  <a:extLst>
                    <a:ext uri="{FF2B5EF4-FFF2-40B4-BE49-F238E27FC236}">
                      <a16:creationId xmlns:a16="http://schemas.microsoft.com/office/drawing/2014/main" id="{0FB15DF1-9117-4F5C-8EE9-630613337B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3698" y="427734"/>
                  <a:ext cx="1308866" cy="1249871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이등변 삼각형 412">
                  <a:extLst>
                    <a:ext uri="{FF2B5EF4-FFF2-40B4-BE49-F238E27FC236}">
                      <a16:creationId xmlns:a16="http://schemas.microsoft.com/office/drawing/2014/main" id="{75AC590B-FE58-444E-9545-9E6EB4CC30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508457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이등변 삼각형 413">
                  <a:extLst>
                    <a:ext uri="{FF2B5EF4-FFF2-40B4-BE49-F238E27FC236}">
                      <a16:creationId xmlns:a16="http://schemas.microsoft.com/office/drawing/2014/main" id="{F8B4803E-39A8-4282-8C80-B23286FD36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601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7" name="직선 연결선 387">
                <a:extLst>
                  <a:ext uri="{FF2B5EF4-FFF2-40B4-BE49-F238E27FC236}">
                    <a16:creationId xmlns:a16="http://schemas.microsoft.com/office/drawing/2014/main" id="{1237FE4D-8348-4579-9272-FD3D59F9D13B}"/>
                  </a:ext>
                </a:extLst>
              </p:cNvPr>
              <p:cNvCxnSpPr>
                <a:cxnSpLocks/>
                <a:stCxn id="85" idx="2"/>
                <a:endCxn id="95" idx="2"/>
              </p:cNvCxnSpPr>
              <p:nvPr/>
            </p:nvCxnSpPr>
            <p:spPr>
              <a:xfrm flipH="1">
                <a:off x="5821722" y="1584738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388">
                <a:extLst>
                  <a:ext uri="{FF2B5EF4-FFF2-40B4-BE49-F238E27FC236}">
                    <a16:creationId xmlns:a16="http://schemas.microsoft.com/office/drawing/2014/main" id="{CF6918B5-D05E-4485-A849-2FF0252644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9656" y="977281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389">
                <a:extLst>
                  <a:ext uri="{FF2B5EF4-FFF2-40B4-BE49-F238E27FC236}">
                    <a16:creationId xmlns:a16="http://schemas.microsoft.com/office/drawing/2014/main" id="{E2841CCE-C77E-4D56-8915-CAD971F63B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45021" y="1292068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390">
                <a:extLst>
                  <a:ext uri="{FF2B5EF4-FFF2-40B4-BE49-F238E27FC236}">
                    <a16:creationId xmlns:a16="http://schemas.microsoft.com/office/drawing/2014/main" id="{59B38B32-0B3C-4B11-A0ED-3748FE98C8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72498" y="977281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391">
                <a:extLst>
                  <a:ext uri="{FF2B5EF4-FFF2-40B4-BE49-F238E27FC236}">
                    <a16:creationId xmlns:a16="http://schemas.microsoft.com/office/drawing/2014/main" id="{AC55F3C2-845C-4BB0-9BE4-10D0E8249E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87193" y="1139240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392">
                <a:extLst>
                  <a:ext uri="{FF2B5EF4-FFF2-40B4-BE49-F238E27FC236}">
                    <a16:creationId xmlns:a16="http://schemas.microsoft.com/office/drawing/2014/main" id="{E26A4A26-115D-4D11-B1CD-B1F50A4251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3654" y="1139240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393">
                <a:extLst>
                  <a:ext uri="{FF2B5EF4-FFF2-40B4-BE49-F238E27FC236}">
                    <a16:creationId xmlns:a16="http://schemas.microsoft.com/office/drawing/2014/main" id="{8BF35C2E-C5B2-4019-8BCB-15592EEC5A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2126" y="1292068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394">
                <a:extLst>
                  <a:ext uri="{FF2B5EF4-FFF2-40B4-BE49-F238E27FC236}">
                    <a16:creationId xmlns:a16="http://schemas.microsoft.com/office/drawing/2014/main" id="{0A03878B-CF15-4D8E-A1FA-A8B2F6DDC4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4392" y="1440090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395">
                <a:extLst>
                  <a:ext uri="{FF2B5EF4-FFF2-40B4-BE49-F238E27FC236}">
                    <a16:creationId xmlns:a16="http://schemas.microsoft.com/office/drawing/2014/main" id="{B4F12B04-9751-4E8B-B403-72EB4DFFE2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6593" y="1440090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6" name="그룹 396">
                <a:extLst>
                  <a:ext uri="{FF2B5EF4-FFF2-40B4-BE49-F238E27FC236}">
                    <a16:creationId xmlns:a16="http://schemas.microsoft.com/office/drawing/2014/main" id="{5EBB2FDD-8CB1-4AD7-9761-C88104013FCD}"/>
                  </a:ext>
                </a:extLst>
              </p:cNvPr>
              <p:cNvGrpSpPr/>
              <p:nvPr/>
            </p:nvGrpSpPr>
            <p:grpSpPr>
              <a:xfrm>
                <a:off x="4832707" y="5007025"/>
                <a:ext cx="397537" cy="696811"/>
                <a:chOff x="4751391" y="4967019"/>
                <a:chExt cx="397537" cy="696811"/>
              </a:xfrm>
            </p:grpSpPr>
            <p:grpSp>
              <p:nvGrpSpPr>
                <p:cNvPr id="77" name="그룹 397">
                  <a:extLst>
                    <a:ext uri="{FF2B5EF4-FFF2-40B4-BE49-F238E27FC236}">
                      <a16:creationId xmlns:a16="http://schemas.microsoft.com/office/drawing/2014/main" id="{FD605B8F-B5D8-4ABC-87C6-901682ACB5E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751391" y="4967019"/>
                  <a:ext cx="397537" cy="696811"/>
                  <a:chOff x="4748698" y="5067051"/>
                  <a:chExt cx="313713" cy="549883"/>
                </a:xfrm>
              </p:grpSpPr>
              <p:sp>
                <p:nvSpPr>
                  <p:cNvPr id="82" name="이등변 삼각형 402">
                    <a:extLst>
                      <a:ext uri="{FF2B5EF4-FFF2-40B4-BE49-F238E27FC236}">
                        <a16:creationId xmlns:a16="http://schemas.microsoft.com/office/drawing/2014/main" id="{2F80587A-E277-4754-9371-88D4E410D09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4713510" y="5268032"/>
                    <a:ext cx="384090" cy="313713"/>
                  </a:xfrm>
                  <a:prstGeom prst="triangle">
                    <a:avLst>
                      <a:gd name="adj" fmla="val 43583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3" name="이등변 삼각형 403">
                    <a:extLst>
                      <a:ext uri="{FF2B5EF4-FFF2-40B4-BE49-F238E27FC236}">
                        <a16:creationId xmlns:a16="http://schemas.microsoft.com/office/drawing/2014/main" id="{79F0F170-CBFC-49D5-AB88-54802572D73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 flipV="1">
                    <a:off x="4713510" y="5102239"/>
                    <a:ext cx="384090" cy="313713"/>
                  </a:xfrm>
                  <a:prstGeom prst="triangle">
                    <a:avLst>
                      <a:gd name="adj" fmla="val 43583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8" name="그룹 398">
                  <a:extLst>
                    <a:ext uri="{FF2B5EF4-FFF2-40B4-BE49-F238E27FC236}">
                      <a16:creationId xmlns:a16="http://schemas.microsoft.com/office/drawing/2014/main" id="{B5F60C92-C281-4837-8AEA-F9B24C07C83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822245" y="5073115"/>
                  <a:ext cx="249820" cy="554900"/>
                  <a:chOff x="4852797" y="5165582"/>
                  <a:chExt cx="201714" cy="448047"/>
                </a:xfrm>
              </p:grpSpPr>
              <p:sp>
                <p:nvSpPr>
                  <p:cNvPr id="80" name="이등변 삼각형 400">
                    <a:extLst>
                      <a:ext uri="{FF2B5EF4-FFF2-40B4-BE49-F238E27FC236}">
                        <a16:creationId xmlns:a16="http://schemas.microsoft.com/office/drawing/2014/main" id="{A7C158CF-9690-4074-8C6B-7D8DBA10E2B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4782020" y="5341138"/>
                    <a:ext cx="343268" cy="201714"/>
                  </a:xfrm>
                  <a:prstGeom prst="triangle">
                    <a:avLst>
                      <a:gd name="adj" fmla="val 31790"/>
                    </a:avLst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1" name="이등변 삼각형 401">
                    <a:extLst>
                      <a:ext uri="{FF2B5EF4-FFF2-40B4-BE49-F238E27FC236}">
                        <a16:creationId xmlns:a16="http://schemas.microsoft.com/office/drawing/2014/main" id="{D2F8BC23-5DC3-46A5-83EF-B86E4E4024F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 flipV="1">
                    <a:off x="4782020" y="5236359"/>
                    <a:ext cx="343268" cy="201714"/>
                  </a:xfrm>
                  <a:prstGeom prst="triangle">
                    <a:avLst>
                      <a:gd name="adj" fmla="val 31790"/>
                    </a:avLst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cxnSp>
              <p:nvCxnSpPr>
                <p:cNvPr id="79" name="직선 연결선 399">
                  <a:extLst>
                    <a:ext uri="{FF2B5EF4-FFF2-40B4-BE49-F238E27FC236}">
                      <a16:creationId xmlns:a16="http://schemas.microsoft.com/office/drawing/2014/main" id="{11944CB9-A221-4EC9-A472-A87327A1A9D0}"/>
                    </a:ext>
                  </a:extLst>
                </p:cNvPr>
                <p:cNvCxnSpPr>
                  <a:cxnSpLocks/>
                  <a:stCxn id="81" idx="1"/>
                  <a:endCxn id="80" idx="1"/>
                </p:cNvCxnSpPr>
                <p:nvPr/>
              </p:nvCxnSpPr>
              <p:spPr>
                <a:xfrm>
                  <a:off x="4947156" y="5140690"/>
                  <a:ext cx="0" cy="419751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" name="Graphic 7" descr="Man">
              <a:extLst>
                <a:ext uri="{FF2B5EF4-FFF2-40B4-BE49-F238E27FC236}">
                  <a16:creationId xmlns:a16="http://schemas.microsoft.com/office/drawing/2014/main" id="{543F270C-3D04-4813-851A-DA61F24F7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67594" y="453612"/>
              <a:ext cx="738768" cy="738768"/>
            </a:xfrm>
            <a:prstGeom prst="rect">
              <a:avLst/>
            </a:prstGeom>
          </p:spPr>
        </p:pic>
        <p:grpSp>
          <p:nvGrpSpPr>
            <p:cNvPr id="9" name="그룹 74">
              <a:extLst>
                <a:ext uri="{FF2B5EF4-FFF2-40B4-BE49-F238E27FC236}">
                  <a16:creationId xmlns:a16="http://schemas.microsoft.com/office/drawing/2014/main" id="{89E342A7-E176-4126-9A8C-352F9A186A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68538" y="63617"/>
              <a:ext cx="506717" cy="784907"/>
              <a:chOff x="9633242" y="2400882"/>
              <a:chExt cx="1341146" cy="2306490"/>
            </a:xfrm>
          </p:grpSpPr>
          <p:sp>
            <p:nvSpPr>
              <p:cNvPr id="10" name="원통형 75">
                <a:extLst>
                  <a:ext uri="{FF2B5EF4-FFF2-40B4-BE49-F238E27FC236}">
                    <a16:creationId xmlns:a16="http://schemas.microsoft.com/office/drawing/2014/main" id="{53078DF1-4292-4D9F-9908-A30B88E386C2}"/>
                  </a:ext>
                </a:extLst>
              </p:cNvPr>
              <p:cNvSpPr/>
              <p:nvPr/>
            </p:nvSpPr>
            <p:spPr>
              <a:xfrm>
                <a:off x="10136046" y="3987909"/>
                <a:ext cx="331977" cy="719463"/>
              </a:xfrm>
              <a:prstGeom prst="can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" name="그룹 76">
                <a:extLst>
                  <a:ext uri="{FF2B5EF4-FFF2-40B4-BE49-F238E27FC236}">
                    <a16:creationId xmlns:a16="http://schemas.microsoft.com/office/drawing/2014/main" id="{82EE3D69-4CBA-4081-85CB-95ACC150DD1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633242" y="2807124"/>
                <a:ext cx="1341146" cy="1424957"/>
                <a:chOff x="3583978" y="5051966"/>
                <a:chExt cx="1080258" cy="1462281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5" name="이등변 삼각형 80">
                  <a:extLst>
                    <a:ext uri="{FF2B5EF4-FFF2-40B4-BE49-F238E27FC236}">
                      <a16:creationId xmlns:a16="http://schemas.microsoft.com/office/drawing/2014/main" id="{89DB3FC3-C044-48AA-8F80-94BCADB06BE2}"/>
                    </a:ext>
                  </a:extLst>
                </p:cNvPr>
                <p:cNvSpPr/>
                <p:nvPr/>
              </p:nvSpPr>
              <p:spPr>
                <a:xfrm rot="16200000">
                  <a:off x="3123813" y="5512131"/>
                  <a:ext cx="1462281" cy="541952"/>
                </a:xfrm>
                <a:prstGeom prst="triangle">
                  <a:avLst>
                    <a:gd name="adj" fmla="val 19414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이등변 삼각형 81">
                  <a:extLst>
                    <a:ext uri="{FF2B5EF4-FFF2-40B4-BE49-F238E27FC236}">
                      <a16:creationId xmlns:a16="http://schemas.microsoft.com/office/drawing/2014/main" id="{2AE1BD20-D958-45F5-B85D-0D2CF39E1437}"/>
                    </a:ext>
                  </a:extLst>
                </p:cNvPr>
                <p:cNvSpPr/>
                <p:nvPr/>
              </p:nvSpPr>
              <p:spPr>
                <a:xfrm rot="5400000" flipH="1">
                  <a:off x="3662119" y="5512131"/>
                  <a:ext cx="1462281" cy="541952"/>
                </a:xfrm>
                <a:prstGeom prst="triangle">
                  <a:avLst>
                    <a:gd name="adj" fmla="val 19414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77">
                <a:extLst>
                  <a:ext uri="{FF2B5EF4-FFF2-40B4-BE49-F238E27FC236}">
                    <a16:creationId xmlns:a16="http://schemas.microsoft.com/office/drawing/2014/main" id="{AFC188B2-6465-47CA-9319-FBA1C6C0BA88}"/>
                  </a:ext>
                </a:extLst>
              </p:cNvPr>
              <p:cNvGrpSpPr/>
              <p:nvPr/>
            </p:nvGrpSpPr>
            <p:grpSpPr>
              <a:xfrm>
                <a:off x="9755570" y="2400882"/>
                <a:ext cx="1080258" cy="1147766"/>
                <a:chOff x="3583978" y="5051966"/>
                <a:chExt cx="1080258" cy="1462281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3" name="이등변 삼각형 78">
                  <a:extLst>
                    <a:ext uri="{FF2B5EF4-FFF2-40B4-BE49-F238E27FC236}">
                      <a16:creationId xmlns:a16="http://schemas.microsoft.com/office/drawing/2014/main" id="{085D8363-DECB-49F2-91DB-7C41DFEE3904}"/>
                    </a:ext>
                  </a:extLst>
                </p:cNvPr>
                <p:cNvSpPr/>
                <p:nvPr/>
              </p:nvSpPr>
              <p:spPr>
                <a:xfrm rot="16200000">
                  <a:off x="3123813" y="5512131"/>
                  <a:ext cx="1462281" cy="541952"/>
                </a:xfrm>
                <a:prstGeom prst="triangle">
                  <a:avLst>
                    <a:gd name="adj" fmla="val 19414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이등변 삼각형 79">
                  <a:extLst>
                    <a:ext uri="{FF2B5EF4-FFF2-40B4-BE49-F238E27FC236}">
                      <a16:creationId xmlns:a16="http://schemas.microsoft.com/office/drawing/2014/main" id="{6441E573-0B69-4BB5-A8A1-7AFF54AA876A}"/>
                    </a:ext>
                  </a:extLst>
                </p:cNvPr>
                <p:cNvSpPr/>
                <p:nvPr/>
              </p:nvSpPr>
              <p:spPr>
                <a:xfrm rot="5400000" flipH="1">
                  <a:off x="3662119" y="5512131"/>
                  <a:ext cx="1462281" cy="541952"/>
                </a:xfrm>
                <a:prstGeom prst="triangle">
                  <a:avLst>
                    <a:gd name="adj" fmla="val 19414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C3E81AA3-3C36-4540-B664-71B942F5A01D}"/>
              </a:ext>
            </a:extLst>
          </p:cNvPr>
          <p:cNvGrpSpPr/>
          <p:nvPr/>
        </p:nvGrpSpPr>
        <p:grpSpPr>
          <a:xfrm>
            <a:off x="7106136" y="1179507"/>
            <a:ext cx="2625214" cy="3080941"/>
            <a:chOff x="6075991" y="-1909068"/>
            <a:chExt cx="2625214" cy="3080941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A39AE6B8-FA11-404F-BA96-38209583C32D}"/>
                </a:ext>
              </a:extLst>
            </p:cNvPr>
            <p:cNvGrpSpPr/>
            <p:nvPr/>
          </p:nvGrpSpPr>
          <p:grpSpPr>
            <a:xfrm rot="5103559">
              <a:off x="6143768" y="-330312"/>
              <a:ext cx="2302321" cy="702050"/>
              <a:chOff x="7554076" y="4686217"/>
              <a:chExt cx="2302321" cy="702050"/>
            </a:xfrm>
          </p:grpSpPr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741CCDC1-72A4-4EBE-A87A-7C62B057AEF3}"/>
                  </a:ext>
                </a:extLst>
              </p:cNvPr>
              <p:cNvSpPr/>
              <p:nvPr/>
            </p:nvSpPr>
            <p:spPr>
              <a:xfrm rot="15431200">
                <a:off x="8442347" y="3886081"/>
                <a:ext cx="525780" cy="230232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EA6C1A7B-E0E9-47A6-BD51-5948997D5E57}"/>
                  </a:ext>
                </a:extLst>
              </p:cNvPr>
              <p:cNvCxnSpPr>
                <a:cxnSpLocks/>
                <a:stCxn id="408" idx="0"/>
                <a:endCxn id="408" idx="2"/>
              </p:cNvCxnSpPr>
              <p:nvPr/>
            </p:nvCxnSpPr>
            <p:spPr>
              <a:xfrm rot="16496441">
                <a:off x="8354212" y="3940906"/>
                <a:ext cx="702050" cy="2192671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9" name="그룹 336">
              <a:extLst>
                <a:ext uri="{FF2B5EF4-FFF2-40B4-BE49-F238E27FC236}">
                  <a16:creationId xmlns:a16="http://schemas.microsoft.com/office/drawing/2014/main" id="{537FA1F3-F8C3-40F0-ACE6-5D2C0477F7EB}"/>
                </a:ext>
              </a:extLst>
            </p:cNvPr>
            <p:cNvGrpSpPr/>
            <p:nvPr/>
          </p:nvGrpSpPr>
          <p:grpSpPr>
            <a:xfrm>
              <a:off x="6075991" y="-1184198"/>
              <a:ext cx="878218" cy="1669560"/>
              <a:chOff x="4242743" y="0"/>
              <a:chExt cx="3164666" cy="6016272"/>
            </a:xfrm>
          </p:grpSpPr>
          <p:sp>
            <p:nvSpPr>
              <p:cNvPr id="329" name="직사각형 337">
                <a:extLst>
                  <a:ext uri="{FF2B5EF4-FFF2-40B4-BE49-F238E27FC236}">
                    <a16:creationId xmlns:a16="http://schemas.microsoft.com/office/drawing/2014/main" id="{D4EAE5CD-DF36-454C-8B58-A40989A8F928}"/>
                  </a:ext>
                </a:extLst>
              </p:cNvPr>
              <p:cNvSpPr/>
              <p:nvPr/>
            </p:nvSpPr>
            <p:spPr>
              <a:xfrm>
                <a:off x="5822716" y="4925810"/>
                <a:ext cx="1583707" cy="26231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0" name="이등변 삼각형 338">
                <a:extLst>
                  <a:ext uri="{FF2B5EF4-FFF2-40B4-BE49-F238E27FC236}">
                    <a16:creationId xmlns:a16="http://schemas.microsoft.com/office/drawing/2014/main" id="{2779BB3B-621F-4DB7-BECB-0F936901E61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4397" y="4394187"/>
                <a:ext cx="1659485" cy="1584686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1" name="직사각형 339">
                <a:extLst>
                  <a:ext uri="{FF2B5EF4-FFF2-40B4-BE49-F238E27FC236}">
                    <a16:creationId xmlns:a16="http://schemas.microsoft.com/office/drawing/2014/main" id="{E93E2BC2-2A78-437A-8B0F-D4BF82827B16}"/>
                  </a:ext>
                </a:extLst>
              </p:cNvPr>
              <p:cNvSpPr/>
              <p:nvPr/>
            </p:nvSpPr>
            <p:spPr>
              <a:xfrm>
                <a:off x="4245975" y="5026554"/>
                <a:ext cx="1576009" cy="16157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2" name="이등변 삼각형 340">
                <a:extLst>
                  <a:ext uri="{FF2B5EF4-FFF2-40B4-BE49-F238E27FC236}">
                    <a16:creationId xmlns:a16="http://schemas.microsoft.com/office/drawing/2014/main" id="{BCF50970-2F1A-4644-924D-9F68053827A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207246" y="4396089"/>
                <a:ext cx="1659485" cy="158088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3" name="직사각형 341">
                <a:extLst>
                  <a:ext uri="{FF2B5EF4-FFF2-40B4-BE49-F238E27FC236}">
                    <a16:creationId xmlns:a16="http://schemas.microsoft.com/office/drawing/2014/main" id="{A3CAEE84-DD29-4874-8923-C0E0E0FB709A}"/>
                  </a:ext>
                </a:extLst>
              </p:cNvPr>
              <p:cNvSpPr/>
              <p:nvPr/>
            </p:nvSpPr>
            <p:spPr>
              <a:xfrm>
                <a:off x="4245954" y="4635838"/>
                <a:ext cx="1575103" cy="3898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4" name="직사각형 342">
                <a:extLst>
                  <a:ext uri="{FF2B5EF4-FFF2-40B4-BE49-F238E27FC236}">
                    <a16:creationId xmlns:a16="http://schemas.microsoft.com/office/drawing/2014/main" id="{F00FD3E8-B6E6-4E00-B0B8-C6A7D62E45DC}"/>
                  </a:ext>
                </a:extLst>
              </p:cNvPr>
              <p:cNvSpPr/>
              <p:nvPr/>
            </p:nvSpPr>
            <p:spPr>
              <a:xfrm>
                <a:off x="5833601" y="4629007"/>
                <a:ext cx="1572852" cy="39665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5" name="이등변 삼각형 343">
                <a:extLst>
                  <a:ext uri="{FF2B5EF4-FFF2-40B4-BE49-F238E27FC236}">
                    <a16:creationId xmlns:a16="http://schemas.microsoft.com/office/drawing/2014/main" id="{6384D933-B78D-4225-9DF4-692BBA4D460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205343" y="4230461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6" name="이등변 삼각형 344">
                <a:extLst>
                  <a:ext uri="{FF2B5EF4-FFF2-40B4-BE49-F238E27FC236}">
                    <a16:creationId xmlns:a16="http://schemas.microsoft.com/office/drawing/2014/main" id="{5C7E8768-D7B4-429F-8326-BBCF2E6FDF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5323" y="4231350"/>
                <a:ext cx="1659485" cy="1584686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7" name="이등변 삼각형 345">
                <a:extLst>
                  <a:ext uri="{FF2B5EF4-FFF2-40B4-BE49-F238E27FC236}">
                    <a16:creationId xmlns:a16="http://schemas.microsoft.com/office/drawing/2014/main" id="{FC00DE28-CA3D-426E-98DF-AC58FF13A8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201734" y="3845496"/>
                <a:ext cx="1659485" cy="1574557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8" name="이등변 삼각형 346">
                <a:extLst>
                  <a:ext uri="{FF2B5EF4-FFF2-40B4-BE49-F238E27FC236}">
                    <a16:creationId xmlns:a16="http://schemas.microsoft.com/office/drawing/2014/main" id="{B0F6DA55-C819-4FBE-A6D0-1B294D93D0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4397" y="3841321"/>
                <a:ext cx="1659485" cy="158468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9" name="직사각형 347">
                <a:extLst>
                  <a:ext uri="{FF2B5EF4-FFF2-40B4-BE49-F238E27FC236}">
                    <a16:creationId xmlns:a16="http://schemas.microsoft.com/office/drawing/2014/main" id="{D7F05CA4-9385-4301-A1B0-725F8B13C069}"/>
                  </a:ext>
                </a:extLst>
              </p:cNvPr>
              <p:cNvSpPr/>
              <p:nvPr/>
            </p:nvSpPr>
            <p:spPr>
              <a:xfrm>
                <a:off x="5821688" y="832802"/>
                <a:ext cx="1436065" cy="3772633"/>
              </a:xfrm>
              <a:prstGeom prst="rect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0" name="직사각형 348">
                <a:extLst>
                  <a:ext uri="{FF2B5EF4-FFF2-40B4-BE49-F238E27FC236}">
                    <a16:creationId xmlns:a16="http://schemas.microsoft.com/office/drawing/2014/main" id="{D258FD70-62FD-4159-A597-6BB900C10E87}"/>
                  </a:ext>
                </a:extLst>
              </p:cNvPr>
              <p:cNvSpPr/>
              <p:nvPr/>
            </p:nvSpPr>
            <p:spPr>
              <a:xfrm>
                <a:off x="4385642" y="832804"/>
                <a:ext cx="1436064" cy="3772632"/>
              </a:xfrm>
              <a:prstGeom prst="rect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41" name="그룹 349">
                <a:extLst>
                  <a:ext uri="{FF2B5EF4-FFF2-40B4-BE49-F238E27FC236}">
                    <a16:creationId xmlns:a16="http://schemas.microsoft.com/office/drawing/2014/main" id="{62A6F163-014B-4B1A-A535-F3C957382615}"/>
                  </a:ext>
                </a:extLst>
              </p:cNvPr>
              <p:cNvGrpSpPr/>
              <p:nvPr/>
            </p:nvGrpSpPr>
            <p:grpSpPr>
              <a:xfrm>
                <a:off x="4385641" y="3853505"/>
                <a:ext cx="2872162" cy="1503865"/>
                <a:chOff x="3844103" y="4603820"/>
                <a:chExt cx="2872162" cy="1503865"/>
              </a:xfrm>
            </p:grpSpPr>
            <p:sp>
              <p:nvSpPr>
                <p:cNvPr id="406" name="이등변 삼각형 414">
                  <a:extLst>
                    <a:ext uri="{FF2B5EF4-FFF2-40B4-BE49-F238E27FC236}">
                      <a16:creationId xmlns:a16="http://schemas.microsoft.com/office/drawing/2014/main" id="{966A9F3B-5923-42A4-A4F2-75E527CCFE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5246292" y="4637712"/>
                  <a:ext cx="1503865" cy="1436081"/>
                </a:xfrm>
                <a:prstGeom prst="triangle">
                  <a:avLst/>
                </a:prstGeom>
                <a:solidFill>
                  <a:srgbClr val="3E89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7" name="이등변 삼각형 415">
                  <a:extLst>
                    <a:ext uri="{FF2B5EF4-FFF2-40B4-BE49-F238E27FC236}">
                      <a16:creationId xmlns:a16="http://schemas.microsoft.com/office/drawing/2014/main" id="{CB03529D-F690-4BD4-A173-C8299010F2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810211" y="4637712"/>
                  <a:ext cx="1503865" cy="1436081"/>
                </a:xfrm>
                <a:prstGeom prst="triangle">
                  <a:avLst/>
                </a:prstGeom>
                <a:solidFill>
                  <a:srgbClr val="7EB0D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42" name="직사각형 350">
                <a:extLst>
                  <a:ext uri="{FF2B5EF4-FFF2-40B4-BE49-F238E27FC236}">
                    <a16:creationId xmlns:a16="http://schemas.microsoft.com/office/drawing/2014/main" id="{1C50B0BB-5C54-45FF-B0BB-85E37F483056}"/>
                  </a:ext>
                </a:extLst>
              </p:cNvPr>
              <p:cNvSpPr/>
              <p:nvPr/>
            </p:nvSpPr>
            <p:spPr>
              <a:xfrm flipH="1">
                <a:off x="5821243" y="3801274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3" name="이등변 삼각형 351">
                <a:extLst>
                  <a:ext uri="{FF2B5EF4-FFF2-40B4-BE49-F238E27FC236}">
                    <a16:creationId xmlns:a16="http://schemas.microsoft.com/office/drawing/2014/main" id="{7310BDA2-0790-48F2-A88F-059E0C9625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361" y="3166646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4" name="직사각형 352">
                <a:extLst>
                  <a:ext uri="{FF2B5EF4-FFF2-40B4-BE49-F238E27FC236}">
                    <a16:creationId xmlns:a16="http://schemas.microsoft.com/office/drawing/2014/main" id="{85D68EDB-6758-4F16-8078-7C1CD4D4DDE3}"/>
                  </a:ext>
                </a:extLst>
              </p:cNvPr>
              <p:cNvSpPr/>
              <p:nvPr/>
            </p:nvSpPr>
            <p:spPr>
              <a:xfrm>
                <a:off x="4385177" y="3801276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5" name="이등변 삼각형 353">
                <a:extLst>
                  <a:ext uri="{FF2B5EF4-FFF2-40B4-BE49-F238E27FC236}">
                    <a16:creationId xmlns:a16="http://schemas.microsoft.com/office/drawing/2014/main" id="{8C02FC3A-77D3-476C-A22F-80CA0489A5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295" y="3166648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6" name="이등변 삼각형 354">
                <a:extLst>
                  <a:ext uri="{FF2B5EF4-FFF2-40B4-BE49-F238E27FC236}">
                    <a16:creationId xmlns:a16="http://schemas.microsoft.com/office/drawing/2014/main" id="{14FC0E10-0A64-4437-9C9E-13F17A82E26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378" y="308577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7" name="이등변 삼각형 355">
                <a:extLst>
                  <a:ext uri="{FF2B5EF4-FFF2-40B4-BE49-F238E27FC236}">
                    <a16:creationId xmlns:a16="http://schemas.microsoft.com/office/drawing/2014/main" id="{16BD10C8-EC67-4DE5-80F5-D15A258EBD2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297" y="308577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8" name="직사각형 356">
                <a:extLst>
                  <a:ext uri="{FF2B5EF4-FFF2-40B4-BE49-F238E27FC236}">
                    <a16:creationId xmlns:a16="http://schemas.microsoft.com/office/drawing/2014/main" id="{6761AF0D-03C7-4C0E-A055-C1581BC97E3A}"/>
                  </a:ext>
                </a:extLst>
              </p:cNvPr>
              <p:cNvSpPr/>
              <p:nvPr/>
            </p:nvSpPr>
            <p:spPr>
              <a:xfrm flipH="1">
                <a:off x="5821174" y="3772474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9" name="직사각형 357">
                <a:extLst>
                  <a:ext uri="{FF2B5EF4-FFF2-40B4-BE49-F238E27FC236}">
                    <a16:creationId xmlns:a16="http://schemas.microsoft.com/office/drawing/2014/main" id="{BB884A61-ED33-4FF9-9CF7-2512AF83B7C2}"/>
                  </a:ext>
                </a:extLst>
              </p:cNvPr>
              <p:cNvSpPr/>
              <p:nvPr/>
            </p:nvSpPr>
            <p:spPr>
              <a:xfrm>
                <a:off x="4385109" y="3772476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0" name="이등변 삼각형 358">
                <a:extLst>
                  <a:ext uri="{FF2B5EF4-FFF2-40B4-BE49-F238E27FC236}">
                    <a16:creationId xmlns:a16="http://schemas.microsoft.com/office/drawing/2014/main" id="{1B9202CC-6EEF-4173-8F02-E46BEA35FFC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282" y="3085772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1" name="이등변 삼각형 359">
                <a:extLst>
                  <a:ext uri="{FF2B5EF4-FFF2-40B4-BE49-F238E27FC236}">
                    <a16:creationId xmlns:a16="http://schemas.microsoft.com/office/drawing/2014/main" id="{9C1D6502-A48E-4A6E-8F98-DFE5AD25C5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201" y="3085772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2" name="이등변 삼각형 360">
                <a:extLst>
                  <a:ext uri="{FF2B5EF4-FFF2-40B4-BE49-F238E27FC236}">
                    <a16:creationId xmlns:a16="http://schemas.microsoft.com/office/drawing/2014/main" id="{9BB7BD09-32B7-40C5-AB56-A2E22D43AAE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200" y="3052050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3" name="이등변 삼각형 361">
                <a:extLst>
                  <a:ext uri="{FF2B5EF4-FFF2-40B4-BE49-F238E27FC236}">
                    <a16:creationId xmlns:a16="http://schemas.microsoft.com/office/drawing/2014/main" id="{DBF81840-4E55-4E37-B509-50677008E2C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105" y="3052050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4" name="직사각형 362">
                <a:extLst>
                  <a:ext uri="{FF2B5EF4-FFF2-40B4-BE49-F238E27FC236}">
                    <a16:creationId xmlns:a16="http://schemas.microsoft.com/office/drawing/2014/main" id="{E79A96C1-267B-4C2B-9DBE-3F6422138B38}"/>
                  </a:ext>
                </a:extLst>
              </p:cNvPr>
              <p:cNvSpPr/>
              <p:nvPr/>
            </p:nvSpPr>
            <p:spPr>
              <a:xfrm flipH="1">
                <a:off x="5821335" y="2711723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5" name="이등변 삼각형 363">
                <a:extLst>
                  <a:ext uri="{FF2B5EF4-FFF2-40B4-BE49-F238E27FC236}">
                    <a16:creationId xmlns:a16="http://schemas.microsoft.com/office/drawing/2014/main" id="{9D28D334-16D1-4EB9-BA10-35E2F782D82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453" y="2077095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6" name="직사각형 364">
                <a:extLst>
                  <a:ext uri="{FF2B5EF4-FFF2-40B4-BE49-F238E27FC236}">
                    <a16:creationId xmlns:a16="http://schemas.microsoft.com/office/drawing/2014/main" id="{E9AD7592-8285-4CA0-B224-5BC949DE49DC}"/>
                  </a:ext>
                </a:extLst>
              </p:cNvPr>
              <p:cNvSpPr/>
              <p:nvPr/>
            </p:nvSpPr>
            <p:spPr>
              <a:xfrm>
                <a:off x="4385269" y="2711725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7" name="이등변 삼각형 365">
                <a:extLst>
                  <a:ext uri="{FF2B5EF4-FFF2-40B4-BE49-F238E27FC236}">
                    <a16:creationId xmlns:a16="http://schemas.microsoft.com/office/drawing/2014/main" id="{E6BF9538-B596-4CE0-85CD-E36D6BD9400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387" y="2077097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8" name="이등변 삼각형 366">
                <a:extLst>
                  <a:ext uri="{FF2B5EF4-FFF2-40B4-BE49-F238E27FC236}">
                    <a16:creationId xmlns:a16="http://schemas.microsoft.com/office/drawing/2014/main" id="{87CB0B3F-699D-4893-9B6A-AB9B4535AC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470" y="1996222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9" name="이등변 삼각형 367">
                <a:extLst>
                  <a:ext uri="{FF2B5EF4-FFF2-40B4-BE49-F238E27FC236}">
                    <a16:creationId xmlns:a16="http://schemas.microsoft.com/office/drawing/2014/main" id="{767A07AB-C1B1-496B-8E05-FC2B01B3B8A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389" y="1996222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0" name="직사각형 368">
                <a:extLst>
                  <a:ext uri="{FF2B5EF4-FFF2-40B4-BE49-F238E27FC236}">
                    <a16:creationId xmlns:a16="http://schemas.microsoft.com/office/drawing/2014/main" id="{490BB5D7-8963-452E-B534-01F8B2CFADB4}"/>
                  </a:ext>
                </a:extLst>
              </p:cNvPr>
              <p:cNvSpPr/>
              <p:nvPr/>
            </p:nvSpPr>
            <p:spPr>
              <a:xfrm flipH="1">
                <a:off x="5821266" y="2682923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1" name="직사각형 369">
                <a:extLst>
                  <a:ext uri="{FF2B5EF4-FFF2-40B4-BE49-F238E27FC236}">
                    <a16:creationId xmlns:a16="http://schemas.microsoft.com/office/drawing/2014/main" id="{1DA5C478-2F08-40D0-8684-0525986E1C69}"/>
                  </a:ext>
                </a:extLst>
              </p:cNvPr>
              <p:cNvSpPr/>
              <p:nvPr/>
            </p:nvSpPr>
            <p:spPr>
              <a:xfrm>
                <a:off x="4385201" y="2682925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2" name="이등변 삼각형 370">
                <a:extLst>
                  <a:ext uri="{FF2B5EF4-FFF2-40B4-BE49-F238E27FC236}">
                    <a16:creationId xmlns:a16="http://schemas.microsoft.com/office/drawing/2014/main" id="{5EB86E6A-821F-42E7-8C9E-D458545C69B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374" y="1996221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3" name="이등변 삼각형 371">
                <a:extLst>
                  <a:ext uri="{FF2B5EF4-FFF2-40B4-BE49-F238E27FC236}">
                    <a16:creationId xmlns:a16="http://schemas.microsoft.com/office/drawing/2014/main" id="{FCA1E6D8-C5B5-400F-BC6E-D0A7F47BA7C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293" y="1996221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4" name="이등변 삼각형 372">
                <a:extLst>
                  <a:ext uri="{FF2B5EF4-FFF2-40B4-BE49-F238E27FC236}">
                    <a16:creationId xmlns:a16="http://schemas.microsoft.com/office/drawing/2014/main" id="{65409F02-17A8-4B2B-A4E3-25D679952AF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292" y="1962499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5" name="이등변 삼각형 373">
                <a:extLst>
                  <a:ext uri="{FF2B5EF4-FFF2-40B4-BE49-F238E27FC236}">
                    <a16:creationId xmlns:a16="http://schemas.microsoft.com/office/drawing/2014/main" id="{29FB09DC-B05A-4C87-83BB-D822BDFB4C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197" y="1962499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6" name="직사각형 374">
                <a:extLst>
                  <a:ext uri="{FF2B5EF4-FFF2-40B4-BE49-F238E27FC236}">
                    <a16:creationId xmlns:a16="http://schemas.microsoft.com/office/drawing/2014/main" id="{CC21FDC3-E289-4500-91A8-869AA28050A7}"/>
                  </a:ext>
                </a:extLst>
              </p:cNvPr>
              <p:cNvSpPr/>
              <p:nvPr/>
            </p:nvSpPr>
            <p:spPr>
              <a:xfrm flipH="1">
                <a:off x="5821645" y="1558623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7" name="이등변 삼각형 375">
                <a:extLst>
                  <a:ext uri="{FF2B5EF4-FFF2-40B4-BE49-F238E27FC236}">
                    <a16:creationId xmlns:a16="http://schemas.microsoft.com/office/drawing/2014/main" id="{3EF1840F-053E-41FB-948A-0EA1004992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763" y="923995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8" name="직사각형 376">
                <a:extLst>
                  <a:ext uri="{FF2B5EF4-FFF2-40B4-BE49-F238E27FC236}">
                    <a16:creationId xmlns:a16="http://schemas.microsoft.com/office/drawing/2014/main" id="{B313B816-D6FF-4F23-97A1-58156702F9BD}"/>
                  </a:ext>
                </a:extLst>
              </p:cNvPr>
              <p:cNvSpPr/>
              <p:nvPr/>
            </p:nvSpPr>
            <p:spPr>
              <a:xfrm>
                <a:off x="4385579" y="1558625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9" name="이등변 삼각형 377">
                <a:extLst>
                  <a:ext uri="{FF2B5EF4-FFF2-40B4-BE49-F238E27FC236}">
                    <a16:creationId xmlns:a16="http://schemas.microsoft.com/office/drawing/2014/main" id="{9D27EF7B-88D0-4483-9E2D-E7C5DC39FA4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697" y="923997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0" name="이등변 삼각형 378">
                <a:extLst>
                  <a:ext uri="{FF2B5EF4-FFF2-40B4-BE49-F238E27FC236}">
                    <a16:creationId xmlns:a16="http://schemas.microsoft.com/office/drawing/2014/main" id="{3D126EAB-C349-41E8-898C-25BAE0B2FC6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780" y="843122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1" name="이등변 삼각형 379">
                <a:extLst>
                  <a:ext uri="{FF2B5EF4-FFF2-40B4-BE49-F238E27FC236}">
                    <a16:creationId xmlns:a16="http://schemas.microsoft.com/office/drawing/2014/main" id="{3C90905E-90DF-4226-B001-113EFE54F1D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699" y="843122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2" name="직사각형 380">
                <a:extLst>
                  <a:ext uri="{FF2B5EF4-FFF2-40B4-BE49-F238E27FC236}">
                    <a16:creationId xmlns:a16="http://schemas.microsoft.com/office/drawing/2014/main" id="{3E9AB0D2-4F25-4B87-AD2F-6EA940E871AE}"/>
                  </a:ext>
                </a:extLst>
              </p:cNvPr>
              <p:cNvSpPr/>
              <p:nvPr/>
            </p:nvSpPr>
            <p:spPr>
              <a:xfrm flipH="1">
                <a:off x="5821576" y="1529823"/>
                <a:ext cx="1436081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3" name="직사각형 381">
                <a:extLst>
                  <a:ext uri="{FF2B5EF4-FFF2-40B4-BE49-F238E27FC236}">
                    <a16:creationId xmlns:a16="http://schemas.microsoft.com/office/drawing/2014/main" id="{FF3564C0-B2D2-4D52-B5FF-4A3706E5ECCF}"/>
                  </a:ext>
                </a:extLst>
              </p:cNvPr>
              <p:cNvSpPr/>
              <p:nvPr/>
            </p:nvSpPr>
            <p:spPr>
              <a:xfrm>
                <a:off x="4385511" y="1529825"/>
                <a:ext cx="1436081" cy="2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4" name="이등변 삼각형 382">
                <a:extLst>
                  <a:ext uri="{FF2B5EF4-FFF2-40B4-BE49-F238E27FC236}">
                    <a16:creationId xmlns:a16="http://schemas.microsoft.com/office/drawing/2014/main" id="{EA2CCFC0-45E3-470D-AB84-0A9B3CF6A2F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684" y="843121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5" name="이등변 삼각형 383">
                <a:extLst>
                  <a:ext uri="{FF2B5EF4-FFF2-40B4-BE49-F238E27FC236}">
                    <a16:creationId xmlns:a16="http://schemas.microsoft.com/office/drawing/2014/main" id="{D6F1FA41-912A-4C4B-877E-8B3DFFCC447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603" y="843121"/>
                <a:ext cx="1503865" cy="14360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6" name="이등변 삼각형 384">
                <a:extLst>
                  <a:ext uri="{FF2B5EF4-FFF2-40B4-BE49-F238E27FC236}">
                    <a16:creationId xmlns:a16="http://schemas.microsoft.com/office/drawing/2014/main" id="{4E884319-7F46-452F-977E-9C54FFC0C18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787602" y="809399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7" name="이등변 삼각형 385">
                <a:extLst>
                  <a:ext uri="{FF2B5EF4-FFF2-40B4-BE49-F238E27FC236}">
                    <a16:creationId xmlns:a16="http://schemas.microsoft.com/office/drawing/2014/main" id="{74CDFBDE-700A-4405-81F0-4238127B44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351507" y="809399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78" name="그룹 386">
                <a:extLst>
                  <a:ext uri="{FF2B5EF4-FFF2-40B4-BE49-F238E27FC236}">
                    <a16:creationId xmlns:a16="http://schemas.microsoft.com/office/drawing/2014/main" id="{47314BF2-C529-426C-832E-F933A9A516F4}"/>
                  </a:ext>
                </a:extLst>
              </p:cNvPr>
              <p:cNvGrpSpPr/>
              <p:nvPr/>
            </p:nvGrpSpPr>
            <p:grpSpPr>
              <a:xfrm>
                <a:off x="4385656" y="0"/>
                <a:ext cx="2872174" cy="1584740"/>
                <a:chOff x="4827098" y="300735"/>
                <a:chExt cx="2872174" cy="1584740"/>
              </a:xfrm>
            </p:grpSpPr>
            <p:sp>
              <p:nvSpPr>
                <p:cNvPr id="396" name="직사각형 404">
                  <a:extLst>
                    <a:ext uri="{FF2B5EF4-FFF2-40B4-BE49-F238E27FC236}">
                      <a16:creationId xmlns:a16="http://schemas.microsoft.com/office/drawing/2014/main" id="{ABD2842F-BDA6-4056-B3FC-7110AAE325A2}"/>
                    </a:ext>
                  </a:extLst>
                </p:cNvPr>
                <p:cNvSpPr/>
                <p:nvPr/>
              </p:nvSpPr>
              <p:spPr>
                <a:xfrm flipH="1">
                  <a:off x="6263164" y="1050128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7" name="이등변 삼각형 405">
                  <a:extLst>
                    <a:ext uri="{FF2B5EF4-FFF2-40B4-BE49-F238E27FC236}">
                      <a16:creationId xmlns:a16="http://schemas.microsoft.com/office/drawing/2014/main" id="{ABC9D1CC-F9E2-4C4C-A0D7-F0E1CACF2C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82" y="41550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8" name="직사각형 406">
                  <a:extLst>
                    <a:ext uri="{FF2B5EF4-FFF2-40B4-BE49-F238E27FC236}">
                      <a16:creationId xmlns:a16="http://schemas.microsoft.com/office/drawing/2014/main" id="{5358CCAE-C7C4-4BB8-AF5B-41DF66A23E85}"/>
                    </a:ext>
                  </a:extLst>
                </p:cNvPr>
                <p:cNvSpPr/>
                <p:nvPr/>
              </p:nvSpPr>
              <p:spPr>
                <a:xfrm>
                  <a:off x="4827098" y="1050130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9" name="이등변 삼각형 407">
                  <a:extLst>
                    <a:ext uri="{FF2B5EF4-FFF2-40B4-BE49-F238E27FC236}">
                      <a16:creationId xmlns:a16="http://schemas.microsoft.com/office/drawing/2014/main" id="{F979EE4C-132C-412F-9707-1B38766C23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6" y="415502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0" name="이등변 삼각형 408">
                  <a:extLst>
                    <a:ext uri="{FF2B5EF4-FFF2-40B4-BE49-F238E27FC236}">
                      <a16:creationId xmlns:a16="http://schemas.microsoft.com/office/drawing/2014/main" id="{168252BD-A88F-4CEB-93A3-7DF97D47B3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99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1" name="이등변 삼각형 409">
                  <a:extLst>
                    <a:ext uri="{FF2B5EF4-FFF2-40B4-BE49-F238E27FC236}">
                      <a16:creationId xmlns:a16="http://schemas.microsoft.com/office/drawing/2014/main" id="{75F2D300-F77A-40EF-B881-DF5FA56DB1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8" y="334627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2" name="이등변 삼각형 410">
                  <a:extLst>
                    <a:ext uri="{FF2B5EF4-FFF2-40B4-BE49-F238E27FC236}">
                      <a16:creationId xmlns:a16="http://schemas.microsoft.com/office/drawing/2014/main" id="{99168D9C-056D-4390-BD9C-FBE0FB45A5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83831" y="427734"/>
                  <a:ext cx="1308866" cy="1249871"/>
                </a:xfrm>
                <a:prstGeom prst="triangle">
                  <a:avLst/>
                </a:prstGeom>
                <a:solidFill>
                  <a:srgbClr val="6B6B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3" name="이등변 삼각형 411">
                  <a:extLst>
                    <a:ext uri="{FF2B5EF4-FFF2-40B4-BE49-F238E27FC236}">
                      <a16:creationId xmlns:a16="http://schemas.microsoft.com/office/drawing/2014/main" id="{4CE5EFC0-842C-4B21-986A-8E68252C4F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3698" y="427734"/>
                  <a:ext cx="1308866" cy="1249871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4" name="이등변 삼각형 412">
                  <a:extLst>
                    <a:ext uri="{FF2B5EF4-FFF2-40B4-BE49-F238E27FC236}">
                      <a16:creationId xmlns:a16="http://schemas.microsoft.com/office/drawing/2014/main" id="{E291E61A-DD33-46BE-910E-CAE1FADCD0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508457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5" name="이등변 삼각형 413">
                  <a:extLst>
                    <a:ext uri="{FF2B5EF4-FFF2-40B4-BE49-F238E27FC236}">
                      <a16:creationId xmlns:a16="http://schemas.microsoft.com/office/drawing/2014/main" id="{1C7ADA73-1EF7-4DB6-A707-FA23CDF5858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6019" y="528486"/>
                  <a:ext cx="1205792" cy="1151442"/>
                </a:xfrm>
                <a:prstGeom prst="triangl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79" name="직선 연결선 387">
                <a:extLst>
                  <a:ext uri="{FF2B5EF4-FFF2-40B4-BE49-F238E27FC236}">
                    <a16:creationId xmlns:a16="http://schemas.microsoft.com/office/drawing/2014/main" id="{5264E836-FB2F-41EF-8088-C85287D47090}"/>
                  </a:ext>
                </a:extLst>
              </p:cNvPr>
              <p:cNvCxnSpPr>
                <a:cxnSpLocks/>
                <a:stCxn id="397" idx="2"/>
                <a:endCxn id="407" idx="2"/>
              </p:cNvCxnSpPr>
              <p:nvPr/>
            </p:nvCxnSpPr>
            <p:spPr>
              <a:xfrm flipH="1">
                <a:off x="5821722" y="1584738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직선 연결선 388">
                <a:extLst>
                  <a:ext uri="{FF2B5EF4-FFF2-40B4-BE49-F238E27FC236}">
                    <a16:creationId xmlns:a16="http://schemas.microsoft.com/office/drawing/2014/main" id="{A342D025-53AC-4D6D-9E1F-C5A4612E2E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9656" y="977281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직선 연결선 389">
                <a:extLst>
                  <a:ext uri="{FF2B5EF4-FFF2-40B4-BE49-F238E27FC236}">
                    <a16:creationId xmlns:a16="http://schemas.microsoft.com/office/drawing/2014/main" id="{4A2C0AB7-0C88-4950-9E8F-CB1C4D8A65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45021" y="1292068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 390">
                <a:extLst>
                  <a:ext uri="{FF2B5EF4-FFF2-40B4-BE49-F238E27FC236}">
                    <a16:creationId xmlns:a16="http://schemas.microsoft.com/office/drawing/2014/main" id="{9B82EB64-213C-4936-8ABB-A6811F04B7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72498" y="977281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직선 연결선 391">
                <a:extLst>
                  <a:ext uri="{FF2B5EF4-FFF2-40B4-BE49-F238E27FC236}">
                    <a16:creationId xmlns:a16="http://schemas.microsoft.com/office/drawing/2014/main" id="{2A7D5E6D-CFB9-4FA4-A8AA-795EE78D18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87193" y="1139240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직선 연결선 392">
                <a:extLst>
                  <a:ext uri="{FF2B5EF4-FFF2-40B4-BE49-F238E27FC236}">
                    <a16:creationId xmlns:a16="http://schemas.microsoft.com/office/drawing/2014/main" id="{3746EF04-33DA-455B-A983-FEF37E4D72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3654" y="1139240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직선 연결선 393">
                <a:extLst>
                  <a:ext uri="{FF2B5EF4-FFF2-40B4-BE49-F238E27FC236}">
                    <a16:creationId xmlns:a16="http://schemas.microsoft.com/office/drawing/2014/main" id="{CD756DBC-5A19-4C12-9F58-ADD69EBDA4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2126" y="1292068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직선 연결선 394">
                <a:extLst>
                  <a:ext uri="{FF2B5EF4-FFF2-40B4-BE49-F238E27FC236}">
                    <a16:creationId xmlns:a16="http://schemas.microsoft.com/office/drawing/2014/main" id="{9907CC91-DF75-4F55-9970-85D2CDE983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4392" y="1440090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직선 연결선 395">
                <a:extLst>
                  <a:ext uri="{FF2B5EF4-FFF2-40B4-BE49-F238E27FC236}">
                    <a16:creationId xmlns:a16="http://schemas.microsoft.com/office/drawing/2014/main" id="{8D8119AA-3CE8-4AA3-9C8C-2842136B88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6593" y="1440090"/>
                <a:ext cx="10" cy="3772632"/>
              </a:xfrm>
              <a:prstGeom prst="line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8" name="그룹 396">
                <a:extLst>
                  <a:ext uri="{FF2B5EF4-FFF2-40B4-BE49-F238E27FC236}">
                    <a16:creationId xmlns:a16="http://schemas.microsoft.com/office/drawing/2014/main" id="{1500BDBE-70C8-4924-9C22-CC0215A82323}"/>
                  </a:ext>
                </a:extLst>
              </p:cNvPr>
              <p:cNvGrpSpPr/>
              <p:nvPr/>
            </p:nvGrpSpPr>
            <p:grpSpPr>
              <a:xfrm>
                <a:off x="4832707" y="5007025"/>
                <a:ext cx="397537" cy="696811"/>
                <a:chOff x="4751391" y="4967019"/>
                <a:chExt cx="397537" cy="696811"/>
              </a:xfrm>
            </p:grpSpPr>
            <p:grpSp>
              <p:nvGrpSpPr>
                <p:cNvPr id="389" name="그룹 397">
                  <a:extLst>
                    <a:ext uri="{FF2B5EF4-FFF2-40B4-BE49-F238E27FC236}">
                      <a16:creationId xmlns:a16="http://schemas.microsoft.com/office/drawing/2014/main" id="{87D72175-4525-4983-967E-66FF5B6D72D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751391" y="4967019"/>
                  <a:ext cx="397537" cy="696811"/>
                  <a:chOff x="4748698" y="5067051"/>
                  <a:chExt cx="313713" cy="549883"/>
                </a:xfrm>
              </p:grpSpPr>
              <p:sp>
                <p:nvSpPr>
                  <p:cNvPr id="394" name="이등변 삼각형 402">
                    <a:extLst>
                      <a:ext uri="{FF2B5EF4-FFF2-40B4-BE49-F238E27FC236}">
                        <a16:creationId xmlns:a16="http://schemas.microsoft.com/office/drawing/2014/main" id="{FC3BD172-9DB3-4872-AF3E-336EDCED3A3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4713510" y="5268032"/>
                    <a:ext cx="384090" cy="313713"/>
                  </a:xfrm>
                  <a:prstGeom prst="triangle">
                    <a:avLst>
                      <a:gd name="adj" fmla="val 43583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95" name="이등변 삼각형 403">
                    <a:extLst>
                      <a:ext uri="{FF2B5EF4-FFF2-40B4-BE49-F238E27FC236}">
                        <a16:creationId xmlns:a16="http://schemas.microsoft.com/office/drawing/2014/main" id="{3CF7C38B-DB94-468F-B5B9-0A8231B82CB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 flipV="1">
                    <a:off x="4713510" y="5102239"/>
                    <a:ext cx="384090" cy="313713"/>
                  </a:xfrm>
                  <a:prstGeom prst="triangle">
                    <a:avLst>
                      <a:gd name="adj" fmla="val 43583"/>
                    </a:avLst>
                  </a:pr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390" name="그룹 398">
                  <a:extLst>
                    <a:ext uri="{FF2B5EF4-FFF2-40B4-BE49-F238E27FC236}">
                      <a16:creationId xmlns:a16="http://schemas.microsoft.com/office/drawing/2014/main" id="{C484056A-EC88-4A41-ADDA-67581EC380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822245" y="5073115"/>
                  <a:ext cx="249820" cy="554900"/>
                  <a:chOff x="4852797" y="5165582"/>
                  <a:chExt cx="201714" cy="448047"/>
                </a:xfrm>
              </p:grpSpPr>
              <p:sp>
                <p:nvSpPr>
                  <p:cNvPr id="392" name="이등변 삼각형 400">
                    <a:extLst>
                      <a:ext uri="{FF2B5EF4-FFF2-40B4-BE49-F238E27FC236}">
                        <a16:creationId xmlns:a16="http://schemas.microsoft.com/office/drawing/2014/main" id="{CA763FD7-B772-4CE0-B67F-0B0C0D79AC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4782020" y="5341138"/>
                    <a:ext cx="343268" cy="201714"/>
                  </a:xfrm>
                  <a:prstGeom prst="triangle">
                    <a:avLst>
                      <a:gd name="adj" fmla="val 31790"/>
                    </a:avLst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93" name="이등변 삼각형 401">
                    <a:extLst>
                      <a:ext uri="{FF2B5EF4-FFF2-40B4-BE49-F238E27FC236}">
                        <a16:creationId xmlns:a16="http://schemas.microsoft.com/office/drawing/2014/main" id="{6910F428-EB0D-465B-9883-979E24B24E9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 flipH="1" flipV="1">
                    <a:off x="4782020" y="5236359"/>
                    <a:ext cx="343268" cy="201714"/>
                  </a:xfrm>
                  <a:prstGeom prst="triangle">
                    <a:avLst>
                      <a:gd name="adj" fmla="val 31790"/>
                    </a:avLst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cxnSp>
              <p:nvCxnSpPr>
                <p:cNvPr id="391" name="직선 연결선 399">
                  <a:extLst>
                    <a:ext uri="{FF2B5EF4-FFF2-40B4-BE49-F238E27FC236}">
                      <a16:creationId xmlns:a16="http://schemas.microsoft.com/office/drawing/2014/main" id="{90D55EF7-1A9D-483D-97DB-4992D2391B80}"/>
                    </a:ext>
                  </a:extLst>
                </p:cNvPr>
                <p:cNvCxnSpPr>
                  <a:cxnSpLocks/>
                  <a:stCxn id="393" idx="1"/>
                  <a:endCxn id="392" idx="1"/>
                </p:cNvCxnSpPr>
                <p:nvPr/>
              </p:nvCxnSpPr>
              <p:spPr>
                <a:xfrm>
                  <a:off x="4947156" y="5140690"/>
                  <a:ext cx="0" cy="419751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10" name="Graphic 209" descr="Man">
              <a:extLst>
                <a:ext uri="{FF2B5EF4-FFF2-40B4-BE49-F238E27FC236}">
                  <a16:creationId xmlns:a16="http://schemas.microsoft.com/office/drawing/2014/main" id="{814FF0DF-9C6F-4445-A55A-A1AEDB59D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28700" y="83602"/>
              <a:ext cx="738768" cy="738768"/>
            </a:xfrm>
            <a:prstGeom prst="rect">
              <a:avLst/>
            </a:prstGeom>
          </p:spPr>
        </p:pic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2BCBC5DF-2FA4-43C8-AA99-D7FD0B96CFEA}"/>
                </a:ext>
              </a:extLst>
            </p:cNvPr>
            <p:cNvGrpSpPr/>
            <p:nvPr/>
          </p:nvGrpSpPr>
          <p:grpSpPr>
            <a:xfrm flipH="1">
              <a:off x="7563762" y="-1909068"/>
              <a:ext cx="1137443" cy="2314798"/>
              <a:chOff x="1894522" y="-334076"/>
              <a:chExt cx="3445217" cy="7011324"/>
            </a:xfrm>
          </p:grpSpPr>
          <p:sp>
            <p:nvSpPr>
              <p:cNvPr id="220" name="이등변 삼각형 437">
                <a:extLst>
                  <a:ext uri="{FF2B5EF4-FFF2-40B4-BE49-F238E27FC236}">
                    <a16:creationId xmlns:a16="http://schemas.microsoft.com/office/drawing/2014/main" id="{5FD3B75D-F19F-4315-8C7E-B411DA91293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853954" y="4914029"/>
                <a:ext cx="1803872" cy="1722566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1" name="이등변 삼각형 438">
                <a:extLst>
                  <a:ext uri="{FF2B5EF4-FFF2-40B4-BE49-F238E27FC236}">
                    <a16:creationId xmlns:a16="http://schemas.microsoft.com/office/drawing/2014/main" id="{3CAB0D79-43F8-4A81-A1E3-CCE0AD5D4B3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3576520" y="4914029"/>
                <a:ext cx="1803872" cy="172256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2" name="직사각형 440">
                <a:extLst>
                  <a:ext uri="{FF2B5EF4-FFF2-40B4-BE49-F238E27FC236}">
                    <a16:creationId xmlns:a16="http://schemas.microsoft.com/office/drawing/2014/main" id="{ACA7E0DA-8EAB-4DDB-9EAE-4E5D07EC1776}"/>
                  </a:ext>
                </a:extLst>
              </p:cNvPr>
              <p:cNvSpPr/>
              <p:nvPr/>
            </p:nvSpPr>
            <p:spPr>
              <a:xfrm>
                <a:off x="3617087" y="2056404"/>
                <a:ext cx="1722566" cy="37220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3" name="직사각형 439">
                <a:extLst>
                  <a:ext uri="{FF2B5EF4-FFF2-40B4-BE49-F238E27FC236}">
                    <a16:creationId xmlns:a16="http://schemas.microsoft.com/office/drawing/2014/main" id="{2B869CBE-FB32-4313-9824-93A294CD037D}"/>
                  </a:ext>
                </a:extLst>
              </p:cNvPr>
              <p:cNvSpPr/>
              <p:nvPr/>
            </p:nvSpPr>
            <p:spPr>
              <a:xfrm>
                <a:off x="1894522" y="2055673"/>
                <a:ext cx="1722565" cy="37228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24" name="그룹 522">
                <a:extLst>
                  <a:ext uri="{FF2B5EF4-FFF2-40B4-BE49-F238E27FC236}">
                    <a16:creationId xmlns:a16="http://schemas.microsoft.com/office/drawing/2014/main" id="{E522E49B-8A2A-4C49-AFF9-53EA8D9CAEE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0881" y="3261773"/>
                <a:ext cx="3430893" cy="3030075"/>
                <a:chOff x="3594139" y="1223442"/>
                <a:chExt cx="2873421" cy="2537731"/>
              </a:xfrm>
            </p:grpSpPr>
            <p:sp>
              <p:nvSpPr>
                <p:cNvPr id="307" name="직사각형 523">
                  <a:extLst>
                    <a:ext uri="{FF2B5EF4-FFF2-40B4-BE49-F238E27FC236}">
                      <a16:creationId xmlns:a16="http://schemas.microsoft.com/office/drawing/2014/main" id="{23C824B9-8A47-46B4-B0D1-4FD1610FE147}"/>
                    </a:ext>
                  </a:extLst>
                </p:cNvPr>
                <p:cNvSpPr/>
                <p:nvPr/>
              </p:nvSpPr>
              <p:spPr>
                <a:xfrm>
                  <a:off x="3595413" y="1738994"/>
                  <a:ext cx="1436049" cy="15318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8" name="직사각형 524">
                  <a:extLst>
                    <a:ext uri="{FF2B5EF4-FFF2-40B4-BE49-F238E27FC236}">
                      <a16:creationId xmlns:a16="http://schemas.microsoft.com/office/drawing/2014/main" id="{AA17A15A-D9DB-4F24-990B-B99B12DADD27}"/>
                    </a:ext>
                  </a:extLst>
                </p:cNvPr>
                <p:cNvSpPr/>
                <p:nvPr/>
              </p:nvSpPr>
              <p:spPr>
                <a:xfrm>
                  <a:off x="5031462" y="1730628"/>
                  <a:ext cx="1436098" cy="15402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9" name="이등변 삼각형 525">
                  <a:extLst>
                    <a:ext uri="{FF2B5EF4-FFF2-40B4-BE49-F238E27FC236}">
                      <a16:creationId xmlns:a16="http://schemas.microsoft.com/office/drawing/2014/main" id="{07DBD85D-33E8-4874-A78F-3DA833BFCF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1110" y="238100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0" name="이등변 삼각형 526">
                  <a:extLst>
                    <a:ext uri="{FF2B5EF4-FFF2-40B4-BE49-F238E27FC236}">
                      <a16:creationId xmlns:a16="http://schemas.microsoft.com/office/drawing/2014/main" id="{9B3E9B37-D230-482A-9FDB-07E8DEF650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9415" y="238100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1" name="직사각형 527">
                  <a:extLst>
                    <a:ext uri="{FF2B5EF4-FFF2-40B4-BE49-F238E27FC236}">
                      <a16:creationId xmlns:a16="http://schemas.microsoft.com/office/drawing/2014/main" id="{138CF4CE-E298-482C-9579-CE7693358241}"/>
                    </a:ext>
                  </a:extLst>
                </p:cNvPr>
                <p:cNvSpPr/>
                <p:nvPr/>
              </p:nvSpPr>
              <p:spPr>
                <a:xfrm>
                  <a:off x="5031220" y="2014538"/>
                  <a:ext cx="1348349" cy="104142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2" name="이등변 삼각형 528">
                  <a:extLst>
                    <a:ext uri="{FF2B5EF4-FFF2-40B4-BE49-F238E27FC236}">
                      <a16:creationId xmlns:a16="http://schemas.microsoft.com/office/drawing/2014/main" id="{B9E84CE4-3539-4623-B473-EB3F9AEF57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1126" y="1339126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3" name="이등변 삼각형 529">
                  <a:extLst>
                    <a:ext uri="{FF2B5EF4-FFF2-40B4-BE49-F238E27FC236}">
                      <a16:creationId xmlns:a16="http://schemas.microsoft.com/office/drawing/2014/main" id="{7F297373-F593-445C-BAF2-B2C4EE6AA2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9431" y="1339124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4" name="직사각형 530">
                  <a:extLst>
                    <a:ext uri="{FF2B5EF4-FFF2-40B4-BE49-F238E27FC236}">
                      <a16:creationId xmlns:a16="http://schemas.microsoft.com/office/drawing/2014/main" id="{8C5D814C-AD29-4960-8E76-9B755BF92F7E}"/>
                    </a:ext>
                  </a:extLst>
                </p:cNvPr>
                <p:cNvSpPr/>
                <p:nvPr/>
              </p:nvSpPr>
              <p:spPr>
                <a:xfrm>
                  <a:off x="3682678" y="2009137"/>
                  <a:ext cx="1348349" cy="104682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5" name="이등변 삼각형 531">
                  <a:extLst>
                    <a:ext uri="{FF2B5EF4-FFF2-40B4-BE49-F238E27FC236}">
                      <a16:creationId xmlns:a16="http://schemas.microsoft.com/office/drawing/2014/main" id="{12FAF7D7-5B45-420F-96E1-B474C3447E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521" y="12573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6" name="이등변 삼각형 532">
                  <a:extLst>
                    <a:ext uri="{FF2B5EF4-FFF2-40B4-BE49-F238E27FC236}">
                      <a16:creationId xmlns:a16="http://schemas.microsoft.com/office/drawing/2014/main" id="{33E5441D-6F36-4F48-B42C-B25C349BA3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587" y="12573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7" name="이등변 삼각형 533">
                  <a:extLst>
                    <a:ext uri="{FF2B5EF4-FFF2-40B4-BE49-F238E27FC236}">
                      <a16:creationId xmlns:a16="http://schemas.microsoft.com/office/drawing/2014/main" id="{6176A96B-166C-4DA4-8840-72C3730970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210" y="19152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8" name="이등변 삼각형 534">
                  <a:extLst>
                    <a:ext uri="{FF2B5EF4-FFF2-40B4-BE49-F238E27FC236}">
                      <a16:creationId xmlns:a16="http://schemas.microsoft.com/office/drawing/2014/main" id="{6BEEC584-A4F7-4D1A-BD73-B66506F6D5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276" y="19152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9" name="이등변 삼각형 535">
                  <a:extLst>
                    <a:ext uri="{FF2B5EF4-FFF2-40B4-BE49-F238E27FC236}">
                      <a16:creationId xmlns:a16="http://schemas.microsoft.com/office/drawing/2014/main" id="{1119FA33-5DAE-47A9-AB9C-9BAE95CE3F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210" y="18440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0" name="이등변 삼각형 536">
                  <a:extLst>
                    <a:ext uri="{FF2B5EF4-FFF2-40B4-BE49-F238E27FC236}">
                      <a16:creationId xmlns:a16="http://schemas.microsoft.com/office/drawing/2014/main" id="{60E02DB9-6A62-4850-B5A5-41110FE34F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276" y="18440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1" name="이등변 삼각형 537">
                  <a:extLst>
                    <a:ext uri="{FF2B5EF4-FFF2-40B4-BE49-F238E27FC236}">
                      <a16:creationId xmlns:a16="http://schemas.microsoft.com/office/drawing/2014/main" id="{510A2A2F-E55B-402B-BFEF-B498AD99AA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0884" y="17729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2" name="이등변 삼각형 538">
                  <a:extLst>
                    <a:ext uri="{FF2B5EF4-FFF2-40B4-BE49-F238E27FC236}">
                      <a16:creationId xmlns:a16="http://schemas.microsoft.com/office/drawing/2014/main" id="{13E3C37A-82C5-4A4F-B37E-419567A84D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6950" y="17729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3" name="이등변 삼각형 539">
                  <a:extLst>
                    <a:ext uri="{FF2B5EF4-FFF2-40B4-BE49-F238E27FC236}">
                      <a16:creationId xmlns:a16="http://schemas.microsoft.com/office/drawing/2014/main" id="{E70455FD-17E5-481B-9DFF-8B74A6AFA7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0276" y="176845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4" name="이등변 삼각형 540">
                  <a:extLst>
                    <a:ext uri="{FF2B5EF4-FFF2-40B4-BE49-F238E27FC236}">
                      <a16:creationId xmlns:a16="http://schemas.microsoft.com/office/drawing/2014/main" id="{36663159-9BAB-4876-A254-2E8FD5AE69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8581" y="176845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5" name="이등변 삼각형 541">
                  <a:extLst>
                    <a:ext uri="{FF2B5EF4-FFF2-40B4-BE49-F238E27FC236}">
                      <a16:creationId xmlns:a16="http://schemas.microsoft.com/office/drawing/2014/main" id="{D97D73E3-ED61-47A5-8F25-08A6520951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0247" y="12631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6" name="이등변 삼각형 542">
                  <a:extLst>
                    <a:ext uri="{FF2B5EF4-FFF2-40B4-BE49-F238E27FC236}">
                      <a16:creationId xmlns:a16="http://schemas.microsoft.com/office/drawing/2014/main" id="{28C8CFE8-D263-4C60-B1A6-AE7424B144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6313" y="12631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7" name="직사각형 543">
                  <a:extLst>
                    <a:ext uri="{FF2B5EF4-FFF2-40B4-BE49-F238E27FC236}">
                      <a16:creationId xmlns:a16="http://schemas.microsoft.com/office/drawing/2014/main" id="{18C65D84-A59E-453A-8B8D-24874EB41BBE}"/>
                    </a:ext>
                  </a:extLst>
                </p:cNvPr>
                <p:cNvSpPr/>
                <p:nvPr/>
              </p:nvSpPr>
              <p:spPr>
                <a:xfrm>
                  <a:off x="4943053" y="2675413"/>
                  <a:ext cx="87974" cy="108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8" name="직사각형 544">
                  <a:extLst>
                    <a:ext uri="{FF2B5EF4-FFF2-40B4-BE49-F238E27FC236}">
                      <a16:creationId xmlns:a16="http://schemas.microsoft.com/office/drawing/2014/main" id="{E6FFB1F1-AE4E-4357-B3F5-D638D1415FF9}"/>
                    </a:ext>
                  </a:extLst>
                </p:cNvPr>
                <p:cNvSpPr/>
                <p:nvPr/>
              </p:nvSpPr>
              <p:spPr>
                <a:xfrm>
                  <a:off x="5031028" y="2675413"/>
                  <a:ext cx="85866" cy="108575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25" name="그룹 2">
                <a:extLst>
                  <a:ext uri="{FF2B5EF4-FFF2-40B4-BE49-F238E27FC236}">
                    <a16:creationId xmlns:a16="http://schemas.microsoft.com/office/drawing/2014/main" id="{5D55D423-132C-4DA7-914F-D4F87241B6D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00522" y="1518666"/>
                <a:ext cx="3430893" cy="3030075"/>
                <a:chOff x="3594139" y="1223442"/>
                <a:chExt cx="2873421" cy="2537731"/>
              </a:xfrm>
            </p:grpSpPr>
            <p:sp>
              <p:nvSpPr>
                <p:cNvPr id="285" name="직사각형 495">
                  <a:extLst>
                    <a:ext uri="{FF2B5EF4-FFF2-40B4-BE49-F238E27FC236}">
                      <a16:creationId xmlns:a16="http://schemas.microsoft.com/office/drawing/2014/main" id="{89891B31-5BE0-42E8-B33B-60F8E36BE9F9}"/>
                    </a:ext>
                  </a:extLst>
                </p:cNvPr>
                <p:cNvSpPr/>
                <p:nvPr/>
              </p:nvSpPr>
              <p:spPr>
                <a:xfrm>
                  <a:off x="3595413" y="1738994"/>
                  <a:ext cx="1436049" cy="15318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6" name="직사각형 496">
                  <a:extLst>
                    <a:ext uri="{FF2B5EF4-FFF2-40B4-BE49-F238E27FC236}">
                      <a16:creationId xmlns:a16="http://schemas.microsoft.com/office/drawing/2014/main" id="{D6064EB3-B994-4578-AEAB-7CD08BF64CD0}"/>
                    </a:ext>
                  </a:extLst>
                </p:cNvPr>
                <p:cNvSpPr/>
                <p:nvPr/>
              </p:nvSpPr>
              <p:spPr>
                <a:xfrm>
                  <a:off x="5031462" y="1730628"/>
                  <a:ext cx="1436098" cy="15402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7" name="이등변 삼각형 497">
                  <a:extLst>
                    <a:ext uri="{FF2B5EF4-FFF2-40B4-BE49-F238E27FC236}">
                      <a16:creationId xmlns:a16="http://schemas.microsoft.com/office/drawing/2014/main" id="{1F283A2C-E4C3-44F3-A7C2-5185F8EC0A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1110" y="238100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8" name="이등변 삼각형 498">
                  <a:extLst>
                    <a:ext uri="{FF2B5EF4-FFF2-40B4-BE49-F238E27FC236}">
                      <a16:creationId xmlns:a16="http://schemas.microsoft.com/office/drawing/2014/main" id="{489B3474-698F-4E69-89A1-B20CA10898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9415" y="238100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9" name="직사각형 499">
                  <a:extLst>
                    <a:ext uri="{FF2B5EF4-FFF2-40B4-BE49-F238E27FC236}">
                      <a16:creationId xmlns:a16="http://schemas.microsoft.com/office/drawing/2014/main" id="{6098C6FC-B8A1-4792-B2B5-C0CCA7E8BA56}"/>
                    </a:ext>
                  </a:extLst>
                </p:cNvPr>
                <p:cNvSpPr/>
                <p:nvPr/>
              </p:nvSpPr>
              <p:spPr>
                <a:xfrm>
                  <a:off x="5031220" y="2014538"/>
                  <a:ext cx="1348349" cy="104142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0" name="이등변 삼각형 500">
                  <a:extLst>
                    <a:ext uri="{FF2B5EF4-FFF2-40B4-BE49-F238E27FC236}">
                      <a16:creationId xmlns:a16="http://schemas.microsoft.com/office/drawing/2014/main" id="{F06DA2AE-D47B-4F04-8BF5-0C02BB60AA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1126" y="1339126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1" name="이등변 삼각형 501">
                  <a:extLst>
                    <a:ext uri="{FF2B5EF4-FFF2-40B4-BE49-F238E27FC236}">
                      <a16:creationId xmlns:a16="http://schemas.microsoft.com/office/drawing/2014/main" id="{B33AC10D-6F5C-40A9-862A-D6040C86D8B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9431" y="1339124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2" name="직사각형 502">
                  <a:extLst>
                    <a:ext uri="{FF2B5EF4-FFF2-40B4-BE49-F238E27FC236}">
                      <a16:creationId xmlns:a16="http://schemas.microsoft.com/office/drawing/2014/main" id="{356856B5-1CF5-464A-A148-E1FCED277509}"/>
                    </a:ext>
                  </a:extLst>
                </p:cNvPr>
                <p:cNvSpPr/>
                <p:nvPr/>
              </p:nvSpPr>
              <p:spPr>
                <a:xfrm>
                  <a:off x="3682678" y="2009137"/>
                  <a:ext cx="1348349" cy="104682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3" name="이등변 삼각형 503">
                  <a:extLst>
                    <a:ext uri="{FF2B5EF4-FFF2-40B4-BE49-F238E27FC236}">
                      <a16:creationId xmlns:a16="http://schemas.microsoft.com/office/drawing/2014/main" id="{21282EE7-65B6-48F9-9863-5EC05CC177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521" y="12573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4" name="이등변 삼각형 504">
                  <a:extLst>
                    <a:ext uri="{FF2B5EF4-FFF2-40B4-BE49-F238E27FC236}">
                      <a16:creationId xmlns:a16="http://schemas.microsoft.com/office/drawing/2014/main" id="{CB4DD223-C5C3-4AF8-812F-70A772EBA1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587" y="12573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5" name="이등변 삼각형 505">
                  <a:extLst>
                    <a:ext uri="{FF2B5EF4-FFF2-40B4-BE49-F238E27FC236}">
                      <a16:creationId xmlns:a16="http://schemas.microsoft.com/office/drawing/2014/main" id="{B64357E2-6D17-48FF-96A1-6B76087B7D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210" y="19152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6" name="이등변 삼각형 506">
                  <a:extLst>
                    <a:ext uri="{FF2B5EF4-FFF2-40B4-BE49-F238E27FC236}">
                      <a16:creationId xmlns:a16="http://schemas.microsoft.com/office/drawing/2014/main" id="{E72DF824-3EDF-41F7-A1F7-14A1E89EC1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276" y="19152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7" name="이등변 삼각형 507">
                  <a:extLst>
                    <a:ext uri="{FF2B5EF4-FFF2-40B4-BE49-F238E27FC236}">
                      <a16:creationId xmlns:a16="http://schemas.microsoft.com/office/drawing/2014/main" id="{C4877C9B-4E6A-48A3-A946-84674C4099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1210" y="18440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8" name="이등변 삼각형 508">
                  <a:extLst>
                    <a:ext uri="{FF2B5EF4-FFF2-40B4-BE49-F238E27FC236}">
                      <a16:creationId xmlns:a16="http://schemas.microsoft.com/office/drawing/2014/main" id="{0E7D3E8B-C082-4895-9F54-327D07C506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7276" y="18440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9" name="이등변 삼각형 509">
                  <a:extLst>
                    <a:ext uri="{FF2B5EF4-FFF2-40B4-BE49-F238E27FC236}">
                      <a16:creationId xmlns:a16="http://schemas.microsoft.com/office/drawing/2014/main" id="{D7552696-B37F-463B-BA56-81BF563F75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0884" y="17729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0" name="이등변 삼각형 510">
                  <a:extLst>
                    <a:ext uri="{FF2B5EF4-FFF2-40B4-BE49-F238E27FC236}">
                      <a16:creationId xmlns:a16="http://schemas.microsoft.com/office/drawing/2014/main" id="{CCA170CA-5B03-4DE6-BF7F-E46025D72C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6950" y="17729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1" name="이등변 삼각형 511">
                  <a:extLst>
                    <a:ext uri="{FF2B5EF4-FFF2-40B4-BE49-F238E27FC236}">
                      <a16:creationId xmlns:a16="http://schemas.microsoft.com/office/drawing/2014/main" id="{AF6FE645-6F80-4114-AAC1-FB15389987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0276" y="176845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2" name="이등변 삼각형 512">
                  <a:extLst>
                    <a:ext uri="{FF2B5EF4-FFF2-40B4-BE49-F238E27FC236}">
                      <a16:creationId xmlns:a16="http://schemas.microsoft.com/office/drawing/2014/main" id="{69FF0FA2-E00D-47C8-85D3-2799A660FF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8581" y="176845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3" name="이등변 삼각형 513">
                  <a:extLst>
                    <a:ext uri="{FF2B5EF4-FFF2-40B4-BE49-F238E27FC236}">
                      <a16:creationId xmlns:a16="http://schemas.microsoft.com/office/drawing/2014/main" id="{5A52CA98-186C-4AB0-803D-1E7FE22D4F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560247" y="12631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4" name="이등변 삼각형 514">
                  <a:extLst>
                    <a:ext uri="{FF2B5EF4-FFF2-40B4-BE49-F238E27FC236}">
                      <a16:creationId xmlns:a16="http://schemas.microsoft.com/office/drawing/2014/main" id="{591B819D-6CB2-4C70-B0B0-5974CCB878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996313" y="12631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5" name="직사각형 515">
                  <a:extLst>
                    <a:ext uri="{FF2B5EF4-FFF2-40B4-BE49-F238E27FC236}">
                      <a16:creationId xmlns:a16="http://schemas.microsoft.com/office/drawing/2014/main" id="{67C4B249-590D-4F14-AF76-371A2399C562}"/>
                    </a:ext>
                  </a:extLst>
                </p:cNvPr>
                <p:cNvSpPr/>
                <p:nvPr/>
              </p:nvSpPr>
              <p:spPr>
                <a:xfrm>
                  <a:off x="4943053" y="2675413"/>
                  <a:ext cx="87974" cy="108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6" name="직사각형 516">
                  <a:extLst>
                    <a:ext uri="{FF2B5EF4-FFF2-40B4-BE49-F238E27FC236}">
                      <a16:creationId xmlns:a16="http://schemas.microsoft.com/office/drawing/2014/main" id="{5367A498-9678-463F-8379-E7DB4A4E190E}"/>
                    </a:ext>
                  </a:extLst>
                </p:cNvPr>
                <p:cNvSpPr/>
                <p:nvPr/>
              </p:nvSpPr>
              <p:spPr>
                <a:xfrm>
                  <a:off x="5031028" y="2675413"/>
                  <a:ext cx="85866" cy="108575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26" name="그룹 521">
                <a:extLst>
                  <a:ext uri="{FF2B5EF4-FFF2-40B4-BE49-F238E27FC236}">
                    <a16:creationId xmlns:a16="http://schemas.microsoft.com/office/drawing/2014/main" id="{153792CF-E32A-4BA1-8FFC-1F79E7FBA18B}"/>
                  </a:ext>
                </a:extLst>
              </p:cNvPr>
              <p:cNvGrpSpPr/>
              <p:nvPr/>
            </p:nvGrpSpPr>
            <p:grpSpPr>
              <a:xfrm>
                <a:off x="1894607" y="-334076"/>
                <a:ext cx="3445132" cy="3291808"/>
                <a:chOff x="3156443" y="745424"/>
                <a:chExt cx="3445132" cy="3291808"/>
              </a:xfrm>
            </p:grpSpPr>
            <p:sp>
              <p:nvSpPr>
                <p:cNvPr id="248" name="이등변 삼각형 434">
                  <a:extLst>
                    <a:ext uri="{FF2B5EF4-FFF2-40B4-BE49-F238E27FC236}">
                      <a16:creationId xmlns:a16="http://schemas.microsoft.com/office/drawing/2014/main" id="{2C383CD0-681F-4248-B91E-110A8980BB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115790" y="2274013"/>
                  <a:ext cx="1803872" cy="172256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9" name="이등변 삼각형 436">
                  <a:extLst>
                    <a:ext uri="{FF2B5EF4-FFF2-40B4-BE49-F238E27FC236}">
                      <a16:creationId xmlns:a16="http://schemas.microsoft.com/office/drawing/2014/main" id="{AF9478D8-089E-4703-8A95-61F8D02620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38356" y="2274013"/>
                  <a:ext cx="1803872" cy="1722566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0" name="이등변 삼각형 428">
                  <a:extLst>
                    <a:ext uri="{FF2B5EF4-FFF2-40B4-BE49-F238E27FC236}">
                      <a16:creationId xmlns:a16="http://schemas.microsoft.com/office/drawing/2014/main" id="{87CFBCEE-A11B-49E6-865F-416E7DED48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9121" y="240044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1" name="이등변 삼각형 427">
                  <a:extLst>
                    <a:ext uri="{FF2B5EF4-FFF2-40B4-BE49-F238E27FC236}">
                      <a16:creationId xmlns:a16="http://schemas.microsoft.com/office/drawing/2014/main" id="{229EF157-7359-4A7D-BC16-C804551429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5187" y="240044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2" name="직사각형 1">
                  <a:extLst>
                    <a:ext uri="{FF2B5EF4-FFF2-40B4-BE49-F238E27FC236}">
                      <a16:creationId xmlns:a16="http://schemas.microsoft.com/office/drawing/2014/main" id="{24C6019C-1420-456D-835B-F617412748A6}"/>
                    </a:ext>
                  </a:extLst>
                </p:cNvPr>
                <p:cNvSpPr/>
                <p:nvPr/>
              </p:nvSpPr>
              <p:spPr>
                <a:xfrm>
                  <a:off x="3443013" y="1586594"/>
                  <a:ext cx="1436049" cy="15318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3" name="직사각형 429">
                  <a:extLst>
                    <a:ext uri="{FF2B5EF4-FFF2-40B4-BE49-F238E27FC236}">
                      <a16:creationId xmlns:a16="http://schemas.microsoft.com/office/drawing/2014/main" id="{1F7AEE9C-EE02-402A-BEBA-14DAC1EC07FF}"/>
                    </a:ext>
                  </a:extLst>
                </p:cNvPr>
                <p:cNvSpPr/>
                <p:nvPr/>
              </p:nvSpPr>
              <p:spPr>
                <a:xfrm>
                  <a:off x="4879062" y="1578228"/>
                  <a:ext cx="1436098" cy="15402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4" name="이등변 삼각형 441">
                  <a:extLst>
                    <a:ext uri="{FF2B5EF4-FFF2-40B4-BE49-F238E27FC236}">
                      <a16:creationId xmlns:a16="http://schemas.microsoft.com/office/drawing/2014/main" id="{50AF395B-6BCE-4A7D-BB9F-1B3C1E4D91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98710" y="222860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5" name="이등변 삼각형 446">
                  <a:extLst>
                    <a:ext uri="{FF2B5EF4-FFF2-40B4-BE49-F238E27FC236}">
                      <a16:creationId xmlns:a16="http://schemas.microsoft.com/office/drawing/2014/main" id="{062E3228-EB1F-47D1-8F8B-183031E467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7015" y="222860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6" name="직사각형 447">
                  <a:extLst>
                    <a:ext uri="{FF2B5EF4-FFF2-40B4-BE49-F238E27FC236}">
                      <a16:creationId xmlns:a16="http://schemas.microsoft.com/office/drawing/2014/main" id="{748E0BC3-4AFB-4156-B2FF-C6073B6C1BB8}"/>
                    </a:ext>
                  </a:extLst>
                </p:cNvPr>
                <p:cNvSpPr/>
                <p:nvPr/>
              </p:nvSpPr>
              <p:spPr>
                <a:xfrm>
                  <a:off x="4878820" y="1862138"/>
                  <a:ext cx="1348349" cy="104142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7" name="이등변 삼각형 448">
                  <a:extLst>
                    <a:ext uri="{FF2B5EF4-FFF2-40B4-BE49-F238E27FC236}">
                      <a16:creationId xmlns:a16="http://schemas.microsoft.com/office/drawing/2014/main" id="{CA9AAF12-E811-41F9-B2C6-E02C66817B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98726" y="1186726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8" name="이등변 삼각형 449">
                  <a:extLst>
                    <a:ext uri="{FF2B5EF4-FFF2-40B4-BE49-F238E27FC236}">
                      <a16:creationId xmlns:a16="http://schemas.microsoft.com/office/drawing/2014/main" id="{FE4C0EF0-EAF3-46D0-B5FF-23BF44A876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7031" y="1186724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9" name="직사각형 452">
                  <a:extLst>
                    <a:ext uri="{FF2B5EF4-FFF2-40B4-BE49-F238E27FC236}">
                      <a16:creationId xmlns:a16="http://schemas.microsoft.com/office/drawing/2014/main" id="{8669B30E-D9ED-4EC0-9BE7-81BB6C7ABB90}"/>
                    </a:ext>
                  </a:extLst>
                </p:cNvPr>
                <p:cNvSpPr/>
                <p:nvPr/>
              </p:nvSpPr>
              <p:spPr>
                <a:xfrm>
                  <a:off x="3530278" y="1856737"/>
                  <a:ext cx="1348349" cy="104682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0" name="이등변 삼각형 450">
                  <a:extLst>
                    <a:ext uri="{FF2B5EF4-FFF2-40B4-BE49-F238E27FC236}">
                      <a16:creationId xmlns:a16="http://schemas.microsoft.com/office/drawing/2014/main" id="{51FD7E76-16FF-4472-80CB-9E2F15A5B0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9121" y="11049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1" name="이등변 삼각형 451">
                  <a:extLst>
                    <a:ext uri="{FF2B5EF4-FFF2-40B4-BE49-F238E27FC236}">
                      <a16:creationId xmlns:a16="http://schemas.microsoft.com/office/drawing/2014/main" id="{9288F36B-062F-4242-A668-12F99D1AF2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5187" y="110493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2" name="이등변 삼각형 473">
                  <a:extLst>
                    <a:ext uri="{FF2B5EF4-FFF2-40B4-BE49-F238E27FC236}">
                      <a16:creationId xmlns:a16="http://schemas.microsoft.com/office/drawing/2014/main" id="{62909A56-0F5A-4BC0-B593-BD643555CE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8810" y="17628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3" name="이등변 삼각형 474">
                  <a:extLst>
                    <a:ext uri="{FF2B5EF4-FFF2-40B4-BE49-F238E27FC236}">
                      <a16:creationId xmlns:a16="http://schemas.microsoft.com/office/drawing/2014/main" id="{0C3D108A-CFC0-407B-B123-B022272D4A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4876" y="1762819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4" name="이등변 삼각형 475">
                  <a:extLst>
                    <a:ext uri="{FF2B5EF4-FFF2-40B4-BE49-F238E27FC236}">
                      <a16:creationId xmlns:a16="http://schemas.microsoft.com/office/drawing/2014/main" id="{9527F5F1-F584-4D85-81BB-0FA16E027B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8810" y="16916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5" name="이등변 삼각형 476">
                  <a:extLst>
                    <a:ext uri="{FF2B5EF4-FFF2-40B4-BE49-F238E27FC236}">
                      <a16:creationId xmlns:a16="http://schemas.microsoft.com/office/drawing/2014/main" id="{69797198-2614-4F20-8EF8-2765BCCDC9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4876" y="1691653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6" name="이등변 삼각형 477">
                  <a:extLst>
                    <a:ext uri="{FF2B5EF4-FFF2-40B4-BE49-F238E27FC236}">
                      <a16:creationId xmlns:a16="http://schemas.microsoft.com/office/drawing/2014/main" id="{03C9E58C-FBBB-4110-B0AD-AF130ED210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8484" y="16205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" name="이등변 삼각형 478">
                  <a:extLst>
                    <a:ext uri="{FF2B5EF4-FFF2-40B4-BE49-F238E27FC236}">
                      <a16:creationId xmlns:a16="http://schemas.microsoft.com/office/drawing/2014/main" id="{494E9E73-A96F-46EA-9A02-A6EE81015E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4550" y="1620584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" name="이등변 삼각형 479">
                  <a:extLst>
                    <a:ext uri="{FF2B5EF4-FFF2-40B4-BE49-F238E27FC236}">
                      <a16:creationId xmlns:a16="http://schemas.microsoft.com/office/drawing/2014/main" id="{0E45F6C1-A073-4194-871D-28610B045B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97876" y="1616053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9" name="이등변 삼각형 480">
                  <a:extLst>
                    <a:ext uri="{FF2B5EF4-FFF2-40B4-BE49-F238E27FC236}">
                      <a16:creationId xmlns:a16="http://schemas.microsoft.com/office/drawing/2014/main" id="{5A0811D2-D9CC-4C5B-B39E-D249899755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6181" y="1616051"/>
                  <a:ext cx="1411992" cy="134834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0" name="이등변 삼각형 481">
                  <a:extLst>
                    <a:ext uri="{FF2B5EF4-FFF2-40B4-BE49-F238E27FC236}">
                      <a16:creationId xmlns:a16="http://schemas.microsoft.com/office/drawing/2014/main" id="{329D4C23-9566-45BE-BA87-9F08843673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407847" y="11107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1" name="이등변 삼각형 482">
                  <a:extLst>
                    <a:ext uri="{FF2B5EF4-FFF2-40B4-BE49-F238E27FC236}">
                      <a16:creationId xmlns:a16="http://schemas.microsoft.com/office/drawing/2014/main" id="{A9B78E37-D9BF-458B-91F6-4FD7F8B621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4843913" y="111077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72" name="그룹 386">
                  <a:extLst>
                    <a:ext uri="{FF2B5EF4-FFF2-40B4-BE49-F238E27FC236}">
                      <a16:creationId xmlns:a16="http://schemas.microsoft.com/office/drawing/2014/main" id="{D986D88A-F4B8-4D28-A2E1-C482D927CA56}"/>
                    </a:ext>
                  </a:extLst>
                </p:cNvPr>
                <p:cNvGrpSpPr/>
                <p:nvPr/>
              </p:nvGrpSpPr>
              <p:grpSpPr>
                <a:xfrm>
                  <a:off x="3443013" y="745424"/>
                  <a:ext cx="2872174" cy="1584740"/>
                  <a:chOff x="4827098" y="300735"/>
                  <a:chExt cx="2872174" cy="1584740"/>
                </a:xfrm>
              </p:grpSpPr>
              <p:sp>
                <p:nvSpPr>
                  <p:cNvPr id="275" name="직사각형 404">
                    <a:extLst>
                      <a:ext uri="{FF2B5EF4-FFF2-40B4-BE49-F238E27FC236}">
                        <a16:creationId xmlns:a16="http://schemas.microsoft.com/office/drawing/2014/main" id="{27FC5600-75BA-46C6-8906-3A9C5FFF3308}"/>
                      </a:ext>
                    </a:extLst>
                  </p:cNvPr>
                  <p:cNvSpPr/>
                  <p:nvPr/>
                </p:nvSpPr>
                <p:spPr>
                  <a:xfrm flipH="1">
                    <a:off x="6263164" y="1050128"/>
                    <a:ext cx="1436081" cy="8341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6" name="이등변 삼각형 405">
                    <a:extLst>
                      <a:ext uri="{FF2B5EF4-FFF2-40B4-BE49-F238E27FC236}">
                        <a16:creationId xmlns:a16="http://schemas.microsoft.com/office/drawing/2014/main" id="{615D5DD4-B95D-42CC-9D7E-EEC62224399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6229282" y="415500"/>
                    <a:ext cx="1503865" cy="1436081"/>
                  </a:xfrm>
                  <a:prstGeom prst="triangl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7" name="직사각형 406">
                    <a:extLst>
                      <a:ext uri="{FF2B5EF4-FFF2-40B4-BE49-F238E27FC236}">
                        <a16:creationId xmlns:a16="http://schemas.microsoft.com/office/drawing/2014/main" id="{2C4E8540-DB39-44EC-AD1E-32BBA6FE5DD6}"/>
                      </a:ext>
                    </a:extLst>
                  </p:cNvPr>
                  <p:cNvSpPr/>
                  <p:nvPr/>
                </p:nvSpPr>
                <p:spPr>
                  <a:xfrm>
                    <a:off x="4827098" y="1050130"/>
                    <a:ext cx="1436081" cy="8341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8" name="이등변 삼각형 407">
                    <a:extLst>
                      <a:ext uri="{FF2B5EF4-FFF2-40B4-BE49-F238E27FC236}">
                        <a16:creationId xmlns:a16="http://schemas.microsoft.com/office/drawing/2014/main" id="{3694ADA4-F6FC-44FC-B167-D93CBFA4E00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4793216" y="415502"/>
                    <a:ext cx="1503865" cy="1436081"/>
                  </a:xfrm>
                  <a:prstGeom prst="triangl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9" name="이등변 삼각형 408">
                    <a:extLst>
                      <a:ext uri="{FF2B5EF4-FFF2-40B4-BE49-F238E27FC236}">
                        <a16:creationId xmlns:a16="http://schemas.microsoft.com/office/drawing/2014/main" id="{FB8F136D-6D6C-4DC7-BE8B-CF516393124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6229299" y="334627"/>
                    <a:ext cx="1503865" cy="1436081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0" name="이등변 삼각형 409">
                    <a:extLst>
                      <a:ext uri="{FF2B5EF4-FFF2-40B4-BE49-F238E27FC236}">
                        <a16:creationId xmlns:a16="http://schemas.microsoft.com/office/drawing/2014/main" id="{C196FDFD-24F2-4121-8EB4-EE3CAFCFCFE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4793218" y="334627"/>
                    <a:ext cx="1503865" cy="1436081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1" name="이등변 삼각형 410">
                    <a:extLst>
                      <a:ext uri="{FF2B5EF4-FFF2-40B4-BE49-F238E27FC236}">
                        <a16:creationId xmlns:a16="http://schemas.microsoft.com/office/drawing/2014/main" id="{291FE2CF-BF72-418E-BB72-E343543BF7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4983831" y="427734"/>
                    <a:ext cx="1308866" cy="1249871"/>
                  </a:xfrm>
                  <a:prstGeom prst="triangle">
                    <a:avLst/>
                  </a:prstGeom>
                  <a:solidFill>
                    <a:srgbClr val="6B6B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2" name="이등변 삼각형 411">
                    <a:extLst>
                      <a:ext uri="{FF2B5EF4-FFF2-40B4-BE49-F238E27FC236}">
                        <a16:creationId xmlns:a16="http://schemas.microsoft.com/office/drawing/2014/main" id="{AF687D27-99E9-4FFE-B49A-18F2F11CB83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6233698" y="427734"/>
                    <a:ext cx="1308866" cy="1249871"/>
                  </a:xfrm>
                  <a:prstGeom prst="triangl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3" name="이등변 삼각형 412">
                    <a:extLst>
                      <a:ext uri="{FF2B5EF4-FFF2-40B4-BE49-F238E27FC236}">
                        <a16:creationId xmlns:a16="http://schemas.microsoft.com/office/drawing/2014/main" id="{3892D990-8A93-4B80-9443-118C7D3ABFE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5084579" y="528486"/>
                    <a:ext cx="1205792" cy="1151442"/>
                  </a:xfrm>
                  <a:prstGeom prst="triangl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4" name="이등변 삼각형 413">
                    <a:extLst>
                      <a:ext uri="{FF2B5EF4-FFF2-40B4-BE49-F238E27FC236}">
                        <a16:creationId xmlns:a16="http://schemas.microsoft.com/office/drawing/2014/main" id="{0D1F2F15-2B6E-4F85-A475-97274CC520C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6236019" y="528486"/>
                    <a:ext cx="1205792" cy="1151442"/>
                  </a:xfrm>
                  <a:prstGeom prst="triangl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73" name="직사각형 453">
                  <a:extLst>
                    <a:ext uri="{FF2B5EF4-FFF2-40B4-BE49-F238E27FC236}">
                      <a16:creationId xmlns:a16="http://schemas.microsoft.com/office/drawing/2014/main" id="{A3581C5D-FB3B-4409-B14C-0E4D4BFB84A5}"/>
                    </a:ext>
                  </a:extLst>
                </p:cNvPr>
                <p:cNvSpPr/>
                <p:nvPr/>
              </p:nvSpPr>
              <p:spPr>
                <a:xfrm>
                  <a:off x="4790653" y="2523013"/>
                  <a:ext cx="87974" cy="10857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4" name="직사각형 454">
                  <a:extLst>
                    <a:ext uri="{FF2B5EF4-FFF2-40B4-BE49-F238E27FC236}">
                      <a16:creationId xmlns:a16="http://schemas.microsoft.com/office/drawing/2014/main" id="{D84C2B45-F453-4BCD-8CE7-94033019C82E}"/>
                    </a:ext>
                  </a:extLst>
                </p:cNvPr>
                <p:cNvSpPr/>
                <p:nvPr/>
              </p:nvSpPr>
              <p:spPr>
                <a:xfrm>
                  <a:off x="4878628" y="2523013"/>
                  <a:ext cx="85866" cy="108575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27" name="그룹 558">
                <a:extLst>
                  <a:ext uri="{FF2B5EF4-FFF2-40B4-BE49-F238E27FC236}">
                    <a16:creationId xmlns:a16="http://schemas.microsoft.com/office/drawing/2014/main" id="{9ADC606D-20A6-40D1-8D34-6EF688D1C977}"/>
                  </a:ext>
                </a:extLst>
              </p:cNvPr>
              <p:cNvGrpSpPr/>
              <p:nvPr/>
            </p:nvGrpSpPr>
            <p:grpSpPr>
              <a:xfrm>
                <a:off x="2452739" y="718963"/>
                <a:ext cx="891241" cy="1848296"/>
                <a:chOff x="3714575" y="1798463"/>
                <a:chExt cx="891241" cy="1848296"/>
              </a:xfrm>
            </p:grpSpPr>
            <p:sp>
              <p:nvSpPr>
                <p:cNvPr id="244" name="직사각형 553">
                  <a:extLst>
                    <a:ext uri="{FF2B5EF4-FFF2-40B4-BE49-F238E27FC236}">
                      <a16:creationId xmlns:a16="http://schemas.microsoft.com/office/drawing/2014/main" id="{8030DB2F-3FA1-40FC-8D8A-B98CAFFB2CB2}"/>
                    </a:ext>
                  </a:extLst>
                </p:cNvPr>
                <p:cNvSpPr/>
                <p:nvPr/>
              </p:nvSpPr>
              <p:spPr>
                <a:xfrm>
                  <a:off x="3714575" y="179846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5" name="직사각형 554">
                  <a:extLst>
                    <a:ext uri="{FF2B5EF4-FFF2-40B4-BE49-F238E27FC236}">
                      <a16:creationId xmlns:a16="http://schemas.microsoft.com/office/drawing/2014/main" id="{44F8999A-26FE-4D23-AF88-D4CD53952625}"/>
                    </a:ext>
                  </a:extLst>
                </p:cNvPr>
                <p:cNvSpPr/>
                <p:nvPr/>
              </p:nvSpPr>
              <p:spPr>
                <a:xfrm>
                  <a:off x="3982822" y="191276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6" name="직사각형 555">
                  <a:extLst>
                    <a:ext uri="{FF2B5EF4-FFF2-40B4-BE49-F238E27FC236}">
                      <a16:creationId xmlns:a16="http://schemas.microsoft.com/office/drawing/2014/main" id="{1E7EF89A-8758-4149-ACCB-61469DB3A713}"/>
                    </a:ext>
                  </a:extLst>
                </p:cNvPr>
                <p:cNvSpPr/>
                <p:nvPr/>
              </p:nvSpPr>
              <p:spPr>
                <a:xfrm>
                  <a:off x="4250332" y="204992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7" name="직사각형 556">
                  <a:extLst>
                    <a:ext uri="{FF2B5EF4-FFF2-40B4-BE49-F238E27FC236}">
                      <a16:creationId xmlns:a16="http://schemas.microsoft.com/office/drawing/2014/main" id="{EE92ED66-3419-4C34-8C6C-02FF427CD30E}"/>
                    </a:ext>
                  </a:extLst>
                </p:cNvPr>
                <p:cNvSpPr/>
                <p:nvPr/>
              </p:nvSpPr>
              <p:spPr>
                <a:xfrm>
                  <a:off x="4517842" y="219470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28" name="그룹 564">
                <a:extLst>
                  <a:ext uri="{FF2B5EF4-FFF2-40B4-BE49-F238E27FC236}">
                    <a16:creationId xmlns:a16="http://schemas.microsoft.com/office/drawing/2014/main" id="{613419A6-963E-47F1-8715-3BC21D23B969}"/>
                  </a:ext>
                </a:extLst>
              </p:cNvPr>
              <p:cNvGrpSpPr/>
              <p:nvPr/>
            </p:nvGrpSpPr>
            <p:grpSpPr>
              <a:xfrm flipH="1">
                <a:off x="3883479" y="721047"/>
                <a:ext cx="891241" cy="1848296"/>
                <a:chOff x="3714575" y="1798463"/>
                <a:chExt cx="891241" cy="1848296"/>
              </a:xfrm>
            </p:grpSpPr>
            <p:sp>
              <p:nvSpPr>
                <p:cNvPr id="240" name="직사각형 565">
                  <a:extLst>
                    <a:ext uri="{FF2B5EF4-FFF2-40B4-BE49-F238E27FC236}">
                      <a16:creationId xmlns:a16="http://schemas.microsoft.com/office/drawing/2014/main" id="{80144566-DB2B-4FF2-AF2A-D41B53C214C5}"/>
                    </a:ext>
                  </a:extLst>
                </p:cNvPr>
                <p:cNvSpPr/>
                <p:nvPr/>
              </p:nvSpPr>
              <p:spPr>
                <a:xfrm>
                  <a:off x="3714575" y="179846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1" name="직사각형 566">
                  <a:extLst>
                    <a:ext uri="{FF2B5EF4-FFF2-40B4-BE49-F238E27FC236}">
                      <a16:creationId xmlns:a16="http://schemas.microsoft.com/office/drawing/2014/main" id="{036B1399-7CE4-4C1C-A157-626BBAD6FED5}"/>
                    </a:ext>
                  </a:extLst>
                </p:cNvPr>
                <p:cNvSpPr/>
                <p:nvPr/>
              </p:nvSpPr>
              <p:spPr>
                <a:xfrm>
                  <a:off x="3982822" y="191276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2" name="직사각형 567">
                  <a:extLst>
                    <a:ext uri="{FF2B5EF4-FFF2-40B4-BE49-F238E27FC236}">
                      <a16:creationId xmlns:a16="http://schemas.microsoft.com/office/drawing/2014/main" id="{CCD5D981-823E-4E2D-85EC-7DD2EB2E83BC}"/>
                    </a:ext>
                  </a:extLst>
                </p:cNvPr>
                <p:cNvSpPr/>
                <p:nvPr/>
              </p:nvSpPr>
              <p:spPr>
                <a:xfrm>
                  <a:off x="4250332" y="204992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3" name="직사각형 568">
                  <a:extLst>
                    <a:ext uri="{FF2B5EF4-FFF2-40B4-BE49-F238E27FC236}">
                      <a16:creationId xmlns:a16="http://schemas.microsoft.com/office/drawing/2014/main" id="{D72C472C-40AA-401A-B99F-D9333E4750B6}"/>
                    </a:ext>
                  </a:extLst>
                </p:cNvPr>
                <p:cNvSpPr/>
                <p:nvPr/>
              </p:nvSpPr>
              <p:spPr>
                <a:xfrm>
                  <a:off x="4517842" y="2194703"/>
                  <a:ext cx="87974" cy="14520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29" name="직사각형 570">
                <a:extLst>
                  <a:ext uri="{FF2B5EF4-FFF2-40B4-BE49-F238E27FC236}">
                    <a16:creationId xmlns:a16="http://schemas.microsoft.com/office/drawing/2014/main" id="{E8FB7DB6-9AC8-4715-B96D-3DF9DA701BB1}"/>
                  </a:ext>
                </a:extLst>
              </p:cNvPr>
              <p:cNvSpPr/>
              <p:nvPr/>
            </p:nvSpPr>
            <p:spPr>
              <a:xfrm>
                <a:off x="2185229" y="2329525"/>
                <a:ext cx="87974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0" name="직사각형 571">
                <a:extLst>
                  <a:ext uri="{FF2B5EF4-FFF2-40B4-BE49-F238E27FC236}">
                    <a16:creationId xmlns:a16="http://schemas.microsoft.com/office/drawing/2014/main" id="{5E18DE18-5D63-4E1C-A939-C5CF7034BB91}"/>
                  </a:ext>
                </a:extLst>
              </p:cNvPr>
              <p:cNvSpPr/>
              <p:nvPr/>
            </p:nvSpPr>
            <p:spPr>
              <a:xfrm>
                <a:off x="2453476" y="2443825"/>
                <a:ext cx="87974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1" name="직사각형 572">
                <a:extLst>
                  <a:ext uri="{FF2B5EF4-FFF2-40B4-BE49-F238E27FC236}">
                    <a16:creationId xmlns:a16="http://schemas.microsoft.com/office/drawing/2014/main" id="{3BAD49B8-EA28-4F0A-AE6B-47B4A6BBBA16}"/>
                  </a:ext>
                </a:extLst>
              </p:cNvPr>
              <p:cNvSpPr/>
              <p:nvPr/>
            </p:nvSpPr>
            <p:spPr>
              <a:xfrm>
                <a:off x="2720986" y="2580985"/>
                <a:ext cx="87974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2" name="직사각형 573">
                <a:extLst>
                  <a:ext uri="{FF2B5EF4-FFF2-40B4-BE49-F238E27FC236}">
                    <a16:creationId xmlns:a16="http://schemas.microsoft.com/office/drawing/2014/main" id="{0B65DA6E-D754-48B6-AD9D-74B07E14C9A6}"/>
                  </a:ext>
                </a:extLst>
              </p:cNvPr>
              <p:cNvSpPr/>
              <p:nvPr/>
            </p:nvSpPr>
            <p:spPr>
              <a:xfrm>
                <a:off x="2988496" y="2747667"/>
                <a:ext cx="87974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3" name="직사각형 574">
                <a:extLst>
                  <a:ext uri="{FF2B5EF4-FFF2-40B4-BE49-F238E27FC236}">
                    <a16:creationId xmlns:a16="http://schemas.microsoft.com/office/drawing/2014/main" id="{61BBE8CD-999C-4A9F-9FE3-2B32FBFC5C2F}"/>
                  </a:ext>
                </a:extLst>
              </p:cNvPr>
              <p:cNvSpPr/>
              <p:nvPr/>
            </p:nvSpPr>
            <p:spPr>
              <a:xfrm>
                <a:off x="3256006" y="2895223"/>
                <a:ext cx="87974" cy="36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34" name="그룹 580">
                <a:extLst>
                  <a:ext uri="{FF2B5EF4-FFF2-40B4-BE49-F238E27FC236}">
                    <a16:creationId xmlns:a16="http://schemas.microsoft.com/office/drawing/2014/main" id="{AD287F09-34C2-4907-9C8B-8765D5FB7C03}"/>
                  </a:ext>
                </a:extLst>
              </p:cNvPr>
              <p:cNvGrpSpPr/>
              <p:nvPr/>
            </p:nvGrpSpPr>
            <p:grpSpPr>
              <a:xfrm flipH="1">
                <a:off x="3888048" y="2303004"/>
                <a:ext cx="1158751" cy="4165698"/>
                <a:chOff x="7379257" y="2430523"/>
                <a:chExt cx="1158751" cy="4165698"/>
              </a:xfrm>
            </p:grpSpPr>
            <p:sp>
              <p:nvSpPr>
                <p:cNvPr id="235" name="직사각형 575">
                  <a:extLst>
                    <a:ext uri="{FF2B5EF4-FFF2-40B4-BE49-F238E27FC236}">
                      <a16:creationId xmlns:a16="http://schemas.microsoft.com/office/drawing/2014/main" id="{8D663B1A-0CBC-4A8F-A28C-1A6D0EA3B2D6}"/>
                    </a:ext>
                  </a:extLst>
                </p:cNvPr>
                <p:cNvSpPr/>
                <p:nvPr/>
              </p:nvSpPr>
              <p:spPr>
                <a:xfrm flipH="1">
                  <a:off x="7379257" y="2430523"/>
                  <a:ext cx="87974" cy="360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6" name="직사각형 576">
                  <a:extLst>
                    <a:ext uri="{FF2B5EF4-FFF2-40B4-BE49-F238E27FC236}">
                      <a16:creationId xmlns:a16="http://schemas.microsoft.com/office/drawing/2014/main" id="{88812235-A277-4E07-9795-FD376BD7C80D}"/>
                    </a:ext>
                  </a:extLst>
                </p:cNvPr>
                <p:cNvSpPr/>
                <p:nvPr/>
              </p:nvSpPr>
              <p:spPr>
                <a:xfrm flipH="1">
                  <a:off x="7647504" y="2544823"/>
                  <a:ext cx="87974" cy="360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7" name="직사각형 577">
                  <a:extLst>
                    <a:ext uri="{FF2B5EF4-FFF2-40B4-BE49-F238E27FC236}">
                      <a16:creationId xmlns:a16="http://schemas.microsoft.com/office/drawing/2014/main" id="{7A413ABC-45FE-414B-9233-C2C8C9733185}"/>
                    </a:ext>
                  </a:extLst>
                </p:cNvPr>
                <p:cNvSpPr/>
                <p:nvPr/>
              </p:nvSpPr>
              <p:spPr>
                <a:xfrm flipH="1">
                  <a:off x="7915014" y="2681983"/>
                  <a:ext cx="87974" cy="360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8" name="직사각형 578">
                  <a:extLst>
                    <a:ext uri="{FF2B5EF4-FFF2-40B4-BE49-F238E27FC236}">
                      <a16:creationId xmlns:a16="http://schemas.microsoft.com/office/drawing/2014/main" id="{2BA5F21B-66F2-4C4C-A418-B53F37C6C1C1}"/>
                    </a:ext>
                  </a:extLst>
                </p:cNvPr>
                <p:cNvSpPr/>
                <p:nvPr/>
              </p:nvSpPr>
              <p:spPr>
                <a:xfrm flipH="1">
                  <a:off x="8182524" y="2848665"/>
                  <a:ext cx="87974" cy="360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9" name="직사각형 579">
                  <a:extLst>
                    <a:ext uri="{FF2B5EF4-FFF2-40B4-BE49-F238E27FC236}">
                      <a16:creationId xmlns:a16="http://schemas.microsoft.com/office/drawing/2014/main" id="{03FC10DE-1EDC-4E96-91C6-84603468A382}"/>
                    </a:ext>
                  </a:extLst>
                </p:cNvPr>
                <p:cNvSpPr/>
                <p:nvPr/>
              </p:nvSpPr>
              <p:spPr>
                <a:xfrm flipH="1">
                  <a:off x="8450034" y="2996221"/>
                  <a:ext cx="87974" cy="360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212" name="그룹 74">
              <a:extLst>
                <a:ext uri="{FF2B5EF4-FFF2-40B4-BE49-F238E27FC236}">
                  <a16:creationId xmlns:a16="http://schemas.microsoft.com/office/drawing/2014/main" id="{345E9597-5541-46B3-B5E6-0A742EBBA7B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40199" y="305116"/>
              <a:ext cx="506717" cy="784907"/>
              <a:chOff x="9633242" y="2400882"/>
              <a:chExt cx="1341146" cy="2306490"/>
            </a:xfrm>
          </p:grpSpPr>
          <p:sp>
            <p:nvSpPr>
              <p:cNvPr id="213" name="원통형 75">
                <a:extLst>
                  <a:ext uri="{FF2B5EF4-FFF2-40B4-BE49-F238E27FC236}">
                    <a16:creationId xmlns:a16="http://schemas.microsoft.com/office/drawing/2014/main" id="{981A280F-FC09-4DD4-90FB-6AA09FC9C5FB}"/>
                  </a:ext>
                </a:extLst>
              </p:cNvPr>
              <p:cNvSpPr/>
              <p:nvPr/>
            </p:nvSpPr>
            <p:spPr>
              <a:xfrm>
                <a:off x="10136046" y="3987909"/>
                <a:ext cx="331977" cy="719463"/>
              </a:xfrm>
              <a:prstGeom prst="can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4" name="그룹 76">
                <a:extLst>
                  <a:ext uri="{FF2B5EF4-FFF2-40B4-BE49-F238E27FC236}">
                    <a16:creationId xmlns:a16="http://schemas.microsoft.com/office/drawing/2014/main" id="{090A5C70-15B3-4B99-B057-5C93BD1E70F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633242" y="2807124"/>
                <a:ext cx="1341146" cy="1424957"/>
                <a:chOff x="3583978" y="5051966"/>
                <a:chExt cx="1080258" cy="1462281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218" name="이등변 삼각형 80">
                  <a:extLst>
                    <a:ext uri="{FF2B5EF4-FFF2-40B4-BE49-F238E27FC236}">
                      <a16:creationId xmlns:a16="http://schemas.microsoft.com/office/drawing/2014/main" id="{9C739A05-DB71-4DF3-B1D2-0CD3C1E995CA}"/>
                    </a:ext>
                  </a:extLst>
                </p:cNvPr>
                <p:cNvSpPr/>
                <p:nvPr/>
              </p:nvSpPr>
              <p:spPr>
                <a:xfrm rot="16200000">
                  <a:off x="3123813" y="5512131"/>
                  <a:ext cx="1462281" cy="541952"/>
                </a:xfrm>
                <a:prstGeom prst="triangle">
                  <a:avLst>
                    <a:gd name="adj" fmla="val 19414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9" name="이등변 삼각형 81">
                  <a:extLst>
                    <a:ext uri="{FF2B5EF4-FFF2-40B4-BE49-F238E27FC236}">
                      <a16:creationId xmlns:a16="http://schemas.microsoft.com/office/drawing/2014/main" id="{1830C245-0A81-48B0-8EAB-7B7F485A221A}"/>
                    </a:ext>
                  </a:extLst>
                </p:cNvPr>
                <p:cNvSpPr/>
                <p:nvPr/>
              </p:nvSpPr>
              <p:spPr>
                <a:xfrm rot="5400000" flipH="1">
                  <a:off x="3662119" y="5512131"/>
                  <a:ext cx="1462281" cy="541952"/>
                </a:xfrm>
                <a:prstGeom prst="triangle">
                  <a:avLst>
                    <a:gd name="adj" fmla="val 19414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15" name="그룹 77">
                <a:extLst>
                  <a:ext uri="{FF2B5EF4-FFF2-40B4-BE49-F238E27FC236}">
                    <a16:creationId xmlns:a16="http://schemas.microsoft.com/office/drawing/2014/main" id="{0A406FA3-25A6-4507-9B12-3CBF7096F465}"/>
                  </a:ext>
                </a:extLst>
              </p:cNvPr>
              <p:cNvGrpSpPr/>
              <p:nvPr/>
            </p:nvGrpSpPr>
            <p:grpSpPr>
              <a:xfrm>
                <a:off x="9755570" y="2400882"/>
                <a:ext cx="1080258" cy="1147766"/>
                <a:chOff x="3583978" y="5051966"/>
                <a:chExt cx="1080258" cy="1462281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216" name="이등변 삼각형 78">
                  <a:extLst>
                    <a:ext uri="{FF2B5EF4-FFF2-40B4-BE49-F238E27FC236}">
                      <a16:creationId xmlns:a16="http://schemas.microsoft.com/office/drawing/2014/main" id="{0544D6B2-2CBF-4BAB-A078-9799E5BF14CE}"/>
                    </a:ext>
                  </a:extLst>
                </p:cNvPr>
                <p:cNvSpPr/>
                <p:nvPr/>
              </p:nvSpPr>
              <p:spPr>
                <a:xfrm rot="16200000">
                  <a:off x="3123813" y="5512131"/>
                  <a:ext cx="1462281" cy="541952"/>
                </a:xfrm>
                <a:prstGeom prst="triangle">
                  <a:avLst>
                    <a:gd name="adj" fmla="val 19414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7" name="이등변 삼각형 79">
                  <a:extLst>
                    <a:ext uri="{FF2B5EF4-FFF2-40B4-BE49-F238E27FC236}">
                      <a16:creationId xmlns:a16="http://schemas.microsoft.com/office/drawing/2014/main" id="{B6D01C55-B670-41CF-8850-0E45408B760B}"/>
                    </a:ext>
                  </a:extLst>
                </p:cNvPr>
                <p:cNvSpPr/>
                <p:nvPr/>
              </p:nvSpPr>
              <p:spPr>
                <a:xfrm rot="5400000" flipH="1">
                  <a:off x="3662119" y="5512131"/>
                  <a:ext cx="1462281" cy="541952"/>
                </a:xfrm>
                <a:prstGeom prst="triangle">
                  <a:avLst>
                    <a:gd name="adj" fmla="val 19414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12345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34146FA-B1C8-4810-8FB9-4B8BF2465385}"/>
              </a:ext>
            </a:extLst>
          </p:cNvPr>
          <p:cNvGrpSpPr/>
          <p:nvPr/>
        </p:nvGrpSpPr>
        <p:grpSpPr>
          <a:xfrm>
            <a:off x="7083189" y="3793470"/>
            <a:ext cx="1371600" cy="1371600"/>
            <a:chOff x="9504910" y="285316"/>
            <a:chExt cx="1371600" cy="1371600"/>
          </a:xfrm>
          <a:scene3d>
            <a:camera prst="isometricRightUp"/>
            <a:lightRig rig="threePt" dir="t"/>
          </a:scene3d>
        </p:grpSpPr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8C526A3B-16D8-4142-942A-D1B69A618395}"/>
                </a:ext>
              </a:extLst>
            </p:cNvPr>
            <p:cNvSpPr/>
            <p:nvPr/>
          </p:nvSpPr>
          <p:spPr>
            <a:xfrm>
              <a:off x="9504910" y="285316"/>
              <a:ext cx="1371600" cy="1371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E6843733-6BD6-4C37-A531-D72970CC019D}"/>
                </a:ext>
              </a:extLst>
            </p:cNvPr>
            <p:cNvSpPr/>
            <p:nvPr/>
          </p:nvSpPr>
          <p:spPr>
            <a:xfrm>
              <a:off x="9504910" y="285316"/>
              <a:ext cx="274320" cy="274320"/>
            </a:xfrm>
            <a:prstGeom prst="rect">
              <a:avLst/>
            </a:prstGeom>
            <a:solidFill>
              <a:schemeClr val="accent5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E7F5ED8E-120B-4C4D-BB6F-572841672BB2}"/>
                </a:ext>
              </a:extLst>
            </p:cNvPr>
            <p:cNvSpPr/>
            <p:nvPr/>
          </p:nvSpPr>
          <p:spPr>
            <a:xfrm>
              <a:off x="9779230" y="285316"/>
              <a:ext cx="274320" cy="274320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C4390F6C-74E7-41F3-AA25-9A9D89B3A936}"/>
                </a:ext>
              </a:extLst>
            </p:cNvPr>
            <p:cNvSpPr/>
            <p:nvPr/>
          </p:nvSpPr>
          <p:spPr>
            <a:xfrm>
              <a:off x="10053550" y="285316"/>
              <a:ext cx="274320" cy="27432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3E4A2318-510B-45E0-B890-D27AF1607575}"/>
                </a:ext>
              </a:extLst>
            </p:cNvPr>
            <p:cNvSpPr/>
            <p:nvPr/>
          </p:nvSpPr>
          <p:spPr>
            <a:xfrm>
              <a:off x="10327870" y="285316"/>
              <a:ext cx="274320" cy="27432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C06F9D7C-18E4-420F-A24D-444427DFBE16}"/>
                </a:ext>
              </a:extLst>
            </p:cNvPr>
            <p:cNvSpPr/>
            <p:nvPr/>
          </p:nvSpPr>
          <p:spPr>
            <a:xfrm>
              <a:off x="10602190" y="285316"/>
              <a:ext cx="274320" cy="27432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0F8A382C-CBB8-4EB6-81ED-D2D26A2AF9E9}"/>
                </a:ext>
              </a:extLst>
            </p:cNvPr>
            <p:cNvSpPr/>
            <p:nvPr/>
          </p:nvSpPr>
          <p:spPr>
            <a:xfrm>
              <a:off x="9504910" y="559636"/>
              <a:ext cx="274320" cy="274320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28A0F255-8C33-4071-AA48-77C725497F50}"/>
                </a:ext>
              </a:extLst>
            </p:cNvPr>
            <p:cNvSpPr/>
            <p:nvPr/>
          </p:nvSpPr>
          <p:spPr>
            <a:xfrm>
              <a:off x="9779230" y="559636"/>
              <a:ext cx="274320" cy="27432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E79DEB4E-A0AD-4EE4-8A92-31E41D5D751D}"/>
                </a:ext>
              </a:extLst>
            </p:cNvPr>
            <p:cNvSpPr/>
            <p:nvPr/>
          </p:nvSpPr>
          <p:spPr>
            <a:xfrm>
              <a:off x="10053550" y="559636"/>
              <a:ext cx="274320" cy="27432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EF809CF7-D9D3-4E74-B5CD-8D9DEF2B6B3C}"/>
                </a:ext>
              </a:extLst>
            </p:cNvPr>
            <p:cNvSpPr/>
            <p:nvPr/>
          </p:nvSpPr>
          <p:spPr>
            <a:xfrm>
              <a:off x="10327870" y="559636"/>
              <a:ext cx="274320" cy="27432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5A247149-EC51-4794-B7D9-3D6498FF60EC}"/>
                </a:ext>
              </a:extLst>
            </p:cNvPr>
            <p:cNvSpPr/>
            <p:nvPr/>
          </p:nvSpPr>
          <p:spPr>
            <a:xfrm>
              <a:off x="10602190" y="559636"/>
              <a:ext cx="274320" cy="27432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6E2667A4-CDA8-4A27-B9BC-EB70E24565FC}"/>
                </a:ext>
              </a:extLst>
            </p:cNvPr>
            <p:cNvSpPr/>
            <p:nvPr/>
          </p:nvSpPr>
          <p:spPr>
            <a:xfrm>
              <a:off x="9504910" y="833956"/>
              <a:ext cx="274320" cy="27432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220A9277-78C2-4FAD-B908-C7262DC446EC}"/>
                </a:ext>
              </a:extLst>
            </p:cNvPr>
            <p:cNvSpPr/>
            <p:nvPr/>
          </p:nvSpPr>
          <p:spPr>
            <a:xfrm>
              <a:off x="9779230" y="833956"/>
              <a:ext cx="274320" cy="27432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F9894C47-2ADD-4B4B-8AC4-98E9B40598AF}"/>
                </a:ext>
              </a:extLst>
            </p:cNvPr>
            <p:cNvSpPr/>
            <p:nvPr/>
          </p:nvSpPr>
          <p:spPr>
            <a:xfrm>
              <a:off x="10053550" y="833956"/>
              <a:ext cx="274320" cy="27432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95C76754-D26E-4B75-BA19-B09F64250C54}"/>
                </a:ext>
              </a:extLst>
            </p:cNvPr>
            <p:cNvSpPr/>
            <p:nvPr/>
          </p:nvSpPr>
          <p:spPr>
            <a:xfrm>
              <a:off x="10327870" y="833956"/>
              <a:ext cx="274320" cy="27432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BE8C6913-AF83-430A-AD9B-1BD46F7DF476}"/>
                </a:ext>
              </a:extLst>
            </p:cNvPr>
            <p:cNvSpPr/>
            <p:nvPr/>
          </p:nvSpPr>
          <p:spPr>
            <a:xfrm>
              <a:off x="10602190" y="833956"/>
              <a:ext cx="274320" cy="27432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71CC9A38-DAD1-401F-925A-F95FD2F07400}"/>
                </a:ext>
              </a:extLst>
            </p:cNvPr>
            <p:cNvSpPr/>
            <p:nvPr/>
          </p:nvSpPr>
          <p:spPr>
            <a:xfrm>
              <a:off x="9504910" y="1108276"/>
              <a:ext cx="274320" cy="27432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DABAF296-DEBE-4860-8ACD-7C725120F84D}"/>
                </a:ext>
              </a:extLst>
            </p:cNvPr>
            <p:cNvSpPr/>
            <p:nvPr/>
          </p:nvSpPr>
          <p:spPr>
            <a:xfrm>
              <a:off x="9779230" y="1108276"/>
              <a:ext cx="274320" cy="27432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372DC781-1221-4C84-A275-571E7F00A17E}"/>
                </a:ext>
              </a:extLst>
            </p:cNvPr>
            <p:cNvSpPr/>
            <p:nvPr/>
          </p:nvSpPr>
          <p:spPr>
            <a:xfrm>
              <a:off x="10053550" y="1108276"/>
              <a:ext cx="274320" cy="27432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389F5CE9-98A6-40AE-8B01-732A64A6C938}"/>
                </a:ext>
              </a:extLst>
            </p:cNvPr>
            <p:cNvSpPr/>
            <p:nvPr/>
          </p:nvSpPr>
          <p:spPr>
            <a:xfrm>
              <a:off x="10327870" y="1108276"/>
              <a:ext cx="274320" cy="27432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5895C36F-A4A9-4344-94C7-AB24A1EB48C1}"/>
                </a:ext>
              </a:extLst>
            </p:cNvPr>
            <p:cNvSpPr/>
            <p:nvPr/>
          </p:nvSpPr>
          <p:spPr>
            <a:xfrm>
              <a:off x="10602190" y="1108276"/>
              <a:ext cx="274320" cy="274320"/>
            </a:xfrm>
            <a:prstGeom prst="rect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E5FBA35E-9D17-48BA-A571-ECBF34D5E3D6}"/>
                </a:ext>
              </a:extLst>
            </p:cNvPr>
            <p:cNvSpPr/>
            <p:nvPr/>
          </p:nvSpPr>
          <p:spPr>
            <a:xfrm>
              <a:off x="9504910" y="1382596"/>
              <a:ext cx="274320" cy="27432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F159FEAC-C520-4032-9C9B-0CB3CF4C828F}"/>
                </a:ext>
              </a:extLst>
            </p:cNvPr>
            <p:cNvSpPr/>
            <p:nvPr/>
          </p:nvSpPr>
          <p:spPr>
            <a:xfrm>
              <a:off x="9779230" y="1382596"/>
              <a:ext cx="274320" cy="27432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04B75546-3548-4C7D-A9D3-F29FE12B43FF}"/>
                </a:ext>
              </a:extLst>
            </p:cNvPr>
            <p:cNvSpPr/>
            <p:nvPr/>
          </p:nvSpPr>
          <p:spPr>
            <a:xfrm>
              <a:off x="10053550" y="1382596"/>
              <a:ext cx="274320" cy="27432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43209C56-4161-43C9-8542-967A9F76853F}"/>
                </a:ext>
              </a:extLst>
            </p:cNvPr>
            <p:cNvSpPr/>
            <p:nvPr/>
          </p:nvSpPr>
          <p:spPr>
            <a:xfrm>
              <a:off x="10327870" y="1382596"/>
              <a:ext cx="274320" cy="274320"/>
            </a:xfrm>
            <a:prstGeom prst="rect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5A3E3554-A397-4ECB-B032-A53CA673C2FE}"/>
                </a:ext>
              </a:extLst>
            </p:cNvPr>
            <p:cNvSpPr/>
            <p:nvPr/>
          </p:nvSpPr>
          <p:spPr>
            <a:xfrm>
              <a:off x="10602190" y="1382596"/>
              <a:ext cx="274320" cy="2743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38908970-DBC8-4662-9EB4-57BFEED8137D}"/>
              </a:ext>
            </a:extLst>
          </p:cNvPr>
          <p:cNvCxnSpPr>
            <a:cxnSpLocks/>
          </p:cNvCxnSpPr>
          <p:nvPr/>
        </p:nvCxnSpPr>
        <p:spPr>
          <a:xfrm flipV="1">
            <a:off x="7590928" y="6178158"/>
            <a:ext cx="882303" cy="57982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Rectangle: Rounded Corners 518">
            <a:extLst>
              <a:ext uri="{FF2B5EF4-FFF2-40B4-BE49-F238E27FC236}">
                <a16:creationId xmlns:a16="http://schemas.microsoft.com/office/drawing/2014/main" id="{C8B0B7D7-62D5-43AB-BE57-587E9C6C64E4}"/>
              </a:ext>
            </a:extLst>
          </p:cNvPr>
          <p:cNvSpPr/>
          <p:nvPr/>
        </p:nvSpPr>
        <p:spPr>
          <a:xfrm>
            <a:off x="1258190" y="3263899"/>
            <a:ext cx="2921875" cy="4957409"/>
          </a:xfrm>
          <a:prstGeom prst="roundRect">
            <a:avLst>
              <a:gd name="adj" fmla="val 2361"/>
            </a:avLst>
          </a:prstGeom>
          <a:solidFill>
            <a:schemeClr val="accent5">
              <a:lumMod val="20000"/>
              <a:lumOff val="80000"/>
            </a:schemeClr>
          </a:solidFill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A5B3F56-7056-42A2-8967-5533EDA9F766}"/>
              </a:ext>
            </a:extLst>
          </p:cNvPr>
          <p:cNvSpPr/>
          <p:nvPr/>
        </p:nvSpPr>
        <p:spPr>
          <a:xfrm>
            <a:off x="4343382" y="3263899"/>
            <a:ext cx="2287392" cy="2890278"/>
          </a:xfrm>
          <a:prstGeom prst="roundRect">
            <a:avLst>
              <a:gd name="adj" fmla="val 2551"/>
            </a:avLst>
          </a:prstGeom>
          <a:solidFill>
            <a:schemeClr val="accent3">
              <a:lumMod val="20000"/>
              <a:lumOff val="80000"/>
            </a:schemeClr>
          </a:solidFill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1BF1F670-34E0-48A0-99EC-E5B0BAFCFD09}"/>
              </a:ext>
            </a:extLst>
          </p:cNvPr>
          <p:cNvGrpSpPr/>
          <p:nvPr/>
        </p:nvGrpSpPr>
        <p:grpSpPr>
          <a:xfrm rot="20363795">
            <a:off x="8479336" y="5446933"/>
            <a:ext cx="3197610" cy="709152"/>
            <a:chOff x="7542930" y="4583389"/>
            <a:chExt cx="3197610" cy="709152"/>
          </a:xfrm>
        </p:grpSpPr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589E8B7D-8B90-433E-BBA4-3EBA5D18818F}"/>
                </a:ext>
              </a:extLst>
            </p:cNvPr>
            <p:cNvSpPr/>
            <p:nvPr/>
          </p:nvSpPr>
          <p:spPr>
            <a:xfrm rot="15431200">
              <a:off x="8878845" y="3339160"/>
              <a:ext cx="525780" cy="319761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6267115F-67CD-4CAB-8D30-D9BA43514131}"/>
                </a:ext>
              </a:extLst>
            </p:cNvPr>
            <p:cNvCxnSpPr>
              <a:cxnSpLocks/>
              <a:stCxn id="429" idx="0"/>
              <a:endCxn id="429" idx="2"/>
            </p:cNvCxnSpPr>
            <p:nvPr/>
          </p:nvCxnSpPr>
          <p:spPr>
            <a:xfrm flipV="1">
              <a:off x="7582744" y="4583389"/>
              <a:ext cx="3117982" cy="709152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9" name="그룹 74">
            <a:extLst>
              <a:ext uri="{FF2B5EF4-FFF2-40B4-BE49-F238E27FC236}">
                <a16:creationId xmlns:a16="http://schemas.microsoft.com/office/drawing/2014/main" id="{F38D15CF-CE8D-4142-A102-4854EC307CE5}"/>
              </a:ext>
            </a:extLst>
          </p:cNvPr>
          <p:cNvGrpSpPr>
            <a:grpSpLocks noChangeAspect="1"/>
          </p:cNvGrpSpPr>
          <p:nvPr/>
        </p:nvGrpSpPr>
        <p:grpSpPr>
          <a:xfrm>
            <a:off x="9749458" y="6036198"/>
            <a:ext cx="506717" cy="784907"/>
            <a:chOff x="9633242" y="2400882"/>
            <a:chExt cx="1341146" cy="2306490"/>
          </a:xfrm>
        </p:grpSpPr>
        <p:sp>
          <p:nvSpPr>
            <p:cNvPr id="440" name="원통형 75">
              <a:extLst>
                <a:ext uri="{FF2B5EF4-FFF2-40B4-BE49-F238E27FC236}">
                  <a16:creationId xmlns:a16="http://schemas.microsoft.com/office/drawing/2014/main" id="{E4B20684-9533-42D9-B6FF-8CE0C74332EE}"/>
                </a:ext>
              </a:extLst>
            </p:cNvPr>
            <p:cNvSpPr/>
            <p:nvPr/>
          </p:nvSpPr>
          <p:spPr>
            <a:xfrm>
              <a:off x="10136046" y="3987909"/>
              <a:ext cx="331977" cy="719463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1" name="그룹 76">
              <a:extLst>
                <a:ext uri="{FF2B5EF4-FFF2-40B4-BE49-F238E27FC236}">
                  <a16:creationId xmlns:a16="http://schemas.microsoft.com/office/drawing/2014/main" id="{A062090A-1A25-4B75-A045-E7A2B27060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33242" y="2807124"/>
              <a:ext cx="1341146" cy="1424957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45" name="이등변 삼각형 80">
                <a:extLst>
                  <a:ext uri="{FF2B5EF4-FFF2-40B4-BE49-F238E27FC236}">
                    <a16:creationId xmlns:a16="http://schemas.microsoft.com/office/drawing/2014/main" id="{E8DF8963-7E20-463B-8996-586F7B4C8792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6" name="이등변 삼각형 81">
                <a:extLst>
                  <a:ext uri="{FF2B5EF4-FFF2-40B4-BE49-F238E27FC236}">
                    <a16:creationId xmlns:a16="http://schemas.microsoft.com/office/drawing/2014/main" id="{B84B1DED-00F6-402A-8A80-8D88977160C4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42" name="그룹 77">
              <a:extLst>
                <a:ext uri="{FF2B5EF4-FFF2-40B4-BE49-F238E27FC236}">
                  <a16:creationId xmlns:a16="http://schemas.microsoft.com/office/drawing/2014/main" id="{0280AB5C-2CD9-432E-9A55-5B887D3B55A6}"/>
                </a:ext>
              </a:extLst>
            </p:cNvPr>
            <p:cNvGrpSpPr/>
            <p:nvPr/>
          </p:nvGrpSpPr>
          <p:grpSpPr>
            <a:xfrm>
              <a:off x="9755570" y="2400882"/>
              <a:ext cx="1080258" cy="1147766"/>
              <a:chOff x="3583978" y="5051966"/>
              <a:chExt cx="1080258" cy="1462281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43" name="이등변 삼각형 78">
                <a:extLst>
                  <a:ext uri="{FF2B5EF4-FFF2-40B4-BE49-F238E27FC236}">
                    <a16:creationId xmlns:a16="http://schemas.microsoft.com/office/drawing/2014/main" id="{DFA364B6-FE22-403E-A38C-5F6C427C5E99}"/>
                  </a:ext>
                </a:extLst>
              </p:cNvPr>
              <p:cNvSpPr/>
              <p:nvPr/>
            </p:nvSpPr>
            <p:spPr>
              <a:xfrm rot="16200000">
                <a:off x="3123813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4" name="이등변 삼각형 79">
                <a:extLst>
                  <a:ext uri="{FF2B5EF4-FFF2-40B4-BE49-F238E27FC236}">
                    <a16:creationId xmlns:a16="http://schemas.microsoft.com/office/drawing/2014/main" id="{4F66F218-120A-4C96-87A2-5CF708FBF72B}"/>
                  </a:ext>
                </a:extLst>
              </p:cNvPr>
              <p:cNvSpPr/>
              <p:nvPr/>
            </p:nvSpPr>
            <p:spPr>
              <a:xfrm rot="5400000" flipH="1">
                <a:off x="3662119" y="5512131"/>
                <a:ext cx="1462281" cy="541952"/>
              </a:xfrm>
              <a:prstGeom prst="triangle">
                <a:avLst>
                  <a:gd name="adj" fmla="val 1941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F9F303A-0170-409D-9A71-25570CE33E18}"/>
              </a:ext>
            </a:extLst>
          </p:cNvPr>
          <p:cNvGrpSpPr/>
          <p:nvPr/>
        </p:nvGrpSpPr>
        <p:grpSpPr>
          <a:xfrm>
            <a:off x="8375089" y="5227210"/>
            <a:ext cx="738768" cy="950288"/>
            <a:chOff x="9323982" y="5227883"/>
            <a:chExt cx="738768" cy="950288"/>
          </a:xfrm>
        </p:grpSpPr>
        <p:pic>
          <p:nvPicPr>
            <p:cNvPr id="447" name="Graphic 446" descr="Man">
              <a:extLst>
                <a:ext uri="{FF2B5EF4-FFF2-40B4-BE49-F238E27FC236}">
                  <a16:creationId xmlns:a16="http://schemas.microsoft.com/office/drawing/2014/main" id="{B915B3BA-1009-4BB0-94EE-DB6E4641D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23982" y="5426393"/>
              <a:ext cx="738768" cy="738768"/>
            </a:xfrm>
            <a:prstGeom prst="rect">
              <a:avLst/>
            </a:prstGeom>
          </p:spPr>
        </p:pic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A1F277F5-81C3-43FF-9540-6C6F3EFF6D71}"/>
                </a:ext>
              </a:extLst>
            </p:cNvPr>
            <p:cNvGrpSpPr/>
            <p:nvPr/>
          </p:nvGrpSpPr>
          <p:grpSpPr>
            <a:xfrm>
              <a:off x="9420904" y="5227883"/>
              <a:ext cx="609771" cy="950288"/>
              <a:chOff x="3380792" y="3402109"/>
              <a:chExt cx="1231900" cy="1165225"/>
            </a:xfrm>
          </p:grpSpPr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F7C6E3E8-0368-4A1B-A618-F65591AB45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80792" y="4316507"/>
                <a:ext cx="317500" cy="25082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8185BCB0-88CA-4094-8DD8-5D099CA9EDF0}"/>
                  </a:ext>
                </a:extLst>
              </p:cNvPr>
              <p:cNvCxnSpPr/>
              <p:nvPr/>
            </p:nvCxnSpPr>
            <p:spPr>
              <a:xfrm>
                <a:off x="3698292" y="3402109"/>
                <a:ext cx="0" cy="9144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F307A706-A14A-41E1-B245-BA9208FA44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8292" y="4316507"/>
                <a:ext cx="914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6FE5BF16-FA92-4FBC-B702-F00570BAF70A}"/>
                  </a:ext>
                </a:extLst>
              </p:cNvPr>
              <p:cNvSpPr/>
              <p:nvPr/>
            </p:nvSpPr>
            <p:spPr>
              <a:xfrm>
                <a:off x="3380792" y="3652934"/>
                <a:ext cx="914401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A9491E01-9C30-486D-993A-0333F52A1193}"/>
                  </a:ext>
                </a:extLst>
              </p:cNvPr>
              <p:cNvCxnSpPr/>
              <p:nvPr/>
            </p:nvCxnSpPr>
            <p:spPr>
              <a:xfrm>
                <a:off x="4612692" y="3402109"/>
                <a:ext cx="0" cy="914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1EA1E9C6-2BE6-48AF-9927-8293385547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8292" y="3402109"/>
                <a:ext cx="914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81F8CE54-F650-4EC5-A305-BB30F4E26C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95192" y="3402109"/>
                <a:ext cx="317500" cy="2508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104D12F5-69ED-454B-AB57-4317AB30F0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95192" y="4316508"/>
                <a:ext cx="317500" cy="2508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9179F845-6D6B-4310-8940-450FAAA78E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80792" y="3402109"/>
                <a:ext cx="317500" cy="2508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그룹 336">
            <a:extLst>
              <a:ext uri="{FF2B5EF4-FFF2-40B4-BE49-F238E27FC236}">
                <a16:creationId xmlns:a16="http://schemas.microsoft.com/office/drawing/2014/main" id="{9735D68C-1C7B-474F-ADBA-6716D636BA90}"/>
              </a:ext>
            </a:extLst>
          </p:cNvPr>
          <p:cNvGrpSpPr/>
          <p:nvPr/>
        </p:nvGrpSpPr>
        <p:grpSpPr>
          <a:xfrm>
            <a:off x="9337450" y="3887028"/>
            <a:ext cx="878218" cy="1669560"/>
            <a:chOff x="4242743" y="0"/>
            <a:chExt cx="3164666" cy="6016272"/>
          </a:xfrm>
        </p:grpSpPr>
        <p:sp>
          <p:nvSpPr>
            <p:cNvPr id="183" name="직사각형 337">
              <a:extLst>
                <a:ext uri="{FF2B5EF4-FFF2-40B4-BE49-F238E27FC236}">
                  <a16:creationId xmlns:a16="http://schemas.microsoft.com/office/drawing/2014/main" id="{1535EE40-5492-47C5-92E7-EC80EC1284C0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이등변 삼각형 338">
              <a:extLst>
                <a:ext uri="{FF2B5EF4-FFF2-40B4-BE49-F238E27FC236}">
                  <a16:creationId xmlns:a16="http://schemas.microsoft.com/office/drawing/2014/main" id="{85B49D30-6153-4564-AFE5-9E55545187A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직사각형 339">
              <a:extLst>
                <a:ext uri="{FF2B5EF4-FFF2-40B4-BE49-F238E27FC236}">
                  <a16:creationId xmlns:a16="http://schemas.microsoft.com/office/drawing/2014/main" id="{BF9EC5E6-EB6C-4F10-BE75-CEAE5E8F7FA5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이등변 삼각형 340">
              <a:extLst>
                <a:ext uri="{FF2B5EF4-FFF2-40B4-BE49-F238E27FC236}">
                  <a16:creationId xmlns:a16="http://schemas.microsoft.com/office/drawing/2014/main" id="{A61AC7D2-EB27-405F-A3B4-4AB8108A445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직사각형 341">
              <a:extLst>
                <a:ext uri="{FF2B5EF4-FFF2-40B4-BE49-F238E27FC236}">
                  <a16:creationId xmlns:a16="http://schemas.microsoft.com/office/drawing/2014/main" id="{505005EB-DD15-468E-B7ED-F32B0F1C5EAC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사각형 342">
              <a:extLst>
                <a:ext uri="{FF2B5EF4-FFF2-40B4-BE49-F238E27FC236}">
                  <a16:creationId xmlns:a16="http://schemas.microsoft.com/office/drawing/2014/main" id="{48FF5160-1C75-4BB5-A04A-D7EB316D99B9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9" name="이등변 삼각형 343">
              <a:extLst>
                <a:ext uri="{FF2B5EF4-FFF2-40B4-BE49-F238E27FC236}">
                  <a16:creationId xmlns:a16="http://schemas.microsoft.com/office/drawing/2014/main" id="{3D802711-1C90-4EC5-9AEE-C1D62B85E49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0" name="이등변 삼각형 344">
              <a:extLst>
                <a:ext uri="{FF2B5EF4-FFF2-40B4-BE49-F238E27FC236}">
                  <a16:creationId xmlns:a16="http://schemas.microsoft.com/office/drawing/2014/main" id="{21C3A599-CAC5-466B-9C20-F3AD1DAE7D4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이등변 삼각형 345">
              <a:extLst>
                <a:ext uri="{FF2B5EF4-FFF2-40B4-BE49-F238E27FC236}">
                  <a16:creationId xmlns:a16="http://schemas.microsoft.com/office/drawing/2014/main" id="{39064519-7F9E-4946-8B1C-47D3D07398B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2" name="이등변 삼각형 346">
              <a:extLst>
                <a:ext uri="{FF2B5EF4-FFF2-40B4-BE49-F238E27FC236}">
                  <a16:creationId xmlns:a16="http://schemas.microsoft.com/office/drawing/2014/main" id="{F40CF178-2E1A-4ECC-9CF4-CC54BE995C2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직사각형 347">
              <a:extLst>
                <a:ext uri="{FF2B5EF4-FFF2-40B4-BE49-F238E27FC236}">
                  <a16:creationId xmlns:a16="http://schemas.microsoft.com/office/drawing/2014/main" id="{334569B2-1685-4B78-91E6-4661EA30CAB2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직사각형 348">
              <a:extLst>
                <a:ext uri="{FF2B5EF4-FFF2-40B4-BE49-F238E27FC236}">
                  <a16:creationId xmlns:a16="http://schemas.microsoft.com/office/drawing/2014/main" id="{54DA42BF-BF21-46E1-A6EE-63E6DF76E7F9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5" name="그룹 349">
              <a:extLst>
                <a:ext uri="{FF2B5EF4-FFF2-40B4-BE49-F238E27FC236}">
                  <a16:creationId xmlns:a16="http://schemas.microsoft.com/office/drawing/2014/main" id="{7EF0DC9F-DE87-4AF9-8206-E1BC659AE36F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312" name="이등변 삼각형 414">
                <a:extLst>
                  <a:ext uri="{FF2B5EF4-FFF2-40B4-BE49-F238E27FC236}">
                    <a16:creationId xmlns:a16="http://schemas.microsoft.com/office/drawing/2014/main" id="{650028B3-1E9D-454E-88C9-E9D216247CB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3" name="이등변 삼각형 415">
                <a:extLst>
                  <a:ext uri="{FF2B5EF4-FFF2-40B4-BE49-F238E27FC236}">
                    <a16:creationId xmlns:a16="http://schemas.microsoft.com/office/drawing/2014/main" id="{9A613822-F6F1-431A-A130-A6A54B80674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6" name="직사각형 350">
              <a:extLst>
                <a:ext uri="{FF2B5EF4-FFF2-40B4-BE49-F238E27FC236}">
                  <a16:creationId xmlns:a16="http://schemas.microsoft.com/office/drawing/2014/main" id="{118F2B9C-1EE0-4FF9-B69E-F3AE440021E2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이등변 삼각형 351">
              <a:extLst>
                <a:ext uri="{FF2B5EF4-FFF2-40B4-BE49-F238E27FC236}">
                  <a16:creationId xmlns:a16="http://schemas.microsoft.com/office/drawing/2014/main" id="{0EA084C1-ABE7-420F-AEA2-55884A59D89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8" name="직사각형 352">
              <a:extLst>
                <a:ext uri="{FF2B5EF4-FFF2-40B4-BE49-F238E27FC236}">
                  <a16:creationId xmlns:a16="http://schemas.microsoft.com/office/drawing/2014/main" id="{16AEEFC0-D6EA-4B2B-B6A1-F721EB605615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이등변 삼각형 353">
              <a:extLst>
                <a:ext uri="{FF2B5EF4-FFF2-40B4-BE49-F238E27FC236}">
                  <a16:creationId xmlns:a16="http://schemas.microsoft.com/office/drawing/2014/main" id="{FF33284C-EB6B-4059-8652-18421A6138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이등변 삼각형 354">
              <a:extLst>
                <a:ext uri="{FF2B5EF4-FFF2-40B4-BE49-F238E27FC236}">
                  <a16:creationId xmlns:a16="http://schemas.microsoft.com/office/drawing/2014/main" id="{F08676AD-7BCB-4BFC-A0C2-28F115E928A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이등변 삼각형 355">
              <a:extLst>
                <a:ext uri="{FF2B5EF4-FFF2-40B4-BE49-F238E27FC236}">
                  <a16:creationId xmlns:a16="http://schemas.microsoft.com/office/drawing/2014/main" id="{6A584F89-CBFB-4481-BE50-F65615E7E9D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직사각형 356">
              <a:extLst>
                <a:ext uri="{FF2B5EF4-FFF2-40B4-BE49-F238E27FC236}">
                  <a16:creationId xmlns:a16="http://schemas.microsoft.com/office/drawing/2014/main" id="{878434A2-4EBC-457A-97A7-C4B4CCF72109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" name="직사각형 357">
              <a:extLst>
                <a:ext uri="{FF2B5EF4-FFF2-40B4-BE49-F238E27FC236}">
                  <a16:creationId xmlns:a16="http://schemas.microsoft.com/office/drawing/2014/main" id="{33CEDA46-ED29-41C7-A0F3-4AAD9D7C2886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" name="이등변 삼각형 358">
              <a:extLst>
                <a:ext uri="{FF2B5EF4-FFF2-40B4-BE49-F238E27FC236}">
                  <a16:creationId xmlns:a16="http://schemas.microsoft.com/office/drawing/2014/main" id="{D1DAA79B-3D2F-4221-A9DA-BA57BD55DA1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이등변 삼각형 359">
              <a:extLst>
                <a:ext uri="{FF2B5EF4-FFF2-40B4-BE49-F238E27FC236}">
                  <a16:creationId xmlns:a16="http://schemas.microsoft.com/office/drawing/2014/main" id="{53A964FC-F711-4AE8-9230-8BB6741D989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8" name="이등변 삼각형 360">
              <a:extLst>
                <a:ext uri="{FF2B5EF4-FFF2-40B4-BE49-F238E27FC236}">
                  <a16:creationId xmlns:a16="http://schemas.microsoft.com/office/drawing/2014/main" id="{78C9A287-9996-4F80-8F1E-9CA7DC71EF7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9" name="이등변 삼각형 361">
              <a:extLst>
                <a:ext uri="{FF2B5EF4-FFF2-40B4-BE49-F238E27FC236}">
                  <a16:creationId xmlns:a16="http://schemas.microsoft.com/office/drawing/2014/main" id="{A80EF889-4ECA-4D85-AD2D-CEE466B9A29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0" name="직사각형 362">
              <a:extLst>
                <a:ext uri="{FF2B5EF4-FFF2-40B4-BE49-F238E27FC236}">
                  <a16:creationId xmlns:a16="http://schemas.microsoft.com/office/drawing/2014/main" id="{6681E9E5-385F-4D00-923B-725546AEF2A5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1" name="이등변 삼각형 363">
              <a:extLst>
                <a:ext uri="{FF2B5EF4-FFF2-40B4-BE49-F238E27FC236}">
                  <a16:creationId xmlns:a16="http://schemas.microsoft.com/office/drawing/2014/main" id="{753AE470-A7D7-4184-B262-4BA17F198EA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2" name="직사각형 364">
              <a:extLst>
                <a:ext uri="{FF2B5EF4-FFF2-40B4-BE49-F238E27FC236}">
                  <a16:creationId xmlns:a16="http://schemas.microsoft.com/office/drawing/2014/main" id="{E549B3A8-C68B-4B4E-BA28-C463A55B970E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3" name="이등변 삼각형 365">
              <a:extLst>
                <a:ext uri="{FF2B5EF4-FFF2-40B4-BE49-F238E27FC236}">
                  <a16:creationId xmlns:a16="http://schemas.microsoft.com/office/drawing/2014/main" id="{BD95533E-F320-4BE2-92BB-A80DB6705FF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4" name="이등변 삼각형 366">
              <a:extLst>
                <a:ext uri="{FF2B5EF4-FFF2-40B4-BE49-F238E27FC236}">
                  <a16:creationId xmlns:a16="http://schemas.microsoft.com/office/drawing/2014/main" id="{FAD88C74-CE97-41F7-A2AF-90BE1CEB5CE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5" name="이등변 삼각형 367">
              <a:extLst>
                <a:ext uri="{FF2B5EF4-FFF2-40B4-BE49-F238E27FC236}">
                  <a16:creationId xmlns:a16="http://schemas.microsoft.com/office/drawing/2014/main" id="{F17E27ED-6973-4B65-91EB-FD824820E76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6" name="직사각형 368">
              <a:extLst>
                <a:ext uri="{FF2B5EF4-FFF2-40B4-BE49-F238E27FC236}">
                  <a16:creationId xmlns:a16="http://schemas.microsoft.com/office/drawing/2014/main" id="{B5861EF7-8282-4C41-9BC3-6C041655B561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7" name="직사각형 369">
              <a:extLst>
                <a:ext uri="{FF2B5EF4-FFF2-40B4-BE49-F238E27FC236}">
                  <a16:creationId xmlns:a16="http://schemas.microsoft.com/office/drawing/2014/main" id="{029F8CC2-F481-44CA-94BE-850E0422BC50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8" name="이등변 삼각형 370">
              <a:extLst>
                <a:ext uri="{FF2B5EF4-FFF2-40B4-BE49-F238E27FC236}">
                  <a16:creationId xmlns:a16="http://schemas.microsoft.com/office/drawing/2014/main" id="{160174DE-2371-437D-A8BC-01FF749F1DA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9" name="이등변 삼각형 371">
              <a:extLst>
                <a:ext uri="{FF2B5EF4-FFF2-40B4-BE49-F238E27FC236}">
                  <a16:creationId xmlns:a16="http://schemas.microsoft.com/office/drawing/2014/main" id="{6691D456-3C0C-461D-87F9-9EEC7B3539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0" name="이등변 삼각형 372">
              <a:extLst>
                <a:ext uri="{FF2B5EF4-FFF2-40B4-BE49-F238E27FC236}">
                  <a16:creationId xmlns:a16="http://schemas.microsoft.com/office/drawing/2014/main" id="{1CEFE9AB-2D7D-49D5-98CE-06917E9EF22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1" name="이등변 삼각형 373">
              <a:extLst>
                <a:ext uri="{FF2B5EF4-FFF2-40B4-BE49-F238E27FC236}">
                  <a16:creationId xmlns:a16="http://schemas.microsoft.com/office/drawing/2014/main" id="{D6C1BE20-7074-4627-8C76-1A1EB5A4761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2" name="직사각형 374">
              <a:extLst>
                <a:ext uri="{FF2B5EF4-FFF2-40B4-BE49-F238E27FC236}">
                  <a16:creationId xmlns:a16="http://schemas.microsoft.com/office/drawing/2014/main" id="{E5A3591B-9D4A-4A8C-BC98-56AF1D78D11C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3" name="이등변 삼각형 375">
              <a:extLst>
                <a:ext uri="{FF2B5EF4-FFF2-40B4-BE49-F238E27FC236}">
                  <a16:creationId xmlns:a16="http://schemas.microsoft.com/office/drawing/2014/main" id="{778DBD29-CC84-4AD5-97E8-235CE1FAA31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4" name="직사각형 376">
              <a:extLst>
                <a:ext uri="{FF2B5EF4-FFF2-40B4-BE49-F238E27FC236}">
                  <a16:creationId xmlns:a16="http://schemas.microsoft.com/office/drawing/2014/main" id="{EE3BD704-2528-46A5-B3A7-5581F4A6CF1B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5" name="이등변 삼각형 377">
              <a:extLst>
                <a:ext uri="{FF2B5EF4-FFF2-40B4-BE49-F238E27FC236}">
                  <a16:creationId xmlns:a16="http://schemas.microsoft.com/office/drawing/2014/main" id="{248790BC-2A81-47E7-825B-8F0ABBF0ECC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6" name="이등변 삼각형 378">
              <a:extLst>
                <a:ext uri="{FF2B5EF4-FFF2-40B4-BE49-F238E27FC236}">
                  <a16:creationId xmlns:a16="http://schemas.microsoft.com/office/drawing/2014/main" id="{79B2B3F7-E51A-435E-8179-721BF892DB2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이등변 삼각형 379">
              <a:extLst>
                <a:ext uri="{FF2B5EF4-FFF2-40B4-BE49-F238E27FC236}">
                  <a16:creationId xmlns:a16="http://schemas.microsoft.com/office/drawing/2014/main" id="{B7938BEE-D9A7-44FD-81FA-1F007AB8908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직사각형 380">
              <a:extLst>
                <a:ext uri="{FF2B5EF4-FFF2-40B4-BE49-F238E27FC236}">
                  <a16:creationId xmlns:a16="http://schemas.microsoft.com/office/drawing/2014/main" id="{31FCC623-51B9-4B9C-904A-DC873B0756CC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직사각형 381">
              <a:extLst>
                <a:ext uri="{FF2B5EF4-FFF2-40B4-BE49-F238E27FC236}">
                  <a16:creationId xmlns:a16="http://schemas.microsoft.com/office/drawing/2014/main" id="{64937974-C35D-4ECB-8FEA-C2446D88DB2A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0" name="이등변 삼각형 382">
              <a:extLst>
                <a:ext uri="{FF2B5EF4-FFF2-40B4-BE49-F238E27FC236}">
                  <a16:creationId xmlns:a16="http://schemas.microsoft.com/office/drawing/2014/main" id="{7A3328D3-04B0-463E-A993-435DB871511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1" name="이등변 삼각형 383">
              <a:extLst>
                <a:ext uri="{FF2B5EF4-FFF2-40B4-BE49-F238E27FC236}">
                  <a16:creationId xmlns:a16="http://schemas.microsoft.com/office/drawing/2014/main" id="{E85CDC06-4D6A-4F4D-A6EB-560CDACBA4A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2" name="이등변 삼각형 384">
              <a:extLst>
                <a:ext uri="{FF2B5EF4-FFF2-40B4-BE49-F238E27FC236}">
                  <a16:creationId xmlns:a16="http://schemas.microsoft.com/office/drawing/2014/main" id="{00D1953F-EFA1-49D7-BB6A-F223396B252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이등변 삼각형 385">
              <a:extLst>
                <a:ext uri="{FF2B5EF4-FFF2-40B4-BE49-F238E27FC236}">
                  <a16:creationId xmlns:a16="http://schemas.microsoft.com/office/drawing/2014/main" id="{D12FBBB7-D412-494F-BC6A-20C94BB8B66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4" name="그룹 386">
              <a:extLst>
                <a:ext uri="{FF2B5EF4-FFF2-40B4-BE49-F238E27FC236}">
                  <a16:creationId xmlns:a16="http://schemas.microsoft.com/office/drawing/2014/main" id="{264DA2F7-8547-4C67-AB8C-65386E803561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302" name="직사각형 404">
                <a:extLst>
                  <a:ext uri="{FF2B5EF4-FFF2-40B4-BE49-F238E27FC236}">
                    <a16:creationId xmlns:a16="http://schemas.microsoft.com/office/drawing/2014/main" id="{B748F240-F1B4-4809-A891-2F820246DAA7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3" name="이등변 삼각형 405">
                <a:extLst>
                  <a:ext uri="{FF2B5EF4-FFF2-40B4-BE49-F238E27FC236}">
                    <a16:creationId xmlns:a16="http://schemas.microsoft.com/office/drawing/2014/main" id="{009CE1CC-4FDF-4E38-A272-C7CA5F2756C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4" name="직사각형 406">
                <a:extLst>
                  <a:ext uri="{FF2B5EF4-FFF2-40B4-BE49-F238E27FC236}">
                    <a16:creationId xmlns:a16="http://schemas.microsoft.com/office/drawing/2014/main" id="{6A144C5E-122E-438B-8919-E31A99275829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5" name="이등변 삼각형 407">
                <a:extLst>
                  <a:ext uri="{FF2B5EF4-FFF2-40B4-BE49-F238E27FC236}">
                    <a16:creationId xmlns:a16="http://schemas.microsoft.com/office/drawing/2014/main" id="{F890BF57-1D9D-40EE-B325-DD3A86B47C2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6" name="이등변 삼각형 408">
                <a:extLst>
                  <a:ext uri="{FF2B5EF4-FFF2-40B4-BE49-F238E27FC236}">
                    <a16:creationId xmlns:a16="http://schemas.microsoft.com/office/drawing/2014/main" id="{EEA28D15-2496-43B4-8EDA-078B635DF4A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7" name="이등변 삼각형 409">
                <a:extLst>
                  <a:ext uri="{FF2B5EF4-FFF2-40B4-BE49-F238E27FC236}">
                    <a16:creationId xmlns:a16="http://schemas.microsoft.com/office/drawing/2014/main" id="{D6A81B2A-9FEA-4688-8D2C-8B8A55D24E5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8" name="이등변 삼각형 410">
                <a:extLst>
                  <a:ext uri="{FF2B5EF4-FFF2-40B4-BE49-F238E27FC236}">
                    <a16:creationId xmlns:a16="http://schemas.microsoft.com/office/drawing/2014/main" id="{D1EE9AFC-5C60-4621-AE30-9EDC7A4ACEA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9" name="이등변 삼각형 411">
                <a:extLst>
                  <a:ext uri="{FF2B5EF4-FFF2-40B4-BE49-F238E27FC236}">
                    <a16:creationId xmlns:a16="http://schemas.microsoft.com/office/drawing/2014/main" id="{0B48626A-F5C9-4158-9E14-78F79CD2D8C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0" name="이등변 삼각형 412">
                <a:extLst>
                  <a:ext uri="{FF2B5EF4-FFF2-40B4-BE49-F238E27FC236}">
                    <a16:creationId xmlns:a16="http://schemas.microsoft.com/office/drawing/2014/main" id="{CF562E39-6730-441E-809F-02A97897F1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1" name="이등변 삼각형 413">
                <a:extLst>
                  <a:ext uri="{FF2B5EF4-FFF2-40B4-BE49-F238E27FC236}">
                    <a16:creationId xmlns:a16="http://schemas.microsoft.com/office/drawing/2014/main" id="{CD111CF7-9A33-4009-A000-74258140B2B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285" name="직선 연결선 387">
              <a:extLst>
                <a:ext uri="{FF2B5EF4-FFF2-40B4-BE49-F238E27FC236}">
                  <a16:creationId xmlns:a16="http://schemas.microsoft.com/office/drawing/2014/main" id="{3934838C-EEAB-4B36-B2C7-FC0D34FA1ED5}"/>
                </a:ext>
              </a:extLst>
            </p:cNvPr>
            <p:cNvCxnSpPr>
              <a:cxnSpLocks/>
              <a:stCxn id="303" idx="2"/>
              <a:endCxn id="313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연결선 388">
              <a:extLst>
                <a:ext uri="{FF2B5EF4-FFF2-40B4-BE49-F238E27FC236}">
                  <a16:creationId xmlns:a16="http://schemas.microsoft.com/office/drawing/2014/main" id="{67181F22-8653-4645-8001-E4F3C83497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직선 연결선 389">
              <a:extLst>
                <a:ext uri="{FF2B5EF4-FFF2-40B4-BE49-F238E27FC236}">
                  <a16:creationId xmlns:a16="http://schemas.microsoft.com/office/drawing/2014/main" id="{844A60FC-85B8-4F56-BFDD-BC876F81E3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연결선 390">
              <a:extLst>
                <a:ext uri="{FF2B5EF4-FFF2-40B4-BE49-F238E27FC236}">
                  <a16:creationId xmlns:a16="http://schemas.microsoft.com/office/drawing/2014/main" id="{9608C5AF-BF41-40AB-8F5F-4256F5D2C4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직선 연결선 391">
              <a:extLst>
                <a:ext uri="{FF2B5EF4-FFF2-40B4-BE49-F238E27FC236}">
                  <a16:creationId xmlns:a16="http://schemas.microsoft.com/office/drawing/2014/main" id="{2476CE77-232F-47D5-B6AA-73B5D39539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직선 연결선 392">
              <a:extLst>
                <a:ext uri="{FF2B5EF4-FFF2-40B4-BE49-F238E27FC236}">
                  <a16:creationId xmlns:a16="http://schemas.microsoft.com/office/drawing/2014/main" id="{8C9C8E01-1F40-4E8F-8B41-C24D421FD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직선 연결선 393">
              <a:extLst>
                <a:ext uri="{FF2B5EF4-FFF2-40B4-BE49-F238E27FC236}">
                  <a16:creationId xmlns:a16="http://schemas.microsoft.com/office/drawing/2014/main" id="{D8EAAD3E-94B7-41DA-86B6-8F55E74AFA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직선 연결선 394">
              <a:extLst>
                <a:ext uri="{FF2B5EF4-FFF2-40B4-BE49-F238E27FC236}">
                  <a16:creationId xmlns:a16="http://schemas.microsoft.com/office/drawing/2014/main" id="{579D4011-E664-41C3-B2E6-ECA1120BB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연결선 395">
              <a:extLst>
                <a:ext uri="{FF2B5EF4-FFF2-40B4-BE49-F238E27FC236}">
                  <a16:creationId xmlns:a16="http://schemas.microsoft.com/office/drawing/2014/main" id="{227C687C-4DE0-4AC6-8D6B-6299FA1D9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4" name="그룹 396">
              <a:extLst>
                <a:ext uri="{FF2B5EF4-FFF2-40B4-BE49-F238E27FC236}">
                  <a16:creationId xmlns:a16="http://schemas.microsoft.com/office/drawing/2014/main" id="{44F5C16D-5D5E-44EA-9673-E3C4C348B7F1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295" name="그룹 397">
                <a:extLst>
                  <a:ext uri="{FF2B5EF4-FFF2-40B4-BE49-F238E27FC236}">
                    <a16:creationId xmlns:a16="http://schemas.microsoft.com/office/drawing/2014/main" id="{EABF152B-57A0-473B-887A-270CB58584B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300" name="이등변 삼각형 402">
                  <a:extLst>
                    <a:ext uri="{FF2B5EF4-FFF2-40B4-BE49-F238E27FC236}">
                      <a16:creationId xmlns:a16="http://schemas.microsoft.com/office/drawing/2014/main" id="{D0E931B2-9655-4E73-9F36-5EA9403B6A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1" name="이등변 삼각형 403">
                  <a:extLst>
                    <a:ext uri="{FF2B5EF4-FFF2-40B4-BE49-F238E27FC236}">
                      <a16:creationId xmlns:a16="http://schemas.microsoft.com/office/drawing/2014/main" id="{6C0DEF7A-6A92-49B8-B863-B99BDEBBFA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96" name="그룹 398">
                <a:extLst>
                  <a:ext uri="{FF2B5EF4-FFF2-40B4-BE49-F238E27FC236}">
                    <a16:creationId xmlns:a16="http://schemas.microsoft.com/office/drawing/2014/main" id="{41423DB7-86EB-4B09-BA46-A78AE898B1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298" name="이등변 삼각형 400">
                  <a:extLst>
                    <a:ext uri="{FF2B5EF4-FFF2-40B4-BE49-F238E27FC236}">
                      <a16:creationId xmlns:a16="http://schemas.microsoft.com/office/drawing/2014/main" id="{32A89080-C2F5-46BE-88B4-792B4C2F8C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9" name="이등변 삼각형 401">
                  <a:extLst>
                    <a:ext uri="{FF2B5EF4-FFF2-40B4-BE49-F238E27FC236}">
                      <a16:creationId xmlns:a16="http://schemas.microsoft.com/office/drawing/2014/main" id="{7F44C548-6B11-42C6-BC40-61640E78F8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97" name="직선 연결선 399">
                <a:extLst>
                  <a:ext uri="{FF2B5EF4-FFF2-40B4-BE49-F238E27FC236}">
                    <a16:creationId xmlns:a16="http://schemas.microsoft.com/office/drawing/2014/main" id="{BB145086-0BC0-4115-B6EA-F2EFA2E430FA}"/>
                  </a:ext>
                </a:extLst>
              </p:cNvPr>
              <p:cNvCxnSpPr>
                <a:cxnSpLocks/>
                <a:stCxn id="299" idx="1"/>
                <a:endCxn id="298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6402465C-7F29-40A9-BAE5-AA955561498C}"/>
              </a:ext>
            </a:extLst>
          </p:cNvPr>
          <p:cNvGrpSpPr/>
          <p:nvPr/>
        </p:nvGrpSpPr>
        <p:grpSpPr>
          <a:xfrm flipH="1">
            <a:off x="10480794" y="4275359"/>
            <a:ext cx="1137443" cy="2314798"/>
            <a:chOff x="1894522" y="-334076"/>
            <a:chExt cx="3445217" cy="7011324"/>
          </a:xfrm>
        </p:grpSpPr>
        <p:sp>
          <p:nvSpPr>
            <p:cNvPr id="315" name="이등변 삼각형 437">
              <a:extLst>
                <a:ext uri="{FF2B5EF4-FFF2-40B4-BE49-F238E27FC236}">
                  <a16:creationId xmlns:a16="http://schemas.microsoft.com/office/drawing/2014/main" id="{3A40ECED-E8BA-4166-831E-9463E65C41D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853954" y="4914029"/>
              <a:ext cx="1803872" cy="1722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" name="이등변 삼각형 438">
              <a:extLst>
                <a:ext uri="{FF2B5EF4-FFF2-40B4-BE49-F238E27FC236}">
                  <a16:creationId xmlns:a16="http://schemas.microsoft.com/office/drawing/2014/main" id="{4FF39B88-D3A2-4CC0-B0CA-36BBEF19DD2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3576520" y="4914029"/>
              <a:ext cx="1803872" cy="172256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7" name="직사각형 440">
              <a:extLst>
                <a:ext uri="{FF2B5EF4-FFF2-40B4-BE49-F238E27FC236}">
                  <a16:creationId xmlns:a16="http://schemas.microsoft.com/office/drawing/2014/main" id="{83EB7D2A-845F-49F1-B03D-9E01DD5DEA51}"/>
                </a:ext>
              </a:extLst>
            </p:cNvPr>
            <p:cNvSpPr/>
            <p:nvPr/>
          </p:nvSpPr>
          <p:spPr>
            <a:xfrm>
              <a:off x="3617087" y="2056404"/>
              <a:ext cx="1722566" cy="37220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8" name="직사각형 439">
              <a:extLst>
                <a:ext uri="{FF2B5EF4-FFF2-40B4-BE49-F238E27FC236}">
                  <a16:creationId xmlns:a16="http://schemas.microsoft.com/office/drawing/2014/main" id="{A66D3948-363D-41C2-B75F-C85B4ED2EECB}"/>
                </a:ext>
              </a:extLst>
            </p:cNvPr>
            <p:cNvSpPr/>
            <p:nvPr/>
          </p:nvSpPr>
          <p:spPr>
            <a:xfrm>
              <a:off x="1894522" y="2055673"/>
              <a:ext cx="1722565" cy="3722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9" name="그룹 522">
              <a:extLst>
                <a:ext uri="{FF2B5EF4-FFF2-40B4-BE49-F238E27FC236}">
                  <a16:creationId xmlns:a16="http://schemas.microsoft.com/office/drawing/2014/main" id="{4D187911-4CDA-4524-AA69-741E5A19FA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00881" y="3261773"/>
              <a:ext cx="3430893" cy="3030075"/>
              <a:chOff x="3594139" y="1223442"/>
              <a:chExt cx="2873421" cy="2537731"/>
            </a:xfrm>
          </p:grpSpPr>
          <p:sp>
            <p:nvSpPr>
              <p:cNvPr id="406" name="직사각형 523">
                <a:extLst>
                  <a:ext uri="{FF2B5EF4-FFF2-40B4-BE49-F238E27FC236}">
                    <a16:creationId xmlns:a16="http://schemas.microsoft.com/office/drawing/2014/main" id="{BA0F6632-728D-4511-A074-6A9A216C00CF}"/>
                  </a:ext>
                </a:extLst>
              </p:cNvPr>
              <p:cNvSpPr/>
              <p:nvPr/>
            </p:nvSpPr>
            <p:spPr>
              <a:xfrm>
                <a:off x="3595413" y="1738994"/>
                <a:ext cx="1436049" cy="15318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7" name="직사각형 524">
                <a:extLst>
                  <a:ext uri="{FF2B5EF4-FFF2-40B4-BE49-F238E27FC236}">
                    <a16:creationId xmlns:a16="http://schemas.microsoft.com/office/drawing/2014/main" id="{EB501EAB-C1E7-4BD2-9819-4B16770AA953}"/>
                  </a:ext>
                </a:extLst>
              </p:cNvPr>
              <p:cNvSpPr/>
              <p:nvPr/>
            </p:nvSpPr>
            <p:spPr>
              <a:xfrm>
                <a:off x="5031462" y="1730628"/>
                <a:ext cx="1436098" cy="15402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8" name="이등변 삼각형 525">
                <a:extLst>
                  <a:ext uri="{FF2B5EF4-FFF2-40B4-BE49-F238E27FC236}">
                    <a16:creationId xmlns:a16="http://schemas.microsoft.com/office/drawing/2014/main" id="{B74F0FA3-66B1-4D14-8727-6A4CDF721D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10" y="238100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9" name="이등변 삼각형 526">
                <a:extLst>
                  <a:ext uri="{FF2B5EF4-FFF2-40B4-BE49-F238E27FC236}">
                    <a16:creationId xmlns:a16="http://schemas.microsoft.com/office/drawing/2014/main" id="{377E69C9-4115-49A3-AC51-49E2AF8DCF9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15" y="238100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0" name="직사각형 527">
                <a:extLst>
                  <a:ext uri="{FF2B5EF4-FFF2-40B4-BE49-F238E27FC236}">
                    <a16:creationId xmlns:a16="http://schemas.microsoft.com/office/drawing/2014/main" id="{512C1B65-67CF-478B-AF7C-C0F5DA1F5639}"/>
                  </a:ext>
                </a:extLst>
              </p:cNvPr>
              <p:cNvSpPr/>
              <p:nvPr/>
            </p:nvSpPr>
            <p:spPr>
              <a:xfrm>
                <a:off x="5031220" y="2014538"/>
                <a:ext cx="1348349" cy="10414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1" name="이등변 삼각형 528">
                <a:extLst>
                  <a:ext uri="{FF2B5EF4-FFF2-40B4-BE49-F238E27FC236}">
                    <a16:creationId xmlns:a16="http://schemas.microsoft.com/office/drawing/2014/main" id="{D183A783-4259-4637-BEB7-DBB7A8655C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26" y="1339126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2" name="이등변 삼각형 529">
                <a:extLst>
                  <a:ext uri="{FF2B5EF4-FFF2-40B4-BE49-F238E27FC236}">
                    <a16:creationId xmlns:a16="http://schemas.microsoft.com/office/drawing/2014/main" id="{D1D292C1-D2CC-4FFC-9030-B66C4CF8E5F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31" y="1339124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3" name="직사각형 530">
                <a:extLst>
                  <a:ext uri="{FF2B5EF4-FFF2-40B4-BE49-F238E27FC236}">
                    <a16:creationId xmlns:a16="http://schemas.microsoft.com/office/drawing/2014/main" id="{4216DA48-D836-45CC-ADE4-FAAB9405DB65}"/>
                  </a:ext>
                </a:extLst>
              </p:cNvPr>
              <p:cNvSpPr/>
              <p:nvPr/>
            </p:nvSpPr>
            <p:spPr>
              <a:xfrm>
                <a:off x="3682678" y="2009137"/>
                <a:ext cx="1348349" cy="104682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4" name="이등변 삼각형 531">
                <a:extLst>
                  <a:ext uri="{FF2B5EF4-FFF2-40B4-BE49-F238E27FC236}">
                    <a16:creationId xmlns:a16="http://schemas.microsoft.com/office/drawing/2014/main" id="{2B6E4353-0A1E-4D92-9152-F7F7B1D368E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521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5" name="이등변 삼각형 532">
                <a:extLst>
                  <a:ext uri="{FF2B5EF4-FFF2-40B4-BE49-F238E27FC236}">
                    <a16:creationId xmlns:a16="http://schemas.microsoft.com/office/drawing/2014/main" id="{C34B241D-AB48-404B-A78D-DAD5425447F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587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6" name="이등변 삼각형 533">
                <a:extLst>
                  <a:ext uri="{FF2B5EF4-FFF2-40B4-BE49-F238E27FC236}">
                    <a16:creationId xmlns:a16="http://schemas.microsoft.com/office/drawing/2014/main" id="{8AF251EC-4E1C-4FBC-BF0F-F8BC08A9FB2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7" name="이등변 삼각형 534">
                <a:extLst>
                  <a:ext uri="{FF2B5EF4-FFF2-40B4-BE49-F238E27FC236}">
                    <a16:creationId xmlns:a16="http://schemas.microsoft.com/office/drawing/2014/main" id="{1255832F-D81C-4166-9195-D6F670277E4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8" name="이등변 삼각형 535">
                <a:extLst>
                  <a:ext uri="{FF2B5EF4-FFF2-40B4-BE49-F238E27FC236}">
                    <a16:creationId xmlns:a16="http://schemas.microsoft.com/office/drawing/2014/main" id="{1627F13F-5BEF-4857-94DC-3A46FCB1D23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9" name="이등변 삼각형 536">
                <a:extLst>
                  <a:ext uri="{FF2B5EF4-FFF2-40B4-BE49-F238E27FC236}">
                    <a16:creationId xmlns:a16="http://schemas.microsoft.com/office/drawing/2014/main" id="{C56A2E7E-B315-4539-8F5B-350971E0B8B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0" name="이등변 삼각형 537">
                <a:extLst>
                  <a:ext uri="{FF2B5EF4-FFF2-40B4-BE49-F238E27FC236}">
                    <a16:creationId xmlns:a16="http://schemas.microsoft.com/office/drawing/2014/main" id="{8B5FEC86-917B-4737-A746-8A482C0731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884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1" name="이등변 삼각형 538">
                <a:extLst>
                  <a:ext uri="{FF2B5EF4-FFF2-40B4-BE49-F238E27FC236}">
                    <a16:creationId xmlns:a16="http://schemas.microsoft.com/office/drawing/2014/main" id="{E0973F5D-DBB7-4884-B8EC-2F7FF7BD611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950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2" name="이등변 삼각형 539">
                <a:extLst>
                  <a:ext uri="{FF2B5EF4-FFF2-40B4-BE49-F238E27FC236}">
                    <a16:creationId xmlns:a16="http://schemas.microsoft.com/office/drawing/2014/main" id="{B02FE11E-250D-4878-AD7C-670AC520331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0276" y="176845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3" name="이등변 삼각형 540">
                <a:extLst>
                  <a:ext uri="{FF2B5EF4-FFF2-40B4-BE49-F238E27FC236}">
                    <a16:creationId xmlns:a16="http://schemas.microsoft.com/office/drawing/2014/main" id="{1EBE26B5-2681-4A30-AC7F-F393C3065CC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8581" y="176845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4" name="이등변 삼각형 541">
                <a:extLst>
                  <a:ext uri="{FF2B5EF4-FFF2-40B4-BE49-F238E27FC236}">
                    <a16:creationId xmlns:a16="http://schemas.microsoft.com/office/drawing/2014/main" id="{EED1F094-B413-4085-8376-8C2B477B9E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247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5" name="이등변 삼각형 542">
                <a:extLst>
                  <a:ext uri="{FF2B5EF4-FFF2-40B4-BE49-F238E27FC236}">
                    <a16:creationId xmlns:a16="http://schemas.microsoft.com/office/drawing/2014/main" id="{FB78EE16-024E-430A-BA1B-CE7F15D06D0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313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6" name="직사각형 543">
                <a:extLst>
                  <a:ext uri="{FF2B5EF4-FFF2-40B4-BE49-F238E27FC236}">
                    <a16:creationId xmlns:a16="http://schemas.microsoft.com/office/drawing/2014/main" id="{1DC76B5B-F7E1-48F8-8EB9-42950C045559}"/>
                  </a:ext>
                </a:extLst>
              </p:cNvPr>
              <p:cNvSpPr/>
              <p:nvPr/>
            </p:nvSpPr>
            <p:spPr>
              <a:xfrm>
                <a:off x="4943053" y="2675413"/>
                <a:ext cx="87974" cy="1085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7" name="직사각형 544">
                <a:extLst>
                  <a:ext uri="{FF2B5EF4-FFF2-40B4-BE49-F238E27FC236}">
                    <a16:creationId xmlns:a16="http://schemas.microsoft.com/office/drawing/2014/main" id="{AB454154-F1B6-4B3C-9C91-20CDA66449FB}"/>
                  </a:ext>
                </a:extLst>
              </p:cNvPr>
              <p:cNvSpPr/>
              <p:nvPr/>
            </p:nvSpPr>
            <p:spPr>
              <a:xfrm>
                <a:off x="5031028" y="2675413"/>
                <a:ext cx="85866" cy="10857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20" name="그룹 2">
              <a:extLst>
                <a:ext uri="{FF2B5EF4-FFF2-40B4-BE49-F238E27FC236}">
                  <a16:creationId xmlns:a16="http://schemas.microsoft.com/office/drawing/2014/main" id="{EE44B595-CEDE-4BD1-A6BF-0F62A4489A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00522" y="1518666"/>
              <a:ext cx="3430893" cy="3030075"/>
              <a:chOff x="3594139" y="1223442"/>
              <a:chExt cx="2873421" cy="2537731"/>
            </a:xfrm>
          </p:grpSpPr>
          <p:sp>
            <p:nvSpPr>
              <p:cNvPr id="380" name="직사각형 495">
                <a:extLst>
                  <a:ext uri="{FF2B5EF4-FFF2-40B4-BE49-F238E27FC236}">
                    <a16:creationId xmlns:a16="http://schemas.microsoft.com/office/drawing/2014/main" id="{D5326147-A1C9-4BAE-BDF8-43C2206A0B0B}"/>
                  </a:ext>
                </a:extLst>
              </p:cNvPr>
              <p:cNvSpPr/>
              <p:nvPr/>
            </p:nvSpPr>
            <p:spPr>
              <a:xfrm>
                <a:off x="3595413" y="1738994"/>
                <a:ext cx="1436049" cy="15318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1" name="직사각형 496">
                <a:extLst>
                  <a:ext uri="{FF2B5EF4-FFF2-40B4-BE49-F238E27FC236}">
                    <a16:creationId xmlns:a16="http://schemas.microsoft.com/office/drawing/2014/main" id="{603CEB32-D7B8-41EA-A4E1-59E4CFE5D63A}"/>
                  </a:ext>
                </a:extLst>
              </p:cNvPr>
              <p:cNvSpPr/>
              <p:nvPr/>
            </p:nvSpPr>
            <p:spPr>
              <a:xfrm>
                <a:off x="5031462" y="1730628"/>
                <a:ext cx="1436098" cy="15402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2" name="이등변 삼각형 497">
                <a:extLst>
                  <a:ext uri="{FF2B5EF4-FFF2-40B4-BE49-F238E27FC236}">
                    <a16:creationId xmlns:a16="http://schemas.microsoft.com/office/drawing/2014/main" id="{C8D20C90-09D1-4452-B949-BD492AB1839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10" y="238100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3" name="이등변 삼각형 498">
                <a:extLst>
                  <a:ext uri="{FF2B5EF4-FFF2-40B4-BE49-F238E27FC236}">
                    <a16:creationId xmlns:a16="http://schemas.microsoft.com/office/drawing/2014/main" id="{E9652C1A-5795-4C83-A5B1-23914DFD253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15" y="238100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5" name="직사각형 499">
                <a:extLst>
                  <a:ext uri="{FF2B5EF4-FFF2-40B4-BE49-F238E27FC236}">
                    <a16:creationId xmlns:a16="http://schemas.microsoft.com/office/drawing/2014/main" id="{7994517A-1EBC-4223-88A9-EEB1B3B5FCED}"/>
                  </a:ext>
                </a:extLst>
              </p:cNvPr>
              <p:cNvSpPr/>
              <p:nvPr/>
            </p:nvSpPr>
            <p:spPr>
              <a:xfrm>
                <a:off x="5031220" y="2014538"/>
                <a:ext cx="1348349" cy="10414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7" name="이등변 삼각형 500">
                <a:extLst>
                  <a:ext uri="{FF2B5EF4-FFF2-40B4-BE49-F238E27FC236}">
                    <a16:creationId xmlns:a16="http://schemas.microsoft.com/office/drawing/2014/main" id="{29389C0E-FC4F-4FE4-A6C3-9CFA868EB94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1126" y="1339126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9" name="이등변 삼각형 501">
                <a:extLst>
                  <a:ext uri="{FF2B5EF4-FFF2-40B4-BE49-F238E27FC236}">
                    <a16:creationId xmlns:a16="http://schemas.microsoft.com/office/drawing/2014/main" id="{635B2D2A-8FF2-4B4C-AEEB-FDEDD957DC6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9431" y="1339124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1" name="직사각형 502">
                <a:extLst>
                  <a:ext uri="{FF2B5EF4-FFF2-40B4-BE49-F238E27FC236}">
                    <a16:creationId xmlns:a16="http://schemas.microsoft.com/office/drawing/2014/main" id="{1F550FD2-E181-4D03-8242-2BECF687486E}"/>
                  </a:ext>
                </a:extLst>
              </p:cNvPr>
              <p:cNvSpPr/>
              <p:nvPr/>
            </p:nvSpPr>
            <p:spPr>
              <a:xfrm>
                <a:off x="3682678" y="2009137"/>
                <a:ext cx="1348349" cy="104682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2" name="이등변 삼각형 503">
                <a:extLst>
                  <a:ext uri="{FF2B5EF4-FFF2-40B4-BE49-F238E27FC236}">
                    <a16:creationId xmlns:a16="http://schemas.microsoft.com/office/drawing/2014/main" id="{955DB0B0-1C11-46A7-AE1A-04B24D12467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521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3" name="이등변 삼각형 504">
                <a:extLst>
                  <a:ext uri="{FF2B5EF4-FFF2-40B4-BE49-F238E27FC236}">
                    <a16:creationId xmlns:a16="http://schemas.microsoft.com/office/drawing/2014/main" id="{E94CC4CC-EAC9-44D6-83FE-DAF297F8422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587" y="12573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4" name="이등변 삼각형 505">
                <a:extLst>
                  <a:ext uri="{FF2B5EF4-FFF2-40B4-BE49-F238E27FC236}">
                    <a16:creationId xmlns:a16="http://schemas.microsoft.com/office/drawing/2014/main" id="{62C284F0-5504-49B5-B60A-3466B80017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5" name="이등변 삼각형 506">
                <a:extLst>
                  <a:ext uri="{FF2B5EF4-FFF2-40B4-BE49-F238E27FC236}">
                    <a16:creationId xmlns:a16="http://schemas.microsoft.com/office/drawing/2014/main" id="{AB18DC57-A55E-4501-A239-793543EF7F0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9152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6" name="이등변 삼각형 507">
                <a:extLst>
                  <a:ext uri="{FF2B5EF4-FFF2-40B4-BE49-F238E27FC236}">
                    <a16:creationId xmlns:a16="http://schemas.microsoft.com/office/drawing/2014/main" id="{08B87A29-9008-402E-9082-970CB9BA51E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1210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7" name="이등변 삼각형 508">
                <a:extLst>
                  <a:ext uri="{FF2B5EF4-FFF2-40B4-BE49-F238E27FC236}">
                    <a16:creationId xmlns:a16="http://schemas.microsoft.com/office/drawing/2014/main" id="{A0549402-297B-4460-9F5E-2703FC13D7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7276" y="18440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8" name="이등변 삼각형 509">
                <a:extLst>
                  <a:ext uri="{FF2B5EF4-FFF2-40B4-BE49-F238E27FC236}">
                    <a16:creationId xmlns:a16="http://schemas.microsoft.com/office/drawing/2014/main" id="{DF5DC79F-01E8-44DA-A680-6EECA799C5A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884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9" name="이등변 삼각형 510">
                <a:extLst>
                  <a:ext uri="{FF2B5EF4-FFF2-40B4-BE49-F238E27FC236}">
                    <a16:creationId xmlns:a16="http://schemas.microsoft.com/office/drawing/2014/main" id="{D77D47F2-7775-4381-A6FA-DC405620799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950" y="17729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0" name="이등변 삼각형 511">
                <a:extLst>
                  <a:ext uri="{FF2B5EF4-FFF2-40B4-BE49-F238E27FC236}">
                    <a16:creationId xmlns:a16="http://schemas.microsoft.com/office/drawing/2014/main" id="{F45DB4E1-A134-4C7C-A62E-74A095F0BD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650276" y="176845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1" name="이등변 삼각형 512">
                <a:extLst>
                  <a:ext uri="{FF2B5EF4-FFF2-40B4-BE49-F238E27FC236}">
                    <a16:creationId xmlns:a16="http://schemas.microsoft.com/office/drawing/2014/main" id="{CEA47C96-8BD0-402C-89A9-69CD1E8E3F5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8581" y="176845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2" name="이등변 삼각형 513">
                <a:extLst>
                  <a:ext uri="{FF2B5EF4-FFF2-40B4-BE49-F238E27FC236}">
                    <a16:creationId xmlns:a16="http://schemas.microsoft.com/office/drawing/2014/main" id="{B083E51B-3002-4E65-B3EB-8B77D229464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560247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3" name="이등변 삼각형 514">
                <a:extLst>
                  <a:ext uri="{FF2B5EF4-FFF2-40B4-BE49-F238E27FC236}">
                    <a16:creationId xmlns:a16="http://schemas.microsoft.com/office/drawing/2014/main" id="{7364AC7B-C235-4758-9B1D-B6173892A36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996313" y="12631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4" name="직사각형 515">
                <a:extLst>
                  <a:ext uri="{FF2B5EF4-FFF2-40B4-BE49-F238E27FC236}">
                    <a16:creationId xmlns:a16="http://schemas.microsoft.com/office/drawing/2014/main" id="{579E20C2-4F75-4976-9029-EF7F0C6F1981}"/>
                  </a:ext>
                </a:extLst>
              </p:cNvPr>
              <p:cNvSpPr/>
              <p:nvPr/>
            </p:nvSpPr>
            <p:spPr>
              <a:xfrm>
                <a:off x="4943053" y="2675413"/>
                <a:ext cx="87974" cy="1085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5" name="직사각형 516">
                <a:extLst>
                  <a:ext uri="{FF2B5EF4-FFF2-40B4-BE49-F238E27FC236}">
                    <a16:creationId xmlns:a16="http://schemas.microsoft.com/office/drawing/2014/main" id="{9786FCB8-8E14-4822-AF02-013DACBF104E}"/>
                  </a:ext>
                </a:extLst>
              </p:cNvPr>
              <p:cNvSpPr/>
              <p:nvPr/>
            </p:nvSpPr>
            <p:spPr>
              <a:xfrm>
                <a:off x="5031028" y="2675413"/>
                <a:ext cx="85866" cy="10857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21" name="그룹 521">
              <a:extLst>
                <a:ext uri="{FF2B5EF4-FFF2-40B4-BE49-F238E27FC236}">
                  <a16:creationId xmlns:a16="http://schemas.microsoft.com/office/drawing/2014/main" id="{974936F3-4E50-4A0A-8726-617732796BB6}"/>
                </a:ext>
              </a:extLst>
            </p:cNvPr>
            <p:cNvGrpSpPr/>
            <p:nvPr/>
          </p:nvGrpSpPr>
          <p:grpSpPr>
            <a:xfrm>
              <a:off x="1894607" y="-334076"/>
              <a:ext cx="3445132" cy="3291808"/>
              <a:chOff x="3156443" y="745424"/>
              <a:chExt cx="3445132" cy="3291808"/>
            </a:xfrm>
          </p:grpSpPr>
          <p:sp>
            <p:nvSpPr>
              <p:cNvPr id="343" name="이등변 삼각형 434">
                <a:extLst>
                  <a:ext uri="{FF2B5EF4-FFF2-40B4-BE49-F238E27FC236}">
                    <a16:creationId xmlns:a16="http://schemas.microsoft.com/office/drawing/2014/main" id="{75BE0451-96E3-416F-A1C9-C7906A284A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115790" y="2274013"/>
                <a:ext cx="1803872" cy="172256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4" name="이등변 삼각형 436">
                <a:extLst>
                  <a:ext uri="{FF2B5EF4-FFF2-40B4-BE49-F238E27FC236}">
                    <a16:creationId xmlns:a16="http://schemas.microsoft.com/office/drawing/2014/main" id="{DDEA9177-16A7-4C14-BED2-32D2B6F49F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38356" y="2274013"/>
                <a:ext cx="1803872" cy="1722566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5" name="이등변 삼각형 428">
                <a:extLst>
                  <a:ext uri="{FF2B5EF4-FFF2-40B4-BE49-F238E27FC236}">
                    <a16:creationId xmlns:a16="http://schemas.microsoft.com/office/drawing/2014/main" id="{B9A31101-7BD7-4F76-8D22-862A2F0B556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9121" y="240044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6" name="이등변 삼각형 427">
                <a:extLst>
                  <a:ext uri="{FF2B5EF4-FFF2-40B4-BE49-F238E27FC236}">
                    <a16:creationId xmlns:a16="http://schemas.microsoft.com/office/drawing/2014/main" id="{3B340CB9-2B67-4A42-94BA-0FA1FC5DDD6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5187" y="240044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7" name="직사각형 1">
                <a:extLst>
                  <a:ext uri="{FF2B5EF4-FFF2-40B4-BE49-F238E27FC236}">
                    <a16:creationId xmlns:a16="http://schemas.microsoft.com/office/drawing/2014/main" id="{5858D41A-95AC-4960-814C-146AA74303DF}"/>
                  </a:ext>
                </a:extLst>
              </p:cNvPr>
              <p:cNvSpPr/>
              <p:nvPr/>
            </p:nvSpPr>
            <p:spPr>
              <a:xfrm>
                <a:off x="3443013" y="1586594"/>
                <a:ext cx="1436049" cy="15318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8" name="직사각형 429">
                <a:extLst>
                  <a:ext uri="{FF2B5EF4-FFF2-40B4-BE49-F238E27FC236}">
                    <a16:creationId xmlns:a16="http://schemas.microsoft.com/office/drawing/2014/main" id="{ED11E4E0-DDBA-430F-A8CA-4A7363BE0739}"/>
                  </a:ext>
                </a:extLst>
              </p:cNvPr>
              <p:cNvSpPr/>
              <p:nvPr/>
            </p:nvSpPr>
            <p:spPr>
              <a:xfrm>
                <a:off x="4879062" y="1578228"/>
                <a:ext cx="1436098" cy="15402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9" name="이등변 삼각형 441">
                <a:extLst>
                  <a:ext uri="{FF2B5EF4-FFF2-40B4-BE49-F238E27FC236}">
                    <a16:creationId xmlns:a16="http://schemas.microsoft.com/office/drawing/2014/main" id="{F6FEBD1D-E994-452D-90DA-C5D083028E8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98710" y="222860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0" name="이등변 삼각형 446">
                <a:extLst>
                  <a:ext uri="{FF2B5EF4-FFF2-40B4-BE49-F238E27FC236}">
                    <a16:creationId xmlns:a16="http://schemas.microsoft.com/office/drawing/2014/main" id="{72E4174E-4D31-44A2-990C-94B5A314B9C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7015" y="222860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1" name="직사각형 447">
                <a:extLst>
                  <a:ext uri="{FF2B5EF4-FFF2-40B4-BE49-F238E27FC236}">
                    <a16:creationId xmlns:a16="http://schemas.microsoft.com/office/drawing/2014/main" id="{B77E486E-EEA5-4C97-87E9-7B5993503B29}"/>
                  </a:ext>
                </a:extLst>
              </p:cNvPr>
              <p:cNvSpPr/>
              <p:nvPr/>
            </p:nvSpPr>
            <p:spPr>
              <a:xfrm>
                <a:off x="4878820" y="1862138"/>
                <a:ext cx="1348349" cy="10414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2" name="이등변 삼각형 448">
                <a:extLst>
                  <a:ext uri="{FF2B5EF4-FFF2-40B4-BE49-F238E27FC236}">
                    <a16:creationId xmlns:a16="http://schemas.microsoft.com/office/drawing/2014/main" id="{6B44FAF1-3A55-41F3-8217-EC435FD362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98726" y="1186726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3" name="이등변 삼각형 449">
                <a:extLst>
                  <a:ext uri="{FF2B5EF4-FFF2-40B4-BE49-F238E27FC236}">
                    <a16:creationId xmlns:a16="http://schemas.microsoft.com/office/drawing/2014/main" id="{F0D31E8F-F318-42DF-B256-A1FFBBEFA56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7031" y="1186724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4" name="직사각형 452">
                <a:extLst>
                  <a:ext uri="{FF2B5EF4-FFF2-40B4-BE49-F238E27FC236}">
                    <a16:creationId xmlns:a16="http://schemas.microsoft.com/office/drawing/2014/main" id="{8935D4B2-C5BC-44E2-8573-B2837B5D8153}"/>
                  </a:ext>
                </a:extLst>
              </p:cNvPr>
              <p:cNvSpPr/>
              <p:nvPr/>
            </p:nvSpPr>
            <p:spPr>
              <a:xfrm>
                <a:off x="3530278" y="1856737"/>
                <a:ext cx="1348349" cy="104682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5" name="이등변 삼각형 450">
                <a:extLst>
                  <a:ext uri="{FF2B5EF4-FFF2-40B4-BE49-F238E27FC236}">
                    <a16:creationId xmlns:a16="http://schemas.microsoft.com/office/drawing/2014/main" id="{27824E12-8C37-453D-A79A-ABE577D23B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9121" y="11049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6" name="이등변 삼각형 451">
                <a:extLst>
                  <a:ext uri="{FF2B5EF4-FFF2-40B4-BE49-F238E27FC236}">
                    <a16:creationId xmlns:a16="http://schemas.microsoft.com/office/drawing/2014/main" id="{0A28D180-ACE8-48C4-8BCF-A5344CD15CE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5187" y="110493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7" name="이등변 삼각형 473">
                <a:extLst>
                  <a:ext uri="{FF2B5EF4-FFF2-40B4-BE49-F238E27FC236}">
                    <a16:creationId xmlns:a16="http://schemas.microsoft.com/office/drawing/2014/main" id="{A40F36EC-A847-43CF-ABF1-3870B76F09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8810" y="17628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8" name="이등변 삼각형 474">
                <a:extLst>
                  <a:ext uri="{FF2B5EF4-FFF2-40B4-BE49-F238E27FC236}">
                    <a16:creationId xmlns:a16="http://schemas.microsoft.com/office/drawing/2014/main" id="{6357191A-CAA4-40D1-B6D6-122801D8EFA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4876" y="1762819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9" name="이등변 삼각형 475">
                <a:extLst>
                  <a:ext uri="{FF2B5EF4-FFF2-40B4-BE49-F238E27FC236}">
                    <a16:creationId xmlns:a16="http://schemas.microsoft.com/office/drawing/2014/main" id="{76273F49-A447-4663-B30D-8F8E0301856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8810" y="16916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0" name="이등변 삼각형 476">
                <a:extLst>
                  <a:ext uri="{FF2B5EF4-FFF2-40B4-BE49-F238E27FC236}">
                    <a16:creationId xmlns:a16="http://schemas.microsoft.com/office/drawing/2014/main" id="{F06BBDC8-9F99-4A0F-8F4E-73684DA1954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4876" y="1691653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1" name="이등변 삼각형 477">
                <a:extLst>
                  <a:ext uri="{FF2B5EF4-FFF2-40B4-BE49-F238E27FC236}">
                    <a16:creationId xmlns:a16="http://schemas.microsoft.com/office/drawing/2014/main" id="{717771D7-7744-4675-90F9-CD4A79F10D4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8484" y="16205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2" name="이등변 삼각형 478">
                <a:extLst>
                  <a:ext uri="{FF2B5EF4-FFF2-40B4-BE49-F238E27FC236}">
                    <a16:creationId xmlns:a16="http://schemas.microsoft.com/office/drawing/2014/main" id="{CCD0599E-58C8-456B-BC3C-1F4E2ADF8C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4550" y="1620584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3" name="이등변 삼각형 479">
                <a:extLst>
                  <a:ext uri="{FF2B5EF4-FFF2-40B4-BE49-F238E27FC236}">
                    <a16:creationId xmlns:a16="http://schemas.microsoft.com/office/drawing/2014/main" id="{6A161CBA-A48C-4EF4-A410-FCE0F310150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97876" y="1616053"/>
                <a:ext cx="1411992" cy="1348348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4" name="이등변 삼각형 480">
                <a:extLst>
                  <a:ext uri="{FF2B5EF4-FFF2-40B4-BE49-F238E27FC236}">
                    <a16:creationId xmlns:a16="http://schemas.microsoft.com/office/drawing/2014/main" id="{6ECDF4AB-8932-4C7E-8681-041D517CA4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6181" y="1616051"/>
                <a:ext cx="1411992" cy="13483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5" name="이등변 삼각형 481">
                <a:extLst>
                  <a:ext uri="{FF2B5EF4-FFF2-40B4-BE49-F238E27FC236}">
                    <a16:creationId xmlns:a16="http://schemas.microsoft.com/office/drawing/2014/main" id="{A3C8C539-1FB7-4C1B-AF3B-F0B3149C6F3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407847" y="11107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6" name="이등변 삼각형 482">
                <a:extLst>
                  <a:ext uri="{FF2B5EF4-FFF2-40B4-BE49-F238E27FC236}">
                    <a16:creationId xmlns:a16="http://schemas.microsoft.com/office/drawing/2014/main" id="{FE5241A8-E39E-45ED-92AC-3A1C50FE086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4843913" y="1110770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7" name="그룹 386">
                <a:extLst>
                  <a:ext uri="{FF2B5EF4-FFF2-40B4-BE49-F238E27FC236}">
                    <a16:creationId xmlns:a16="http://schemas.microsoft.com/office/drawing/2014/main" id="{E7A4D2E4-DC4E-452F-9A63-DB2DEB9485AF}"/>
                  </a:ext>
                </a:extLst>
              </p:cNvPr>
              <p:cNvGrpSpPr/>
              <p:nvPr/>
            </p:nvGrpSpPr>
            <p:grpSpPr>
              <a:xfrm>
                <a:off x="3443013" y="745424"/>
                <a:ext cx="2872174" cy="1584740"/>
                <a:chOff x="4827098" y="300735"/>
                <a:chExt cx="2872174" cy="1584740"/>
              </a:xfrm>
            </p:grpSpPr>
            <p:sp>
              <p:nvSpPr>
                <p:cNvPr id="370" name="직사각형 404">
                  <a:extLst>
                    <a:ext uri="{FF2B5EF4-FFF2-40B4-BE49-F238E27FC236}">
                      <a16:creationId xmlns:a16="http://schemas.microsoft.com/office/drawing/2014/main" id="{85D0B27D-E8BF-4026-8DA4-70D1A3A5B3FB}"/>
                    </a:ext>
                  </a:extLst>
                </p:cNvPr>
                <p:cNvSpPr/>
                <p:nvPr/>
              </p:nvSpPr>
              <p:spPr>
                <a:xfrm flipH="1">
                  <a:off x="6263164" y="1050128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1" name="이등변 삼각형 405">
                  <a:extLst>
                    <a:ext uri="{FF2B5EF4-FFF2-40B4-BE49-F238E27FC236}">
                      <a16:creationId xmlns:a16="http://schemas.microsoft.com/office/drawing/2014/main" id="{68680BC3-413B-4BDC-AEB9-BE7AC3A8F6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82" y="415500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2" name="직사각형 406">
                  <a:extLst>
                    <a:ext uri="{FF2B5EF4-FFF2-40B4-BE49-F238E27FC236}">
                      <a16:creationId xmlns:a16="http://schemas.microsoft.com/office/drawing/2014/main" id="{2BFB9DE4-7019-4AA7-92ED-B39FBC6E7D9A}"/>
                    </a:ext>
                  </a:extLst>
                </p:cNvPr>
                <p:cNvSpPr/>
                <p:nvPr/>
              </p:nvSpPr>
              <p:spPr>
                <a:xfrm>
                  <a:off x="4827098" y="1050130"/>
                  <a:ext cx="1436081" cy="8341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3" name="이등변 삼각형 407">
                  <a:extLst>
                    <a:ext uri="{FF2B5EF4-FFF2-40B4-BE49-F238E27FC236}">
                      <a16:creationId xmlns:a16="http://schemas.microsoft.com/office/drawing/2014/main" id="{E42EBFBD-B327-4884-92D0-DC145FB7C9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6" y="415502"/>
                  <a:ext cx="1503865" cy="1436081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4" name="이등변 삼각형 408">
                  <a:extLst>
                    <a:ext uri="{FF2B5EF4-FFF2-40B4-BE49-F238E27FC236}">
                      <a16:creationId xmlns:a16="http://schemas.microsoft.com/office/drawing/2014/main" id="{BE4281C0-EE04-4A6A-8E3C-0E2AEA495F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29299" y="334627"/>
                  <a:ext cx="1503865" cy="14360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5" name="이등변 삼각형 409">
                  <a:extLst>
                    <a:ext uri="{FF2B5EF4-FFF2-40B4-BE49-F238E27FC236}">
                      <a16:creationId xmlns:a16="http://schemas.microsoft.com/office/drawing/2014/main" id="{C2F68230-C981-47CB-9CB6-D4F3BD68F6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93218" y="334627"/>
                  <a:ext cx="1503865" cy="14360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6" name="이등변 삼각형 410">
                  <a:extLst>
                    <a:ext uri="{FF2B5EF4-FFF2-40B4-BE49-F238E27FC236}">
                      <a16:creationId xmlns:a16="http://schemas.microsoft.com/office/drawing/2014/main" id="{09D55FF2-DCFC-4337-9854-9BC873C323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83831" y="427734"/>
                  <a:ext cx="1308866" cy="1249871"/>
                </a:xfrm>
                <a:prstGeom prst="triangle">
                  <a:avLst/>
                </a:prstGeom>
                <a:solidFill>
                  <a:srgbClr val="6B6B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7" name="이등변 삼각형 411">
                  <a:extLst>
                    <a:ext uri="{FF2B5EF4-FFF2-40B4-BE49-F238E27FC236}">
                      <a16:creationId xmlns:a16="http://schemas.microsoft.com/office/drawing/2014/main" id="{5EC11137-B229-4B1E-9583-C750FDE06C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3698" y="427734"/>
                  <a:ext cx="1308866" cy="1249871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8" name="이등변 삼각형 412">
                  <a:extLst>
                    <a:ext uri="{FF2B5EF4-FFF2-40B4-BE49-F238E27FC236}">
                      <a16:creationId xmlns:a16="http://schemas.microsoft.com/office/drawing/2014/main" id="{0946AF0B-3488-4A12-B404-0B5FC8F1B6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5084579" y="528486"/>
                  <a:ext cx="1205792" cy="1151442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9" name="이등변 삼각형 413">
                  <a:extLst>
                    <a:ext uri="{FF2B5EF4-FFF2-40B4-BE49-F238E27FC236}">
                      <a16:creationId xmlns:a16="http://schemas.microsoft.com/office/drawing/2014/main" id="{D6389E4B-C0D3-41BB-956A-D5DBD1F297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 flipH="1">
                  <a:off x="6236019" y="528486"/>
                  <a:ext cx="1205792" cy="1151442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68" name="직사각형 453">
                <a:extLst>
                  <a:ext uri="{FF2B5EF4-FFF2-40B4-BE49-F238E27FC236}">
                    <a16:creationId xmlns:a16="http://schemas.microsoft.com/office/drawing/2014/main" id="{E4620537-4BA7-4BBE-B3FE-C5B2A138E887}"/>
                  </a:ext>
                </a:extLst>
              </p:cNvPr>
              <p:cNvSpPr/>
              <p:nvPr/>
            </p:nvSpPr>
            <p:spPr>
              <a:xfrm>
                <a:off x="4790653" y="2523013"/>
                <a:ext cx="87974" cy="1085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9" name="직사각형 454">
                <a:extLst>
                  <a:ext uri="{FF2B5EF4-FFF2-40B4-BE49-F238E27FC236}">
                    <a16:creationId xmlns:a16="http://schemas.microsoft.com/office/drawing/2014/main" id="{38592908-5FB8-4F73-B320-5FA006BAA1BA}"/>
                  </a:ext>
                </a:extLst>
              </p:cNvPr>
              <p:cNvSpPr/>
              <p:nvPr/>
            </p:nvSpPr>
            <p:spPr>
              <a:xfrm>
                <a:off x="4878628" y="2523013"/>
                <a:ext cx="85866" cy="10857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22" name="그룹 558">
              <a:extLst>
                <a:ext uri="{FF2B5EF4-FFF2-40B4-BE49-F238E27FC236}">
                  <a16:creationId xmlns:a16="http://schemas.microsoft.com/office/drawing/2014/main" id="{133E53B5-16C6-4AC3-AFDF-D1DE79CCAFD8}"/>
                </a:ext>
              </a:extLst>
            </p:cNvPr>
            <p:cNvGrpSpPr/>
            <p:nvPr/>
          </p:nvGrpSpPr>
          <p:grpSpPr>
            <a:xfrm>
              <a:off x="2452739" y="718963"/>
              <a:ext cx="891241" cy="1848296"/>
              <a:chOff x="3714575" y="1798463"/>
              <a:chExt cx="891241" cy="1848296"/>
            </a:xfrm>
          </p:grpSpPr>
          <p:sp>
            <p:nvSpPr>
              <p:cNvPr id="339" name="직사각형 553">
                <a:extLst>
                  <a:ext uri="{FF2B5EF4-FFF2-40B4-BE49-F238E27FC236}">
                    <a16:creationId xmlns:a16="http://schemas.microsoft.com/office/drawing/2014/main" id="{95A8EDF7-5F06-47E1-A75C-C09B47303A5F}"/>
                  </a:ext>
                </a:extLst>
              </p:cNvPr>
              <p:cNvSpPr/>
              <p:nvPr/>
            </p:nvSpPr>
            <p:spPr>
              <a:xfrm>
                <a:off x="3714575" y="179846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0" name="직사각형 554">
                <a:extLst>
                  <a:ext uri="{FF2B5EF4-FFF2-40B4-BE49-F238E27FC236}">
                    <a16:creationId xmlns:a16="http://schemas.microsoft.com/office/drawing/2014/main" id="{ACB3B21B-2367-4A61-9AD6-248E81298F64}"/>
                  </a:ext>
                </a:extLst>
              </p:cNvPr>
              <p:cNvSpPr/>
              <p:nvPr/>
            </p:nvSpPr>
            <p:spPr>
              <a:xfrm>
                <a:off x="3982822" y="191276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1" name="직사각형 555">
                <a:extLst>
                  <a:ext uri="{FF2B5EF4-FFF2-40B4-BE49-F238E27FC236}">
                    <a16:creationId xmlns:a16="http://schemas.microsoft.com/office/drawing/2014/main" id="{520D68E7-1A52-452E-ACEB-7CFA19AD4095}"/>
                  </a:ext>
                </a:extLst>
              </p:cNvPr>
              <p:cNvSpPr/>
              <p:nvPr/>
            </p:nvSpPr>
            <p:spPr>
              <a:xfrm>
                <a:off x="4250332" y="204992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2" name="직사각형 556">
                <a:extLst>
                  <a:ext uri="{FF2B5EF4-FFF2-40B4-BE49-F238E27FC236}">
                    <a16:creationId xmlns:a16="http://schemas.microsoft.com/office/drawing/2014/main" id="{75F6120D-8CD8-4621-A91A-74F8450E8922}"/>
                  </a:ext>
                </a:extLst>
              </p:cNvPr>
              <p:cNvSpPr/>
              <p:nvPr/>
            </p:nvSpPr>
            <p:spPr>
              <a:xfrm>
                <a:off x="4517842" y="2194703"/>
                <a:ext cx="87974" cy="1452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23" name="그룹 564">
              <a:extLst>
                <a:ext uri="{FF2B5EF4-FFF2-40B4-BE49-F238E27FC236}">
                  <a16:creationId xmlns:a16="http://schemas.microsoft.com/office/drawing/2014/main" id="{51EA94A2-5AED-4229-9119-2EF5679F0A24}"/>
                </a:ext>
              </a:extLst>
            </p:cNvPr>
            <p:cNvGrpSpPr/>
            <p:nvPr/>
          </p:nvGrpSpPr>
          <p:grpSpPr>
            <a:xfrm flipH="1">
              <a:off x="3883479" y="721047"/>
              <a:ext cx="891241" cy="1848296"/>
              <a:chOff x="3714575" y="1798463"/>
              <a:chExt cx="891241" cy="1848296"/>
            </a:xfrm>
          </p:grpSpPr>
          <p:sp>
            <p:nvSpPr>
              <p:cNvPr id="335" name="직사각형 565">
                <a:extLst>
                  <a:ext uri="{FF2B5EF4-FFF2-40B4-BE49-F238E27FC236}">
                    <a16:creationId xmlns:a16="http://schemas.microsoft.com/office/drawing/2014/main" id="{5F0925D8-5D00-4AB1-B3F0-E5CE5C56B8D0}"/>
                  </a:ext>
                </a:extLst>
              </p:cNvPr>
              <p:cNvSpPr/>
              <p:nvPr/>
            </p:nvSpPr>
            <p:spPr>
              <a:xfrm>
                <a:off x="3714575" y="179846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6" name="직사각형 566">
                <a:extLst>
                  <a:ext uri="{FF2B5EF4-FFF2-40B4-BE49-F238E27FC236}">
                    <a16:creationId xmlns:a16="http://schemas.microsoft.com/office/drawing/2014/main" id="{71E99CC9-BBF5-43F0-8A86-7B73CEA511D6}"/>
                  </a:ext>
                </a:extLst>
              </p:cNvPr>
              <p:cNvSpPr/>
              <p:nvPr/>
            </p:nvSpPr>
            <p:spPr>
              <a:xfrm>
                <a:off x="3982822" y="191276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7" name="직사각형 567">
                <a:extLst>
                  <a:ext uri="{FF2B5EF4-FFF2-40B4-BE49-F238E27FC236}">
                    <a16:creationId xmlns:a16="http://schemas.microsoft.com/office/drawing/2014/main" id="{A18C754B-FE0F-4A7C-81BE-AF846C1763D3}"/>
                  </a:ext>
                </a:extLst>
              </p:cNvPr>
              <p:cNvSpPr/>
              <p:nvPr/>
            </p:nvSpPr>
            <p:spPr>
              <a:xfrm>
                <a:off x="4250332" y="204992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8" name="직사각형 568">
                <a:extLst>
                  <a:ext uri="{FF2B5EF4-FFF2-40B4-BE49-F238E27FC236}">
                    <a16:creationId xmlns:a16="http://schemas.microsoft.com/office/drawing/2014/main" id="{B28FE92C-1E10-4BC7-8F3F-C4B872240F90}"/>
                  </a:ext>
                </a:extLst>
              </p:cNvPr>
              <p:cNvSpPr/>
              <p:nvPr/>
            </p:nvSpPr>
            <p:spPr>
              <a:xfrm>
                <a:off x="4517842" y="2194703"/>
                <a:ext cx="87974" cy="14520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4" name="직사각형 570">
              <a:extLst>
                <a:ext uri="{FF2B5EF4-FFF2-40B4-BE49-F238E27FC236}">
                  <a16:creationId xmlns:a16="http://schemas.microsoft.com/office/drawing/2014/main" id="{28CAF2AA-0B02-4E9A-BFB7-ECF0B91A16A5}"/>
                </a:ext>
              </a:extLst>
            </p:cNvPr>
            <p:cNvSpPr/>
            <p:nvPr/>
          </p:nvSpPr>
          <p:spPr>
            <a:xfrm>
              <a:off x="2185229" y="2329525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5" name="직사각형 571">
              <a:extLst>
                <a:ext uri="{FF2B5EF4-FFF2-40B4-BE49-F238E27FC236}">
                  <a16:creationId xmlns:a16="http://schemas.microsoft.com/office/drawing/2014/main" id="{2C0C63BE-648A-442E-8D82-00FC15513F66}"/>
                </a:ext>
              </a:extLst>
            </p:cNvPr>
            <p:cNvSpPr/>
            <p:nvPr/>
          </p:nvSpPr>
          <p:spPr>
            <a:xfrm>
              <a:off x="2453476" y="2443825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6" name="직사각형 572">
              <a:extLst>
                <a:ext uri="{FF2B5EF4-FFF2-40B4-BE49-F238E27FC236}">
                  <a16:creationId xmlns:a16="http://schemas.microsoft.com/office/drawing/2014/main" id="{4C926C44-84D6-4E0C-B81E-7A9EFA3EA270}"/>
                </a:ext>
              </a:extLst>
            </p:cNvPr>
            <p:cNvSpPr/>
            <p:nvPr/>
          </p:nvSpPr>
          <p:spPr>
            <a:xfrm>
              <a:off x="2720986" y="2580985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7" name="직사각형 573">
              <a:extLst>
                <a:ext uri="{FF2B5EF4-FFF2-40B4-BE49-F238E27FC236}">
                  <a16:creationId xmlns:a16="http://schemas.microsoft.com/office/drawing/2014/main" id="{2238C598-9635-4335-A1BC-0629049354E9}"/>
                </a:ext>
              </a:extLst>
            </p:cNvPr>
            <p:cNvSpPr/>
            <p:nvPr/>
          </p:nvSpPr>
          <p:spPr>
            <a:xfrm>
              <a:off x="2988496" y="2747667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8" name="직사각형 574">
              <a:extLst>
                <a:ext uri="{FF2B5EF4-FFF2-40B4-BE49-F238E27FC236}">
                  <a16:creationId xmlns:a16="http://schemas.microsoft.com/office/drawing/2014/main" id="{15AD30BF-0B59-48A9-AE60-1AE9E2530765}"/>
                </a:ext>
              </a:extLst>
            </p:cNvPr>
            <p:cNvSpPr/>
            <p:nvPr/>
          </p:nvSpPr>
          <p:spPr>
            <a:xfrm>
              <a:off x="3256006" y="2895223"/>
              <a:ext cx="87974" cy="36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9" name="그룹 580">
              <a:extLst>
                <a:ext uri="{FF2B5EF4-FFF2-40B4-BE49-F238E27FC236}">
                  <a16:creationId xmlns:a16="http://schemas.microsoft.com/office/drawing/2014/main" id="{40F9736A-F268-4314-BD1C-37C9E806EE5C}"/>
                </a:ext>
              </a:extLst>
            </p:cNvPr>
            <p:cNvGrpSpPr/>
            <p:nvPr/>
          </p:nvGrpSpPr>
          <p:grpSpPr>
            <a:xfrm flipH="1">
              <a:off x="3888048" y="2303004"/>
              <a:ext cx="1158751" cy="4165698"/>
              <a:chOff x="7379257" y="2430523"/>
              <a:chExt cx="1158751" cy="4165698"/>
            </a:xfrm>
          </p:grpSpPr>
          <p:sp>
            <p:nvSpPr>
              <p:cNvPr id="330" name="직사각형 575">
                <a:extLst>
                  <a:ext uri="{FF2B5EF4-FFF2-40B4-BE49-F238E27FC236}">
                    <a16:creationId xmlns:a16="http://schemas.microsoft.com/office/drawing/2014/main" id="{5DECB024-D9C0-484A-8990-542265D8557D}"/>
                  </a:ext>
                </a:extLst>
              </p:cNvPr>
              <p:cNvSpPr/>
              <p:nvPr/>
            </p:nvSpPr>
            <p:spPr>
              <a:xfrm flipH="1">
                <a:off x="7379257" y="2430523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1" name="직사각형 576">
                <a:extLst>
                  <a:ext uri="{FF2B5EF4-FFF2-40B4-BE49-F238E27FC236}">
                    <a16:creationId xmlns:a16="http://schemas.microsoft.com/office/drawing/2014/main" id="{9C11E9DF-A811-4479-B517-3BCBA13F63FD}"/>
                  </a:ext>
                </a:extLst>
              </p:cNvPr>
              <p:cNvSpPr/>
              <p:nvPr/>
            </p:nvSpPr>
            <p:spPr>
              <a:xfrm flipH="1">
                <a:off x="7647504" y="2544823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2" name="직사각형 577">
                <a:extLst>
                  <a:ext uri="{FF2B5EF4-FFF2-40B4-BE49-F238E27FC236}">
                    <a16:creationId xmlns:a16="http://schemas.microsoft.com/office/drawing/2014/main" id="{C9B79571-2B81-4867-95BD-082D918710D9}"/>
                  </a:ext>
                </a:extLst>
              </p:cNvPr>
              <p:cNvSpPr/>
              <p:nvPr/>
            </p:nvSpPr>
            <p:spPr>
              <a:xfrm flipH="1">
                <a:off x="7915014" y="2681983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3" name="직사각형 578">
                <a:extLst>
                  <a:ext uri="{FF2B5EF4-FFF2-40B4-BE49-F238E27FC236}">
                    <a16:creationId xmlns:a16="http://schemas.microsoft.com/office/drawing/2014/main" id="{DA00EE0E-BE6C-472D-B302-278465F10634}"/>
                  </a:ext>
                </a:extLst>
              </p:cNvPr>
              <p:cNvSpPr/>
              <p:nvPr/>
            </p:nvSpPr>
            <p:spPr>
              <a:xfrm flipH="1">
                <a:off x="8182524" y="2848665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4" name="직사각형 579">
                <a:extLst>
                  <a:ext uri="{FF2B5EF4-FFF2-40B4-BE49-F238E27FC236}">
                    <a16:creationId xmlns:a16="http://schemas.microsoft.com/office/drawing/2014/main" id="{B5A1B605-C16E-490C-807E-AF4930EFDF45}"/>
                  </a:ext>
                </a:extLst>
              </p:cNvPr>
              <p:cNvSpPr/>
              <p:nvPr/>
            </p:nvSpPr>
            <p:spPr>
              <a:xfrm flipH="1">
                <a:off x="8450034" y="2996221"/>
                <a:ext cx="87974" cy="360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62" name="Rectangle 461">
            <a:extLst>
              <a:ext uri="{FF2B5EF4-FFF2-40B4-BE49-F238E27FC236}">
                <a16:creationId xmlns:a16="http://schemas.microsoft.com/office/drawing/2014/main" id="{D4A4E85E-C7D8-4F4E-B9E9-5ABBA852FD70}"/>
              </a:ext>
            </a:extLst>
          </p:cNvPr>
          <p:cNvSpPr/>
          <p:nvPr/>
        </p:nvSpPr>
        <p:spPr>
          <a:xfrm>
            <a:off x="-1132683" y="2232065"/>
            <a:ext cx="1999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Multi-view images</a:t>
            </a:r>
          </a:p>
        </p:txBody>
      </p:sp>
      <p:sp>
        <p:nvSpPr>
          <p:cNvPr id="463" name="Right Brace 462">
            <a:extLst>
              <a:ext uri="{FF2B5EF4-FFF2-40B4-BE49-F238E27FC236}">
                <a16:creationId xmlns:a16="http://schemas.microsoft.com/office/drawing/2014/main" id="{A04A2D3A-9864-4464-80DB-5167BFF0785E}"/>
              </a:ext>
            </a:extLst>
          </p:cNvPr>
          <p:cNvSpPr/>
          <p:nvPr/>
        </p:nvSpPr>
        <p:spPr>
          <a:xfrm rot="16200000">
            <a:off x="-356881" y="1764448"/>
            <a:ext cx="220578" cy="2205781"/>
          </a:xfrm>
          <a:prstGeom prst="rightBrace">
            <a:avLst>
              <a:gd name="adj1" fmla="val 7365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E68A8627-2E1E-4574-8147-085B2125EECC}"/>
              </a:ext>
            </a:extLst>
          </p:cNvPr>
          <p:cNvSpPr/>
          <p:nvPr/>
        </p:nvSpPr>
        <p:spPr>
          <a:xfrm>
            <a:off x="3077808" y="2232065"/>
            <a:ext cx="2007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467" name="Right Brace 466">
            <a:extLst>
              <a:ext uri="{FF2B5EF4-FFF2-40B4-BE49-F238E27FC236}">
                <a16:creationId xmlns:a16="http://schemas.microsoft.com/office/drawing/2014/main" id="{A7510D62-4D5D-4752-8D40-01C6D81A24EB}"/>
              </a:ext>
            </a:extLst>
          </p:cNvPr>
          <p:cNvSpPr/>
          <p:nvPr/>
        </p:nvSpPr>
        <p:spPr>
          <a:xfrm rot="16200000">
            <a:off x="3945445" y="179774"/>
            <a:ext cx="182880" cy="5337431"/>
          </a:xfrm>
          <a:prstGeom prst="rightBrace">
            <a:avLst>
              <a:gd name="adj1" fmla="val 7365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Right Brace 467">
            <a:extLst>
              <a:ext uri="{FF2B5EF4-FFF2-40B4-BE49-F238E27FC236}">
                <a16:creationId xmlns:a16="http://schemas.microsoft.com/office/drawing/2014/main" id="{642D615F-D630-4451-A12F-9B0269D614E6}"/>
              </a:ext>
            </a:extLst>
          </p:cNvPr>
          <p:cNvSpPr/>
          <p:nvPr/>
        </p:nvSpPr>
        <p:spPr>
          <a:xfrm rot="16200000">
            <a:off x="9168658" y="445538"/>
            <a:ext cx="182880" cy="4804189"/>
          </a:xfrm>
          <a:prstGeom prst="rightBrace">
            <a:avLst>
              <a:gd name="adj1" fmla="val 7365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80F36879-D6DA-4C4C-A9FD-D958916612F1}"/>
              </a:ext>
            </a:extLst>
          </p:cNvPr>
          <p:cNvSpPr/>
          <p:nvPr/>
        </p:nvSpPr>
        <p:spPr>
          <a:xfrm>
            <a:off x="8166176" y="2238220"/>
            <a:ext cx="139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Voxelization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2DAA9FAD-BFB4-4B71-96D7-6725471B7044}"/>
                  </a:ext>
                </a:extLst>
              </p:cNvPr>
              <p:cNvSpPr/>
              <p:nvPr/>
            </p:nvSpPr>
            <p:spPr>
              <a:xfrm>
                <a:off x="9585961" y="7385538"/>
                <a:ext cx="2036866" cy="1027435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Class:  person</a:t>
                </a:r>
              </a:p>
              <a:p>
                <a:pPr algn="just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Position: (3, 1.5, 5)</a:t>
                </a:r>
              </a:p>
              <a:p>
                <a:pPr algn="just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Features: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𝒋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𝑫</m:t>
                        </m:r>
                      </m:sup>
                    </m:sSup>
                  </m:oMath>
                </a14:m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2DAA9FAD-BFB4-4B71-96D7-6725471B7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961" y="7385538"/>
                <a:ext cx="2036866" cy="1027435"/>
              </a:xfrm>
              <a:prstGeom prst="rect">
                <a:avLst/>
              </a:prstGeom>
              <a:blipFill>
                <a:blip r:embed="rId5"/>
                <a:stretch>
                  <a:fillRect r="-592" b="-2907"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82EBCE7-8F6B-4276-AF4F-81107F6CDCC9}"/>
              </a:ext>
            </a:extLst>
          </p:cNvPr>
          <p:cNvGrpSpPr/>
          <p:nvPr/>
        </p:nvGrpSpPr>
        <p:grpSpPr>
          <a:xfrm>
            <a:off x="1363621" y="7506101"/>
            <a:ext cx="2673264" cy="715208"/>
            <a:chOff x="1363621" y="6481346"/>
            <a:chExt cx="2673264" cy="715208"/>
          </a:xfrm>
        </p:grpSpPr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2416E511-113E-42BB-9D9E-ED01776A216A}"/>
                </a:ext>
              </a:extLst>
            </p:cNvPr>
            <p:cNvSpPr/>
            <p:nvPr/>
          </p:nvSpPr>
          <p:spPr>
            <a:xfrm>
              <a:off x="2025205" y="6481346"/>
              <a:ext cx="2011680" cy="36576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Patch partition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B6CABF-FE7E-4126-89FD-6706DB72C431}"/>
                </a:ext>
              </a:extLst>
            </p:cNvPr>
            <p:cNvSpPr txBox="1"/>
            <p:nvPr/>
          </p:nvSpPr>
          <p:spPr>
            <a:xfrm>
              <a:off x="1363621" y="6858000"/>
              <a:ext cx="9491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(H, W, 3)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45E70C-B801-4062-A868-06A44DBC92EF}"/>
              </a:ext>
            </a:extLst>
          </p:cNvPr>
          <p:cNvGrpSpPr/>
          <p:nvPr/>
        </p:nvGrpSpPr>
        <p:grpSpPr>
          <a:xfrm>
            <a:off x="1373586" y="6755553"/>
            <a:ext cx="2663299" cy="708054"/>
            <a:chOff x="1373586" y="5664239"/>
            <a:chExt cx="2663299" cy="70805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1DE152-AD4B-404B-BD7A-0DACED0AC7EC}"/>
                </a:ext>
              </a:extLst>
            </p:cNvPr>
            <p:cNvSpPr/>
            <p:nvPr/>
          </p:nvSpPr>
          <p:spPr>
            <a:xfrm>
              <a:off x="2025205" y="5664239"/>
              <a:ext cx="2011680" cy="36576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Embedding</a:t>
              </a:r>
            </a:p>
          </p:txBody>
        </p:sp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828A4F85-11CC-44DB-B10D-A335266F866D}"/>
                </a:ext>
              </a:extLst>
            </p:cNvPr>
            <p:cNvSpPr txBox="1"/>
            <p:nvPr/>
          </p:nvSpPr>
          <p:spPr>
            <a:xfrm>
              <a:off x="1373586" y="6033739"/>
              <a:ext cx="13912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(H/4, W/4, 48)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3CA108-EE72-4F5B-8FA0-A637E3566CED}"/>
              </a:ext>
            </a:extLst>
          </p:cNvPr>
          <p:cNvGrpSpPr/>
          <p:nvPr/>
        </p:nvGrpSpPr>
        <p:grpSpPr>
          <a:xfrm>
            <a:off x="1352930" y="6012776"/>
            <a:ext cx="2683955" cy="700281"/>
            <a:chOff x="1352930" y="4867478"/>
            <a:chExt cx="2683955" cy="700281"/>
          </a:xfrm>
        </p:grpSpPr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D3A6A889-3D0A-4A4C-9054-85A38456CB94}"/>
                </a:ext>
              </a:extLst>
            </p:cNvPr>
            <p:cNvSpPr/>
            <p:nvPr/>
          </p:nvSpPr>
          <p:spPr>
            <a:xfrm>
              <a:off x="2025205" y="4867478"/>
              <a:ext cx="2011680" cy="36576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Transformer block</a:t>
              </a:r>
            </a:p>
          </p:txBody>
        </p: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830EB78C-C28E-4ECB-9339-39A4A6AE8781}"/>
                </a:ext>
              </a:extLst>
            </p:cNvPr>
            <p:cNvSpPr txBox="1"/>
            <p:nvPr/>
          </p:nvSpPr>
          <p:spPr>
            <a:xfrm>
              <a:off x="1352930" y="5229205"/>
              <a:ext cx="13912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(H/4, W/4, 96)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20D415-38DC-4FB3-89FF-FF763CE6B1A2}"/>
              </a:ext>
            </a:extLst>
          </p:cNvPr>
          <p:cNvGrpSpPr/>
          <p:nvPr/>
        </p:nvGrpSpPr>
        <p:grpSpPr>
          <a:xfrm>
            <a:off x="1363621" y="5271066"/>
            <a:ext cx="2673264" cy="699214"/>
            <a:chOff x="1363621" y="3955708"/>
            <a:chExt cx="2673264" cy="699214"/>
          </a:xfrm>
        </p:grpSpPr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B0C93241-29A1-4516-9F87-EB5162874E7F}"/>
                </a:ext>
              </a:extLst>
            </p:cNvPr>
            <p:cNvSpPr/>
            <p:nvPr/>
          </p:nvSpPr>
          <p:spPr>
            <a:xfrm>
              <a:off x="2025205" y="3955708"/>
              <a:ext cx="2011680" cy="36576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Transformer block</a:t>
              </a:r>
            </a:p>
          </p:txBody>
        </p:sp>
        <p:sp>
          <p:nvSpPr>
            <p:cNvPr id="495" name="TextBox 494">
              <a:extLst>
                <a:ext uri="{FF2B5EF4-FFF2-40B4-BE49-F238E27FC236}">
                  <a16:creationId xmlns:a16="http://schemas.microsoft.com/office/drawing/2014/main" id="{75B57BBB-0061-4F62-B74B-42E1A030CBD8}"/>
                </a:ext>
              </a:extLst>
            </p:cNvPr>
            <p:cNvSpPr txBox="1"/>
            <p:nvPr/>
          </p:nvSpPr>
          <p:spPr>
            <a:xfrm>
              <a:off x="1363621" y="4316368"/>
              <a:ext cx="16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(H/16, W/16, 192)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028A99-D0E7-470D-9357-8C275FECDAD4}"/>
              </a:ext>
            </a:extLst>
          </p:cNvPr>
          <p:cNvGrpSpPr/>
          <p:nvPr/>
        </p:nvGrpSpPr>
        <p:grpSpPr>
          <a:xfrm>
            <a:off x="1352930" y="4528847"/>
            <a:ext cx="2683955" cy="699723"/>
            <a:chOff x="1352930" y="2913316"/>
            <a:chExt cx="2683955" cy="699723"/>
          </a:xfrm>
        </p:grpSpPr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CF318629-A1B1-4173-B12F-A62516A0FD8B}"/>
                </a:ext>
              </a:extLst>
            </p:cNvPr>
            <p:cNvSpPr/>
            <p:nvPr/>
          </p:nvSpPr>
          <p:spPr>
            <a:xfrm>
              <a:off x="2025205" y="2913316"/>
              <a:ext cx="2011680" cy="36576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Transformer block</a:t>
              </a:r>
            </a:p>
          </p:txBody>
        </p:sp>
        <p:sp>
          <p:nvSpPr>
            <p:cNvPr id="498" name="TextBox 497">
              <a:extLst>
                <a:ext uri="{FF2B5EF4-FFF2-40B4-BE49-F238E27FC236}">
                  <a16:creationId xmlns:a16="http://schemas.microsoft.com/office/drawing/2014/main" id="{AC550870-1F1A-4B43-A542-F93E13AED5BA}"/>
                </a:ext>
              </a:extLst>
            </p:cNvPr>
            <p:cNvSpPr txBox="1"/>
            <p:nvPr/>
          </p:nvSpPr>
          <p:spPr>
            <a:xfrm>
              <a:off x="1352930" y="3274485"/>
              <a:ext cx="16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(H/32, W/32, 384)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AB1F42-44AA-439E-B79B-6FD40403D76E}"/>
              </a:ext>
            </a:extLst>
          </p:cNvPr>
          <p:cNvGrpSpPr/>
          <p:nvPr/>
        </p:nvGrpSpPr>
        <p:grpSpPr>
          <a:xfrm>
            <a:off x="1352930" y="3786628"/>
            <a:ext cx="2683955" cy="699723"/>
            <a:chOff x="1352930" y="1849660"/>
            <a:chExt cx="2683955" cy="699723"/>
          </a:xfrm>
        </p:grpSpPr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33EDA967-2AC9-41AF-A68D-C1DAD06FF6AC}"/>
                </a:ext>
              </a:extLst>
            </p:cNvPr>
            <p:cNvSpPr/>
            <p:nvPr/>
          </p:nvSpPr>
          <p:spPr>
            <a:xfrm>
              <a:off x="2025205" y="1849660"/>
              <a:ext cx="2011680" cy="36576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Transformer block</a:t>
              </a:r>
            </a:p>
          </p:txBody>
        </p:sp>
        <p:sp>
          <p:nvSpPr>
            <p:cNvPr id="501" name="TextBox 500">
              <a:extLst>
                <a:ext uri="{FF2B5EF4-FFF2-40B4-BE49-F238E27FC236}">
                  <a16:creationId xmlns:a16="http://schemas.microsoft.com/office/drawing/2014/main" id="{CE110645-08CB-4CC8-9C78-E487929734E0}"/>
                </a:ext>
              </a:extLst>
            </p:cNvPr>
            <p:cNvSpPr txBox="1"/>
            <p:nvPr/>
          </p:nvSpPr>
          <p:spPr>
            <a:xfrm>
              <a:off x="1352930" y="2210829"/>
              <a:ext cx="16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(H/64, W/64, 768)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74490B-572D-44DE-B4AC-5E4C5259B93D}"/>
              </a:ext>
            </a:extLst>
          </p:cNvPr>
          <p:cNvCxnSpPr>
            <a:stCxn id="481" idx="0"/>
            <a:endCxn id="10" idx="2"/>
          </p:cNvCxnSpPr>
          <p:nvPr/>
        </p:nvCxnSpPr>
        <p:spPr>
          <a:xfrm flipV="1">
            <a:off x="3031045" y="7121313"/>
            <a:ext cx="0" cy="3847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Arrow Connector 501">
            <a:extLst>
              <a:ext uri="{FF2B5EF4-FFF2-40B4-BE49-F238E27FC236}">
                <a16:creationId xmlns:a16="http://schemas.microsoft.com/office/drawing/2014/main" id="{33808BBE-794B-4507-B03F-E3D72BF99EDE}"/>
              </a:ext>
            </a:extLst>
          </p:cNvPr>
          <p:cNvCxnSpPr>
            <a:cxnSpLocks/>
            <a:stCxn id="10" idx="0"/>
            <a:endCxn id="482" idx="2"/>
          </p:cNvCxnSpPr>
          <p:nvPr/>
        </p:nvCxnSpPr>
        <p:spPr>
          <a:xfrm flipV="1">
            <a:off x="3031045" y="6378536"/>
            <a:ext cx="0" cy="377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Arrow Connector 502">
            <a:extLst>
              <a:ext uri="{FF2B5EF4-FFF2-40B4-BE49-F238E27FC236}">
                <a16:creationId xmlns:a16="http://schemas.microsoft.com/office/drawing/2014/main" id="{F4928848-9F7E-442E-9CB7-1421E516F617}"/>
              </a:ext>
            </a:extLst>
          </p:cNvPr>
          <p:cNvCxnSpPr>
            <a:cxnSpLocks/>
            <a:stCxn id="482" idx="0"/>
            <a:endCxn id="494" idx="2"/>
          </p:cNvCxnSpPr>
          <p:nvPr/>
        </p:nvCxnSpPr>
        <p:spPr>
          <a:xfrm flipV="1">
            <a:off x="3031045" y="5636826"/>
            <a:ext cx="0" cy="3759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Arrow Connector 503">
            <a:extLst>
              <a:ext uri="{FF2B5EF4-FFF2-40B4-BE49-F238E27FC236}">
                <a16:creationId xmlns:a16="http://schemas.microsoft.com/office/drawing/2014/main" id="{78353C87-ED9D-4A3C-918B-B50F47252A9C}"/>
              </a:ext>
            </a:extLst>
          </p:cNvPr>
          <p:cNvCxnSpPr>
            <a:cxnSpLocks/>
            <a:stCxn id="494" idx="0"/>
            <a:endCxn id="497" idx="2"/>
          </p:cNvCxnSpPr>
          <p:nvPr/>
        </p:nvCxnSpPr>
        <p:spPr>
          <a:xfrm flipV="1">
            <a:off x="3031045" y="4894607"/>
            <a:ext cx="0" cy="3764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Arrow Connector 504">
            <a:extLst>
              <a:ext uri="{FF2B5EF4-FFF2-40B4-BE49-F238E27FC236}">
                <a16:creationId xmlns:a16="http://schemas.microsoft.com/office/drawing/2014/main" id="{5DB0347A-471B-47B4-9528-FE58732A6944}"/>
              </a:ext>
            </a:extLst>
          </p:cNvPr>
          <p:cNvCxnSpPr>
            <a:cxnSpLocks/>
            <a:stCxn id="497" idx="0"/>
            <a:endCxn id="500" idx="2"/>
          </p:cNvCxnSpPr>
          <p:nvPr/>
        </p:nvCxnSpPr>
        <p:spPr>
          <a:xfrm flipV="1">
            <a:off x="3031045" y="4152388"/>
            <a:ext cx="0" cy="3764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Rectangle 505">
            <a:extLst>
              <a:ext uri="{FF2B5EF4-FFF2-40B4-BE49-F238E27FC236}">
                <a16:creationId xmlns:a16="http://schemas.microsoft.com/office/drawing/2014/main" id="{80FAB3C4-A763-4E07-A57E-BFC3C3255E9E}"/>
              </a:ext>
            </a:extLst>
          </p:cNvPr>
          <p:cNvSpPr/>
          <p:nvPr/>
        </p:nvSpPr>
        <p:spPr>
          <a:xfrm>
            <a:off x="4503420" y="3420868"/>
            <a:ext cx="2011680" cy="3657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3E8D7734-57BF-44A5-A1C3-C8BB9A617C35}"/>
              </a:ext>
            </a:extLst>
          </p:cNvPr>
          <p:cNvSpPr/>
          <p:nvPr/>
        </p:nvSpPr>
        <p:spPr>
          <a:xfrm>
            <a:off x="4503420" y="4171416"/>
            <a:ext cx="2011680" cy="3657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F0E172B7-9438-4338-BFE2-71EDF7E94C99}"/>
              </a:ext>
            </a:extLst>
          </p:cNvPr>
          <p:cNvSpPr/>
          <p:nvPr/>
        </p:nvSpPr>
        <p:spPr>
          <a:xfrm>
            <a:off x="4503420" y="4896318"/>
            <a:ext cx="2011680" cy="3657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A521FB75-9368-4673-B255-5988EE172485}"/>
              </a:ext>
            </a:extLst>
          </p:cNvPr>
          <p:cNvSpPr/>
          <p:nvPr/>
        </p:nvSpPr>
        <p:spPr>
          <a:xfrm>
            <a:off x="4503420" y="5646866"/>
            <a:ext cx="2011680" cy="3657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2AD0E06-BB02-4218-89A2-E05FC3F120C4}"/>
              </a:ext>
            </a:extLst>
          </p:cNvPr>
          <p:cNvCxnSpPr>
            <a:stCxn id="500" idx="0"/>
            <a:endCxn id="506" idx="1"/>
          </p:cNvCxnSpPr>
          <p:nvPr/>
        </p:nvCxnSpPr>
        <p:spPr>
          <a:xfrm rot="5400000" flipH="1" flipV="1">
            <a:off x="3675792" y="2959001"/>
            <a:ext cx="182880" cy="147237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AEC99B22-A8BE-48DE-824D-4B74EDAB63FD}"/>
              </a:ext>
            </a:extLst>
          </p:cNvPr>
          <p:cNvCxnSpPr>
            <a:cxnSpLocks/>
            <a:stCxn id="506" idx="2"/>
            <a:endCxn id="507" idx="0"/>
          </p:cNvCxnSpPr>
          <p:nvPr/>
        </p:nvCxnSpPr>
        <p:spPr>
          <a:xfrm>
            <a:off x="5509260" y="3786628"/>
            <a:ext cx="0" cy="3847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Arrow Connector 510">
            <a:extLst>
              <a:ext uri="{FF2B5EF4-FFF2-40B4-BE49-F238E27FC236}">
                <a16:creationId xmlns:a16="http://schemas.microsoft.com/office/drawing/2014/main" id="{866A5D4A-2503-4AC4-A8D5-BDFA0C43EFF3}"/>
              </a:ext>
            </a:extLst>
          </p:cNvPr>
          <p:cNvCxnSpPr>
            <a:cxnSpLocks/>
            <a:stCxn id="507" idx="2"/>
            <a:endCxn id="508" idx="0"/>
          </p:cNvCxnSpPr>
          <p:nvPr/>
        </p:nvCxnSpPr>
        <p:spPr>
          <a:xfrm>
            <a:off x="5509260" y="4537176"/>
            <a:ext cx="0" cy="3591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Arrow Connector 511">
            <a:extLst>
              <a:ext uri="{FF2B5EF4-FFF2-40B4-BE49-F238E27FC236}">
                <a16:creationId xmlns:a16="http://schemas.microsoft.com/office/drawing/2014/main" id="{2F2F1635-9A4D-4B76-BA92-D2E403469F8C}"/>
              </a:ext>
            </a:extLst>
          </p:cNvPr>
          <p:cNvCxnSpPr>
            <a:cxnSpLocks/>
            <a:stCxn id="508" idx="2"/>
            <a:endCxn id="509" idx="0"/>
          </p:cNvCxnSpPr>
          <p:nvPr/>
        </p:nvCxnSpPr>
        <p:spPr>
          <a:xfrm>
            <a:off x="5509260" y="5262078"/>
            <a:ext cx="0" cy="3847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Connector: Elbow 512">
            <a:extLst>
              <a:ext uri="{FF2B5EF4-FFF2-40B4-BE49-F238E27FC236}">
                <a16:creationId xmlns:a16="http://schemas.microsoft.com/office/drawing/2014/main" id="{0D8532E8-2B2B-40BA-9029-3AB5291D1B52}"/>
              </a:ext>
            </a:extLst>
          </p:cNvPr>
          <p:cNvCxnSpPr>
            <a:cxnSpLocks/>
            <a:stCxn id="497" idx="0"/>
            <a:endCxn id="507" idx="1"/>
          </p:cNvCxnSpPr>
          <p:nvPr/>
        </p:nvCxnSpPr>
        <p:spPr>
          <a:xfrm rot="5400000" flipH="1" flipV="1">
            <a:off x="3679957" y="3705385"/>
            <a:ext cx="174551" cy="147237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Connector: Elbow 513">
            <a:extLst>
              <a:ext uri="{FF2B5EF4-FFF2-40B4-BE49-F238E27FC236}">
                <a16:creationId xmlns:a16="http://schemas.microsoft.com/office/drawing/2014/main" id="{CE9926EE-2B40-4A98-A805-F61715485647}"/>
              </a:ext>
            </a:extLst>
          </p:cNvPr>
          <p:cNvCxnSpPr>
            <a:cxnSpLocks/>
            <a:stCxn id="494" idx="0"/>
            <a:endCxn id="508" idx="1"/>
          </p:cNvCxnSpPr>
          <p:nvPr/>
        </p:nvCxnSpPr>
        <p:spPr>
          <a:xfrm rot="5400000" flipH="1" flipV="1">
            <a:off x="3671298" y="4438945"/>
            <a:ext cx="191868" cy="147237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Connector: Elbow 514">
            <a:extLst>
              <a:ext uri="{FF2B5EF4-FFF2-40B4-BE49-F238E27FC236}">
                <a16:creationId xmlns:a16="http://schemas.microsoft.com/office/drawing/2014/main" id="{85FD6035-7AD0-4220-A855-3396C7199A70}"/>
              </a:ext>
            </a:extLst>
          </p:cNvPr>
          <p:cNvCxnSpPr>
            <a:cxnSpLocks/>
            <a:stCxn id="482" idx="0"/>
            <a:endCxn id="509" idx="1"/>
          </p:cNvCxnSpPr>
          <p:nvPr/>
        </p:nvCxnSpPr>
        <p:spPr>
          <a:xfrm rot="5400000" flipH="1" flipV="1">
            <a:off x="3675717" y="5185074"/>
            <a:ext cx="183030" cy="147237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Straight Arrow Connector 516">
            <a:extLst>
              <a:ext uri="{FF2B5EF4-FFF2-40B4-BE49-F238E27FC236}">
                <a16:creationId xmlns:a16="http://schemas.microsoft.com/office/drawing/2014/main" id="{8D7BD206-DFB6-4BD4-9895-AD80060B95E9}"/>
              </a:ext>
            </a:extLst>
          </p:cNvPr>
          <p:cNvCxnSpPr>
            <a:cxnSpLocks/>
            <a:stCxn id="509" idx="2"/>
          </p:cNvCxnSpPr>
          <p:nvPr/>
        </p:nvCxnSpPr>
        <p:spPr>
          <a:xfrm>
            <a:off x="5509260" y="6012626"/>
            <a:ext cx="0" cy="674597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D498DC0-0FA9-4D49-A413-9455A8B7147D}"/>
              </a:ext>
            </a:extLst>
          </p:cNvPr>
          <p:cNvSpPr txBox="1"/>
          <p:nvPr/>
        </p:nvSpPr>
        <p:spPr>
          <a:xfrm>
            <a:off x="5170144" y="290998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Neck</a:t>
            </a: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FB3E859E-5A00-4158-827C-8013CD707F59}"/>
              </a:ext>
            </a:extLst>
          </p:cNvPr>
          <p:cNvSpPr txBox="1"/>
          <p:nvPr/>
        </p:nvSpPr>
        <p:spPr>
          <a:xfrm>
            <a:off x="2188184" y="28939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F6BE17-6CF0-4770-8322-E4304E12D53D}"/>
              </a:ext>
            </a:extLst>
          </p:cNvPr>
          <p:cNvCxnSpPr>
            <a:cxnSpLocks/>
          </p:cNvCxnSpPr>
          <p:nvPr/>
        </p:nvCxnSpPr>
        <p:spPr>
          <a:xfrm>
            <a:off x="7854123" y="4536541"/>
            <a:ext cx="777127" cy="69055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6" name="Rectangle 985">
            <a:extLst>
              <a:ext uri="{FF2B5EF4-FFF2-40B4-BE49-F238E27FC236}">
                <a16:creationId xmlns:a16="http://schemas.microsoft.com/office/drawing/2014/main" id="{48A07D8F-B80C-44B0-B474-AA0914F04A18}"/>
              </a:ext>
            </a:extLst>
          </p:cNvPr>
          <p:cNvSpPr/>
          <p:nvPr/>
        </p:nvSpPr>
        <p:spPr>
          <a:xfrm>
            <a:off x="8630389" y="4892717"/>
            <a:ext cx="762181" cy="323099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voxel</a:t>
            </a:r>
          </a:p>
        </p:txBody>
      </p: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CF8BE6F0-0A40-4AC2-A085-76432C30053F}"/>
              </a:ext>
            </a:extLst>
          </p:cNvPr>
          <p:cNvCxnSpPr>
            <a:cxnSpLocks/>
          </p:cNvCxnSpPr>
          <p:nvPr/>
        </p:nvCxnSpPr>
        <p:spPr>
          <a:xfrm>
            <a:off x="7669502" y="4876726"/>
            <a:ext cx="810322" cy="5472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2762665D-9E72-48E6-82D1-9B5134F75421}"/>
              </a:ext>
            </a:extLst>
          </p:cNvPr>
          <p:cNvCxnSpPr>
            <a:cxnSpLocks/>
          </p:cNvCxnSpPr>
          <p:nvPr/>
        </p:nvCxnSpPr>
        <p:spPr>
          <a:xfrm flipV="1">
            <a:off x="7539199" y="5439390"/>
            <a:ext cx="929099" cy="1044274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Arrow Connector 536">
            <a:extLst>
              <a:ext uri="{FF2B5EF4-FFF2-40B4-BE49-F238E27FC236}">
                <a16:creationId xmlns:a16="http://schemas.microsoft.com/office/drawing/2014/main" id="{DDEAD506-F33B-4CA2-98FC-BA539306F102}"/>
              </a:ext>
            </a:extLst>
          </p:cNvPr>
          <p:cNvCxnSpPr>
            <a:cxnSpLocks/>
          </p:cNvCxnSpPr>
          <p:nvPr/>
        </p:nvCxnSpPr>
        <p:spPr>
          <a:xfrm>
            <a:off x="5506133" y="6659362"/>
            <a:ext cx="17082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>
            <a:extLst>
              <a:ext uri="{FF2B5EF4-FFF2-40B4-BE49-F238E27FC236}">
                <a16:creationId xmlns:a16="http://schemas.microsoft.com/office/drawing/2014/main" id="{CBED8E73-6A32-4D8E-A8C7-4237F43B16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" t="4908" r="-1215" b="9212"/>
          <a:stretch/>
        </p:blipFill>
        <p:spPr>
          <a:xfrm>
            <a:off x="-1344087" y="3324543"/>
            <a:ext cx="2205782" cy="201168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83EA658F-7754-4772-AFB2-AF39E5E1CB86}"/>
              </a:ext>
            </a:extLst>
          </p:cNvPr>
          <p:cNvSpPr/>
          <p:nvPr/>
        </p:nvSpPr>
        <p:spPr>
          <a:xfrm>
            <a:off x="-800112" y="5352541"/>
            <a:ext cx="1101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view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026985A-F6AF-456C-A995-6C4C5B62B0B8}"/>
              </a:ext>
            </a:extLst>
          </p:cNvPr>
          <p:cNvGrpSpPr/>
          <p:nvPr/>
        </p:nvGrpSpPr>
        <p:grpSpPr>
          <a:xfrm>
            <a:off x="-1349002" y="6154177"/>
            <a:ext cx="2215584" cy="2420490"/>
            <a:chOff x="-1696218" y="6154177"/>
            <a:chExt cx="2215584" cy="2420490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6867F965-0AEF-4EF9-B8A4-42FD20F28C02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3" t="29781" r="7331" b="-2524"/>
            <a:stretch/>
          </p:blipFill>
          <p:spPr>
            <a:xfrm>
              <a:off x="-1696218" y="6154177"/>
              <a:ext cx="2215584" cy="2051158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729F0A75-40BF-4CE8-8546-7DC97A5F5C7D}"/>
                </a:ext>
              </a:extLst>
            </p:cNvPr>
            <p:cNvSpPr/>
            <p:nvPr/>
          </p:nvSpPr>
          <p:spPr>
            <a:xfrm>
              <a:off x="-1190514" y="8205335"/>
              <a:ext cx="12041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Right view</a:t>
              </a:r>
            </a:p>
          </p:txBody>
        </p:sp>
      </p:grp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9D840367-C0EF-4182-B2D0-B264663CE492}"/>
              </a:ext>
            </a:extLst>
          </p:cNvPr>
          <p:cNvCxnSpPr>
            <a:cxnSpLocks/>
            <a:stCxn id="136" idx="3"/>
            <a:endCxn id="481" idx="2"/>
          </p:cNvCxnSpPr>
          <p:nvPr/>
        </p:nvCxnSpPr>
        <p:spPr>
          <a:xfrm>
            <a:off x="861695" y="4330383"/>
            <a:ext cx="2169350" cy="3541478"/>
          </a:xfrm>
          <a:prstGeom prst="bentConnector4">
            <a:avLst>
              <a:gd name="adj1" fmla="val 9693"/>
              <a:gd name="adj2" fmla="val 11304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Connector: Elbow 1085">
            <a:extLst>
              <a:ext uri="{FF2B5EF4-FFF2-40B4-BE49-F238E27FC236}">
                <a16:creationId xmlns:a16="http://schemas.microsoft.com/office/drawing/2014/main" id="{6FF52C9B-2589-4388-BAC8-39922211E2C3}"/>
              </a:ext>
            </a:extLst>
          </p:cNvPr>
          <p:cNvCxnSpPr>
            <a:cxnSpLocks/>
            <a:stCxn id="138" idx="3"/>
            <a:endCxn id="481" idx="2"/>
          </p:cNvCxnSpPr>
          <p:nvPr/>
        </p:nvCxnSpPr>
        <p:spPr>
          <a:xfrm>
            <a:off x="866582" y="7179756"/>
            <a:ext cx="2164463" cy="692105"/>
          </a:xfrm>
          <a:prstGeom prst="bentConnector4">
            <a:avLst>
              <a:gd name="adj1" fmla="val 9383"/>
              <a:gd name="adj2" fmla="val 16674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EDAA3D7-C6BA-4E88-9541-F6A4E751075A}"/>
              </a:ext>
            </a:extLst>
          </p:cNvPr>
          <p:cNvGrpSpPr/>
          <p:nvPr/>
        </p:nvGrpSpPr>
        <p:grpSpPr>
          <a:xfrm>
            <a:off x="6789785" y="5857980"/>
            <a:ext cx="1371600" cy="1371600"/>
            <a:chOff x="6037293" y="420269"/>
            <a:chExt cx="1371600" cy="1371600"/>
          </a:xfrm>
          <a:scene3d>
            <a:camera prst="orthographicFront">
              <a:rot lat="1080000" lon="15000000" rev="0"/>
            </a:camera>
            <a:lightRig rig="threePt" dir="t"/>
          </a:scene3d>
        </p:grpSpPr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2706BF70-5F37-46F4-8F26-762299AD3F3B}"/>
                </a:ext>
              </a:extLst>
            </p:cNvPr>
            <p:cNvSpPr/>
            <p:nvPr/>
          </p:nvSpPr>
          <p:spPr>
            <a:xfrm>
              <a:off x="6037293" y="420269"/>
              <a:ext cx="1371600" cy="1371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A77EEE3D-7FCE-47D6-9BDE-F420BB078054}"/>
                </a:ext>
              </a:extLst>
            </p:cNvPr>
            <p:cNvSpPr/>
            <p:nvPr/>
          </p:nvSpPr>
          <p:spPr>
            <a:xfrm>
              <a:off x="6037293" y="420269"/>
              <a:ext cx="274320" cy="274320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3D3196AF-67A3-4EEB-86BF-0D9BE954036E}"/>
                </a:ext>
              </a:extLst>
            </p:cNvPr>
            <p:cNvSpPr/>
            <p:nvPr/>
          </p:nvSpPr>
          <p:spPr>
            <a:xfrm>
              <a:off x="6311613" y="420269"/>
              <a:ext cx="274320" cy="27432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E3F78EC3-DC3B-45F6-9ED0-3F66E10B7673}"/>
                </a:ext>
              </a:extLst>
            </p:cNvPr>
            <p:cNvSpPr/>
            <p:nvPr/>
          </p:nvSpPr>
          <p:spPr>
            <a:xfrm>
              <a:off x="6585933" y="420269"/>
              <a:ext cx="274320" cy="27432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3CA55693-9D61-4AFA-A8A7-B2506E28F68F}"/>
                </a:ext>
              </a:extLst>
            </p:cNvPr>
            <p:cNvSpPr/>
            <p:nvPr/>
          </p:nvSpPr>
          <p:spPr>
            <a:xfrm>
              <a:off x="6860253" y="420269"/>
              <a:ext cx="274320" cy="27432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256CDEDD-2CBD-476E-90F4-2D60227C3FBD}"/>
                </a:ext>
              </a:extLst>
            </p:cNvPr>
            <p:cNvSpPr/>
            <p:nvPr/>
          </p:nvSpPr>
          <p:spPr>
            <a:xfrm>
              <a:off x="7134573" y="420269"/>
              <a:ext cx="274320" cy="27432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B53D934A-6A0F-44C0-8AC7-2D2C933E8F1C}"/>
                </a:ext>
              </a:extLst>
            </p:cNvPr>
            <p:cNvSpPr/>
            <p:nvPr/>
          </p:nvSpPr>
          <p:spPr>
            <a:xfrm>
              <a:off x="6037293" y="694589"/>
              <a:ext cx="274320" cy="27432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D1C49164-3583-43EA-B1E9-BEE6C5962868}"/>
                </a:ext>
              </a:extLst>
            </p:cNvPr>
            <p:cNvSpPr/>
            <p:nvPr/>
          </p:nvSpPr>
          <p:spPr>
            <a:xfrm>
              <a:off x="6311613" y="694589"/>
              <a:ext cx="274320" cy="27432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6E446DDA-1DF6-4CA4-993E-16710CDEBE0E}"/>
                </a:ext>
              </a:extLst>
            </p:cNvPr>
            <p:cNvSpPr/>
            <p:nvPr/>
          </p:nvSpPr>
          <p:spPr>
            <a:xfrm>
              <a:off x="6585933" y="694589"/>
              <a:ext cx="274320" cy="27432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D5C8210D-768A-4C78-8F39-416FEA37D79D}"/>
                </a:ext>
              </a:extLst>
            </p:cNvPr>
            <p:cNvSpPr/>
            <p:nvPr/>
          </p:nvSpPr>
          <p:spPr>
            <a:xfrm>
              <a:off x="6860253" y="694589"/>
              <a:ext cx="274320" cy="27432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6AC3C050-1216-438E-A7F2-CA15FCDB5DDF}"/>
                </a:ext>
              </a:extLst>
            </p:cNvPr>
            <p:cNvSpPr/>
            <p:nvPr/>
          </p:nvSpPr>
          <p:spPr>
            <a:xfrm>
              <a:off x="7134573" y="694589"/>
              <a:ext cx="274320" cy="27432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A07E6272-6666-4618-9BF7-2FC5E857AA81}"/>
                </a:ext>
              </a:extLst>
            </p:cNvPr>
            <p:cNvSpPr/>
            <p:nvPr/>
          </p:nvSpPr>
          <p:spPr>
            <a:xfrm>
              <a:off x="6037293" y="968909"/>
              <a:ext cx="274320" cy="27432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93D58A94-1819-41C0-AEF6-2FF5A6247156}"/>
                </a:ext>
              </a:extLst>
            </p:cNvPr>
            <p:cNvSpPr/>
            <p:nvPr/>
          </p:nvSpPr>
          <p:spPr>
            <a:xfrm>
              <a:off x="6311613" y="968909"/>
              <a:ext cx="274320" cy="27432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3728DCD4-DAD6-4940-BD9C-AACFAE18C2BB}"/>
                </a:ext>
              </a:extLst>
            </p:cNvPr>
            <p:cNvSpPr/>
            <p:nvPr/>
          </p:nvSpPr>
          <p:spPr>
            <a:xfrm>
              <a:off x="6585933" y="968909"/>
              <a:ext cx="274320" cy="27432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3EF59815-0EFE-4372-9D0D-E88B33E8C645}"/>
                </a:ext>
              </a:extLst>
            </p:cNvPr>
            <p:cNvSpPr/>
            <p:nvPr/>
          </p:nvSpPr>
          <p:spPr>
            <a:xfrm>
              <a:off x="6860253" y="968909"/>
              <a:ext cx="274320" cy="27432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9F78BB60-589A-4F86-BB6D-7822323452DD}"/>
                </a:ext>
              </a:extLst>
            </p:cNvPr>
            <p:cNvSpPr/>
            <p:nvPr/>
          </p:nvSpPr>
          <p:spPr>
            <a:xfrm>
              <a:off x="7134573" y="968909"/>
              <a:ext cx="274320" cy="27432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CE8C2FA3-6996-4CC5-BF6A-4158C4167172}"/>
                </a:ext>
              </a:extLst>
            </p:cNvPr>
            <p:cNvSpPr/>
            <p:nvPr/>
          </p:nvSpPr>
          <p:spPr>
            <a:xfrm>
              <a:off x="6037293" y="1243229"/>
              <a:ext cx="274320" cy="27432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E069125C-7131-4E09-86F2-D9417587B497}"/>
                </a:ext>
              </a:extLst>
            </p:cNvPr>
            <p:cNvSpPr/>
            <p:nvPr/>
          </p:nvSpPr>
          <p:spPr>
            <a:xfrm>
              <a:off x="6311613" y="1243229"/>
              <a:ext cx="274320" cy="27432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A1C772D8-DF09-43CD-AF23-2D680ED8974F}"/>
                </a:ext>
              </a:extLst>
            </p:cNvPr>
            <p:cNvSpPr/>
            <p:nvPr/>
          </p:nvSpPr>
          <p:spPr>
            <a:xfrm>
              <a:off x="6585933" y="1243229"/>
              <a:ext cx="274320" cy="27432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39055EC1-5525-430A-8072-13C7A01BDFE9}"/>
                </a:ext>
              </a:extLst>
            </p:cNvPr>
            <p:cNvSpPr/>
            <p:nvPr/>
          </p:nvSpPr>
          <p:spPr>
            <a:xfrm>
              <a:off x="6860253" y="1243229"/>
              <a:ext cx="274320" cy="27432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8880B22A-4CAE-4DE6-8002-2C72AE12C5BB}"/>
                </a:ext>
              </a:extLst>
            </p:cNvPr>
            <p:cNvSpPr/>
            <p:nvPr/>
          </p:nvSpPr>
          <p:spPr>
            <a:xfrm>
              <a:off x="7134573" y="1243229"/>
              <a:ext cx="274320" cy="274320"/>
            </a:xfrm>
            <a:prstGeom prst="rect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10F0674B-5ED7-4300-A606-3808F2FFCC31}"/>
                </a:ext>
              </a:extLst>
            </p:cNvPr>
            <p:cNvSpPr/>
            <p:nvPr/>
          </p:nvSpPr>
          <p:spPr>
            <a:xfrm>
              <a:off x="6037293" y="1517549"/>
              <a:ext cx="274320" cy="27432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33442A25-BAB9-4E06-99AE-0B18A01DCD10}"/>
                </a:ext>
              </a:extLst>
            </p:cNvPr>
            <p:cNvSpPr/>
            <p:nvPr/>
          </p:nvSpPr>
          <p:spPr>
            <a:xfrm>
              <a:off x="6311613" y="1517549"/>
              <a:ext cx="274320" cy="27432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24790604-0733-436C-A79F-B5FE9663AE26}"/>
                </a:ext>
              </a:extLst>
            </p:cNvPr>
            <p:cNvSpPr/>
            <p:nvPr/>
          </p:nvSpPr>
          <p:spPr>
            <a:xfrm>
              <a:off x="6585933" y="1517549"/>
              <a:ext cx="274320" cy="27432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CA2E0B3C-7682-4393-9516-58AF37451AC8}"/>
                </a:ext>
              </a:extLst>
            </p:cNvPr>
            <p:cNvSpPr/>
            <p:nvPr/>
          </p:nvSpPr>
          <p:spPr>
            <a:xfrm>
              <a:off x="6860253" y="1517549"/>
              <a:ext cx="274320" cy="274320"/>
            </a:xfrm>
            <a:prstGeom prst="rect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4EDF1B4A-1628-43F0-BD94-24D0151B968E}"/>
                </a:ext>
              </a:extLst>
            </p:cNvPr>
            <p:cNvSpPr/>
            <p:nvPr/>
          </p:nvSpPr>
          <p:spPr>
            <a:xfrm>
              <a:off x="7134573" y="1517549"/>
              <a:ext cx="274320" cy="27432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49" name="Connector: Elbow 1148">
            <a:extLst>
              <a:ext uri="{FF2B5EF4-FFF2-40B4-BE49-F238E27FC236}">
                <a16:creationId xmlns:a16="http://schemas.microsoft.com/office/drawing/2014/main" id="{309789D8-25D1-44F8-B58D-DC1B149E0EFA}"/>
              </a:ext>
            </a:extLst>
          </p:cNvPr>
          <p:cNvCxnSpPr>
            <a:cxnSpLocks/>
            <a:stCxn id="509" idx="2"/>
          </p:cNvCxnSpPr>
          <p:nvPr/>
        </p:nvCxnSpPr>
        <p:spPr>
          <a:xfrm rot="5400000" flipH="1" flipV="1">
            <a:off x="5733692" y="4531957"/>
            <a:ext cx="1256236" cy="1705101"/>
          </a:xfrm>
          <a:prstGeom prst="bentConnector4">
            <a:avLst>
              <a:gd name="adj1" fmla="val -49599"/>
              <a:gd name="adj2" fmla="val 7949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4" name="Group 1153">
            <a:extLst>
              <a:ext uri="{FF2B5EF4-FFF2-40B4-BE49-F238E27FC236}">
                <a16:creationId xmlns:a16="http://schemas.microsoft.com/office/drawing/2014/main" id="{1C23A555-10E7-4FA6-A16C-4B2E90E12086}"/>
              </a:ext>
            </a:extLst>
          </p:cNvPr>
          <p:cNvGrpSpPr/>
          <p:nvPr/>
        </p:nvGrpSpPr>
        <p:grpSpPr>
          <a:xfrm>
            <a:off x="7806842" y="6999992"/>
            <a:ext cx="1453256" cy="1188720"/>
            <a:chOff x="5501640" y="3039445"/>
            <a:chExt cx="1453256" cy="1188720"/>
          </a:xfrm>
          <a:solidFill>
            <a:schemeClr val="accent1"/>
          </a:solidFill>
        </p:grpSpPr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7FEC7E90-B289-466E-9299-A9CC6F17B2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1640" y="3039445"/>
              <a:ext cx="1188720" cy="1188720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BB4C1952-03DB-4C3D-93E1-8FFA38865B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7933" y="3254516"/>
              <a:ext cx="822960" cy="822960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25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473681EC-C929-41A0-AA8A-2B9C6CC6F2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7696" y="3486379"/>
              <a:ext cx="457200" cy="457200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168" name="Straight Arrow Connector 1167">
            <a:extLst>
              <a:ext uri="{FF2B5EF4-FFF2-40B4-BE49-F238E27FC236}">
                <a16:creationId xmlns:a16="http://schemas.microsoft.com/office/drawing/2014/main" id="{B942DAF0-FF91-4315-ABF9-126D24D2463F}"/>
              </a:ext>
            </a:extLst>
          </p:cNvPr>
          <p:cNvCxnSpPr>
            <a:cxnSpLocks/>
          </p:cNvCxnSpPr>
          <p:nvPr/>
        </p:nvCxnSpPr>
        <p:spPr>
          <a:xfrm>
            <a:off x="8516832" y="6164488"/>
            <a:ext cx="0" cy="6935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Straight Arrow Connector 1171">
            <a:extLst>
              <a:ext uri="{FF2B5EF4-FFF2-40B4-BE49-F238E27FC236}">
                <a16:creationId xmlns:a16="http://schemas.microsoft.com/office/drawing/2014/main" id="{61416C44-1BC5-437F-A7BA-A0D6604C789A}"/>
              </a:ext>
            </a:extLst>
          </p:cNvPr>
          <p:cNvCxnSpPr>
            <a:cxnSpLocks/>
            <a:endCxn id="276" idx="1"/>
          </p:cNvCxnSpPr>
          <p:nvPr/>
        </p:nvCxnSpPr>
        <p:spPr>
          <a:xfrm>
            <a:off x="9181322" y="7899256"/>
            <a:ext cx="4046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" name="Rectangle 1176">
            <a:extLst>
              <a:ext uri="{FF2B5EF4-FFF2-40B4-BE49-F238E27FC236}">
                <a16:creationId xmlns:a16="http://schemas.microsoft.com/office/drawing/2014/main" id="{C66C8C09-FD57-419B-A045-66449016558E}"/>
              </a:ext>
            </a:extLst>
          </p:cNvPr>
          <p:cNvSpPr/>
          <p:nvPr/>
        </p:nvSpPr>
        <p:spPr>
          <a:xfrm>
            <a:off x="7605250" y="8317667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head</a:t>
            </a:r>
          </a:p>
        </p:txBody>
      </p:sp>
      <p:sp>
        <p:nvSpPr>
          <p:cNvPr id="1186" name="Rectangle 1185">
            <a:extLst>
              <a:ext uri="{FF2B5EF4-FFF2-40B4-BE49-F238E27FC236}">
                <a16:creationId xmlns:a16="http://schemas.microsoft.com/office/drawing/2014/main" id="{68D69316-B0BC-41DA-AEBC-D77A27B84A52}"/>
              </a:ext>
            </a:extLst>
          </p:cNvPr>
          <p:cNvSpPr/>
          <p:nvPr/>
        </p:nvSpPr>
        <p:spPr>
          <a:xfrm>
            <a:off x="9293584" y="6974757"/>
            <a:ext cx="2563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object detection result</a:t>
            </a:r>
          </a:p>
        </p:txBody>
      </p:sp>
    </p:spTree>
    <p:extLst>
      <p:ext uri="{BB962C8B-B14F-4D97-AF65-F5344CB8AC3E}">
        <p14:creationId xmlns:p14="http://schemas.microsoft.com/office/powerpoint/2010/main" val="459100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roup 330">
            <a:extLst>
              <a:ext uri="{FF2B5EF4-FFF2-40B4-BE49-F238E27FC236}">
                <a16:creationId xmlns:a16="http://schemas.microsoft.com/office/drawing/2014/main" id="{C6BD0E96-BEF6-499A-A575-1EEE9D35E5E1}"/>
              </a:ext>
            </a:extLst>
          </p:cNvPr>
          <p:cNvGrpSpPr/>
          <p:nvPr/>
        </p:nvGrpSpPr>
        <p:grpSpPr>
          <a:xfrm>
            <a:off x="1845967" y="1407275"/>
            <a:ext cx="1828800" cy="2057400"/>
            <a:chOff x="3133725" y="1714500"/>
            <a:chExt cx="4572000" cy="4572000"/>
          </a:xfrm>
          <a:scene3d>
            <a:camera prst="isometricRightUp"/>
            <a:lightRig rig="threePt" dir="t"/>
          </a:scene3d>
        </p:grpSpPr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E6D2B0B8-09C6-4514-B780-D01368CE20AC}"/>
                </a:ext>
              </a:extLst>
            </p:cNvPr>
            <p:cNvSpPr/>
            <p:nvPr/>
          </p:nvSpPr>
          <p:spPr>
            <a:xfrm>
              <a:off x="3133725" y="1714500"/>
              <a:ext cx="4572000" cy="45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B6A6D31E-E0DA-4A7B-97B1-62ACE73452E8}"/>
                </a:ext>
              </a:extLst>
            </p:cNvPr>
            <p:cNvSpPr/>
            <p:nvPr/>
          </p:nvSpPr>
          <p:spPr>
            <a:xfrm>
              <a:off x="3133725" y="1714500"/>
              <a:ext cx="914400" cy="914400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02CF83F-1A17-4EED-863F-2C8FFD25F472}"/>
                </a:ext>
              </a:extLst>
            </p:cNvPr>
            <p:cNvSpPr/>
            <p:nvPr/>
          </p:nvSpPr>
          <p:spPr>
            <a:xfrm>
              <a:off x="4048125" y="1714500"/>
              <a:ext cx="914400" cy="91440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302B0193-1059-4DD9-B9B6-7E2D7ACCBDE4}"/>
                </a:ext>
              </a:extLst>
            </p:cNvPr>
            <p:cNvSpPr/>
            <p:nvPr/>
          </p:nvSpPr>
          <p:spPr>
            <a:xfrm>
              <a:off x="4962525" y="1714500"/>
              <a:ext cx="914400" cy="9144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56F0867-92E8-4D83-9756-B74F6320E544}"/>
                </a:ext>
              </a:extLst>
            </p:cNvPr>
            <p:cNvSpPr/>
            <p:nvPr/>
          </p:nvSpPr>
          <p:spPr>
            <a:xfrm>
              <a:off x="5876925" y="17145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7707F345-6ECD-466F-858B-7B8AE635FD70}"/>
                </a:ext>
              </a:extLst>
            </p:cNvPr>
            <p:cNvSpPr/>
            <p:nvPr/>
          </p:nvSpPr>
          <p:spPr>
            <a:xfrm>
              <a:off x="6791325" y="17145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F65A486C-A5D8-4258-BC48-F720E10CAAC8}"/>
                </a:ext>
              </a:extLst>
            </p:cNvPr>
            <p:cNvSpPr/>
            <p:nvPr/>
          </p:nvSpPr>
          <p:spPr>
            <a:xfrm>
              <a:off x="3133725" y="2628900"/>
              <a:ext cx="914400" cy="91440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D084AB74-5CCF-4B9D-AF22-77B481ECF84C}"/>
                </a:ext>
              </a:extLst>
            </p:cNvPr>
            <p:cNvSpPr/>
            <p:nvPr/>
          </p:nvSpPr>
          <p:spPr>
            <a:xfrm>
              <a:off x="4048125" y="2628900"/>
              <a:ext cx="914400" cy="9144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05E6049-FFB6-4936-A9D3-9BC7C5B981E7}"/>
                </a:ext>
              </a:extLst>
            </p:cNvPr>
            <p:cNvSpPr/>
            <p:nvPr/>
          </p:nvSpPr>
          <p:spPr>
            <a:xfrm>
              <a:off x="4962525" y="26289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E3BAA4E4-31D7-4C26-B7A1-97444DB5E770}"/>
                </a:ext>
              </a:extLst>
            </p:cNvPr>
            <p:cNvSpPr/>
            <p:nvPr/>
          </p:nvSpPr>
          <p:spPr>
            <a:xfrm>
              <a:off x="5876925" y="26289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853D0121-4C57-43D5-B327-86E85D207BBA}"/>
                </a:ext>
              </a:extLst>
            </p:cNvPr>
            <p:cNvSpPr/>
            <p:nvPr/>
          </p:nvSpPr>
          <p:spPr>
            <a:xfrm>
              <a:off x="6791325" y="26289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0A89B44B-8871-45E8-8E99-8736ACEF1F0C}"/>
                </a:ext>
              </a:extLst>
            </p:cNvPr>
            <p:cNvSpPr/>
            <p:nvPr/>
          </p:nvSpPr>
          <p:spPr>
            <a:xfrm>
              <a:off x="3133725" y="3543300"/>
              <a:ext cx="914400" cy="9144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E37F11E2-0479-4332-AF80-D57AF908E689}"/>
                </a:ext>
              </a:extLst>
            </p:cNvPr>
            <p:cNvSpPr/>
            <p:nvPr/>
          </p:nvSpPr>
          <p:spPr>
            <a:xfrm>
              <a:off x="4048125" y="35433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84BAE17C-107F-4633-BAB4-BB7A13B2E4C4}"/>
                </a:ext>
              </a:extLst>
            </p:cNvPr>
            <p:cNvSpPr/>
            <p:nvPr/>
          </p:nvSpPr>
          <p:spPr>
            <a:xfrm>
              <a:off x="4962525" y="35433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5CD011A3-207D-429F-BBF4-263668191ECE}"/>
                </a:ext>
              </a:extLst>
            </p:cNvPr>
            <p:cNvSpPr/>
            <p:nvPr/>
          </p:nvSpPr>
          <p:spPr>
            <a:xfrm>
              <a:off x="5876925" y="35433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A1ED8AE5-D07B-43BA-82C1-9805B4A6B0DD}"/>
                </a:ext>
              </a:extLst>
            </p:cNvPr>
            <p:cNvSpPr/>
            <p:nvPr/>
          </p:nvSpPr>
          <p:spPr>
            <a:xfrm>
              <a:off x="6791325" y="3543300"/>
              <a:ext cx="914400" cy="91440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EDBCFA7F-183F-45EB-832D-B69A90B41E29}"/>
                </a:ext>
              </a:extLst>
            </p:cNvPr>
            <p:cNvSpPr/>
            <p:nvPr/>
          </p:nvSpPr>
          <p:spPr>
            <a:xfrm>
              <a:off x="3133725" y="44577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691D5862-699B-4CB6-ABB3-6CA7BBBEC885}"/>
                </a:ext>
              </a:extLst>
            </p:cNvPr>
            <p:cNvSpPr/>
            <p:nvPr/>
          </p:nvSpPr>
          <p:spPr>
            <a:xfrm>
              <a:off x="4048125" y="44577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9C50960-210D-4098-ADB3-3EC97BD9316F}"/>
                </a:ext>
              </a:extLst>
            </p:cNvPr>
            <p:cNvSpPr/>
            <p:nvPr/>
          </p:nvSpPr>
          <p:spPr>
            <a:xfrm>
              <a:off x="4962525" y="44577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87AFBAFC-6364-4169-BE1A-A2EAB683BD83}"/>
                </a:ext>
              </a:extLst>
            </p:cNvPr>
            <p:cNvSpPr/>
            <p:nvPr/>
          </p:nvSpPr>
          <p:spPr>
            <a:xfrm>
              <a:off x="5876925" y="4457700"/>
              <a:ext cx="914400" cy="91440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55F71AE5-18F0-4D99-9E45-9C1AB4BFAF05}"/>
                </a:ext>
              </a:extLst>
            </p:cNvPr>
            <p:cNvSpPr/>
            <p:nvPr/>
          </p:nvSpPr>
          <p:spPr>
            <a:xfrm>
              <a:off x="6791325" y="4457700"/>
              <a:ext cx="914400" cy="914400"/>
            </a:xfrm>
            <a:prstGeom prst="rect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933D7F89-A0E1-490E-9A77-732A5191C094}"/>
                </a:ext>
              </a:extLst>
            </p:cNvPr>
            <p:cNvSpPr/>
            <p:nvPr/>
          </p:nvSpPr>
          <p:spPr>
            <a:xfrm>
              <a:off x="3133725" y="53721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06CBF612-0EAE-4CB9-80D5-674328E8C4B9}"/>
                </a:ext>
              </a:extLst>
            </p:cNvPr>
            <p:cNvSpPr/>
            <p:nvPr/>
          </p:nvSpPr>
          <p:spPr>
            <a:xfrm>
              <a:off x="4048125" y="53721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2BBEA234-FE99-457E-AF24-89939B23AF81}"/>
                </a:ext>
              </a:extLst>
            </p:cNvPr>
            <p:cNvSpPr/>
            <p:nvPr/>
          </p:nvSpPr>
          <p:spPr>
            <a:xfrm>
              <a:off x="4962525" y="5372100"/>
              <a:ext cx="914400" cy="91440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E34DEEB5-94E9-4B16-8FF9-1224C674A36A}"/>
                </a:ext>
              </a:extLst>
            </p:cNvPr>
            <p:cNvSpPr/>
            <p:nvPr/>
          </p:nvSpPr>
          <p:spPr>
            <a:xfrm>
              <a:off x="5876925" y="5372100"/>
              <a:ext cx="914400" cy="914400"/>
            </a:xfrm>
            <a:prstGeom prst="rect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7FED5071-62C4-47A4-86D8-9F6D15FDEFD7}"/>
                </a:ext>
              </a:extLst>
            </p:cNvPr>
            <p:cNvSpPr/>
            <p:nvPr/>
          </p:nvSpPr>
          <p:spPr>
            <a:xfrm>
              <a:off x="6791325" y="5372100"/>
              <a:ext cx="914400" cy="91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4C84A668-EAC7-4573-8FB2-23F5B5E4C4A6}"/>
              </a:ext>
            </a:extLst>
          </p:cNvPr>
          <p:cNvGrpSpPr/>
          <p:nvPr/>
        </p:nvGrpSpPr>
        <p:grpSpPr>
          <a:xfrm>
            <a:off x="2371816" y="1359816"/>
            <a:ext cx="1828800" cy="2057400"/>
            <a:chOff x="7620000" y="2286000"/>
            <a:chExt cx="4572000" cy="4572000"/>
          </a:xfrm>
          <a:scene3d>
            <a:camera prst="isometricRightUp"/>
            <a:lightRig rig="threePt" dir="t"/>
          </a:scene3d>
        </p:grpSpPr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F7645DD5-6CC8-4246-AF17-CCF194863BF2}"/>
                </a:ext>
              </a:extLst>
            </p:cNvPr>
            <p:cNvSpPr/>
            <p:nvPr/>
          </p:nvSpPr>
          <p:spPr>
            <a:xfrm>
              <a:off x="7620000" y="2286000"/>
              <a:ext cx="4572000" cy="45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B22D791C-D6F1-49F9-B043-11F0F90E1CD8}"/>
                </a:ext>
              </a:extLst>
            </p:cNvPr>
            <p:cNvSpPr/>
            <p:nvPr/>
          </p:nvSpPr>
          <p:spPr>
            <a:xfrm>
              <a:off x="7620000" y="22860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8843D6EF-5351-4D02-8D79-41D79A26EC5E}"/>
                </a:ext>
              </a:extLst>
            </p:cNvPr>
            <p:cNvSpPr/>
            <p:nvPr/>
          </p:nvSpPr>
          <p:spPr>
            <a:xfrm>
              <a:off x="8534400" y="22860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397C115A-700E-4F81-919A-ECD094728AD5}"/>
                </a:ext>
              </a:extLst>
            </p:cNvPr>
            <p:cNvSpPr/>
            <p:nvPr/>
          </p:nvSpPr>
          <p:spPr>
            <a:xfrm>
              <a:off x="9448800" y="22860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E1664265-1A20-4B28-BB3F-D7A996C3A2BB}"/>
                </a:ext>
              </a:extLst>
            </p:cNvPr>
            <p:cNvSpPr/>
            <p:nvPr/>
          </p:nvSpPr>
          <p:spPr>
            <a:xfrm>
              <a:off x="10363200" y="22860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655ED26F-B504-47EF-83BA-347A1477489E}"/>
                </a:ext>
              </a:extLst>
            </p:cNvPr>
            <p:cNvSpPr/>
            <p:nvPr/>
          </p:nvSpPr>
          <p:spPr>
            <a:xfrm>
              <a:off x="11277600" y="22860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FDDBB173-C492-44E3-9973-9EF7D4B162B1}"/>
                </a:ext>
              </a:extLst>
            </p:cNvPr>
            <p:cNvSpPr/>
            <p:nvPr/>
          </p:nvSpPr>
          <p:spPr>
            <a:xfrm>
              <a:off x="7620000" y="32004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21EDEFEE-0364-49FD-BA4A-30E7A54C772E}"/>
                </a:ext>
              </a:extLst>
            </p:cNvPr>
            <p:cNvSpPr/>
            <p:nvPr/>
          </p:nvSpPr>
          <p:spPr>
            <a:xfrm>
              <a:off x="8534400" y="32004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6B079FAE-5BD1-4A5C-8F60-BFC679D76DDC}"/>
                </a:ext>
              </a:extLst>
            </p:cNvPr>
            <p:cNvSpPr/>
            <p:nvPr/>
          </p:nvSpPr>
          <p:spPr>
            <a:xfrm>
              <a:off x="9448800" y="32004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9049AD0-834E-436B-AE8C-7043A1F29037}"/>
                </a:ext>
              </a:extLst>
            </p:cNvPr>
            <p:cNvSpPr/>
            <p:nvPr/>
          </p:nvSpPr>
          <p:spPr>
            <a:xfrm>
              <a:off x="10363200" y="32004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0F4FCB94-2FEA-4335-8D3A-1D9A81A13F4B}"/>
                </a:ext>
              </a:extLst>
            </p:cNvPr>
            <p:cNvSpPr/>
            <p:nvPr/>
          </p:nvSpPr>
          <p:spPr>
            <a:xfrm>
              <a:off x="11277600" y="32004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FE45B391-BF73-4E02-9729-6BBD67CF5BEC}"/>
                </a:ext>
              </a:extLst>
            </p:cNvPr>
            <p:cNvSpPr/>
            <p:nvPr/>
          </p:nvSpPr>
          <p:spPr>
            <a:xfrm>
              <a:off x="7620000" y="41148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CE0D5456-255E-4437-9EC8-E36E7C07C746}"/>
                </a:ext>
              </a:extLst>
            </p:cNvPr>
            <p:cNvSpPr/>
            <p:nvPr/>
          </p:nvSpPr>
          <p:spPr>
            <a:xfrm>
              <a:off x="8534400" y="41148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1BB5937B-A880-4A07-8DB0-E5A11E9C2F26}"/>
                </a:ext>
              </a:extLst>
            </p:cNvPr>
            <p:cNvSpPr/>
            <p:nvPr/>
          </p:nvSpPr>
          <p:spPr>
            <a:xfrm>
              <a:off x="9448800" y="41148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0EC6CB60-C561-4278-884E-8A9CE3DA79AD}"/>
                </a:ext>
              </a:extLst>
            </p:cNvPr>
            <p:cNvSpPr/>
            <p:nvPr/>
          </p:nvSpPr>
          <p:spPr>
            <a:xfrm>
              <a:off x="10363200" y="41148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12D57DF6-6CEB-4EB2-B6CE-200D5FF618E9}"/>
                </a:ext>
              </a:extLst>
            </p:cNvPr>
            <p:cNvSpPr/>
            <p:nvPr/>
          </p:nvSpPr>
          <p:spPr>
            <a:xfrm>
              <a:off x="11277600" y="41148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380E9926-9D74-4685-97AA-B109791F3CA8}"/>
                </a:ext>
              </a:extLst>
            </p:cNvPr>
            <p:cNvSpPr/>
            <p:nvPr/>
          </p:nvSpPr>
          <p:spPr>
            <a:xfrm>
              <a:off x="7620000" y="50292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9541AEA5-5BD5-4C95-94A5-AD8C2F92866B}"/>
                </a:ext>
              </a:extLst>
            </p:cNvPr>
            <p:cNvSpPr/>
            <p:nvPr/>
          </p:nvSpPr>
          <p:spPr>
            <a:xfrm>
              <a:off x="8534400" y="50292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4E78B788-94F9-41D4-B8C4-435566D03589}"/>
                </a:ext>
              </a:extLst>
            </p:cNvPr>
            <p:cNvSpPr/>
            <p:nvPr/>
          </p:nvSpPr>
          <p:spPr>
            <a:xfrm>
              <a:off x="9448800" y="50292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164B0DE5-84DF-48AE-A37A-F2183C7ABDF9}"/>
                </a:ext>
              </a:extLst>
            </p:cNvPr>
            <p:cNvSpPr/>
            <p:nvPr/>
          </p:nvSpPr>
          <p:spPr>
            <a:xfrm>
              <a:off x="10363200" y="50292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0A440342-3D6E-4FA2-981C-B51C2E1E228A}"/>
                </a:ext>
              </a:extLst>
            </p:cNvPr>
            <p:cNvSpPr/>
            <p:nvPr/>
          </p:nvSpPr>
          <p:spPr>
            <a:xfrm>
              <a:off x="11277600" y="50292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738FDED6-2A8A-483B-BEED-CEFE5DE24BFE}"/>
                </a:ext>
              </a:extLst>
            </p:cNvPr>
            <p:cNvSpPr/>
            <p:nvPr/>
          </p:nvSpPr>
          <p:spPr>
            <a:xfrm>
              <a:off x="7620000" y="59436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82AFF393-83F9-4EA7-BF0A-DD69508F2EDA}"/>
                </a:ext>
              </a:extLst>
            </p:cNvPr>
            <p:cNvSpPr/>
            <p:nvPr/>
          </p:nvSpPr>
          <p:spPr>
            <a:xfrm>
              <a:off x="8534400" y="59436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97B20C2F-A6A9-48F4-9367-0E62115550AF}"/>
                </a:ext>
              </a:extLst>
            </p:cNvPr>
            <p:cNvSpPr/>
            <p:nvPr/>
          </p:nvSpPr>
          <p:spPr>
            <a:xfrm>
              <a:off x="9448800" y="59436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E060E170-DF40-459B-B4EF-F6C98BC7CB45}"/>
                </a:ext>
              </a:extLst>
            </p:cNvPr>
            <p:cNvSpPr/>
            <p:nvPr/>
          </p:nvSpPr>
          <p:spPr>
            <a:xfrm>
              <a:off x="10363200" y="59436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99CA09A5-CF5F-4E05-ACC1-990E62980710}"/>
                </a:ext>
              </a:extLst>
            </p:cNvPr>
            <p:cNvSpPr/>
            <p:nvPr/>
          </p:nvSpPr>
          <p:spPr>
            <a:xfrm>
              <a:off x="11277600" y="59436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2BB17136-D09D-4B07-8CF3-69C2BB73D576}"/>
              </a:ext>
            </a:extLst>
          </p:cNvPr>
          <p:cNvGrpSpPr/>
          <p:nvPr/>
        </p:nvGrpSpPr>
        <p:grpSpPr>
          <a:xfrm>
            <a:off x="2835725" y="1332986"/>
            <a:ext cx="1828800" cy="2057400"/>
            <a:chOff x="7620000" y="2286000"/>
            <a:chExt cx="4572000" cy="4572000"/>
          </a:xfrm>
          <a:scene3d>
            <a:camera prst="isometricRightUp"/>
            <a:lightRig rig="threePt" dir="t"/>
          </a:scene3d>
        </p:grpSpPr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42F7830E-4483-40E4-BA60-16B66632D6E3}"/>
                </a:ext>
              </a:extLst>
            </p:cNvPr>
            <p:cNvSpPr/>
            <p:nvPr/>
          </p:nvSpPr>
          <p:spPr>
            <a:xfrm>
              <a:off x="7620000" y="2286000"/>
              <a:ext cx="4572000" cy="45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0704C2DD-0CD9-4155-AD87-0848B1A4FDAB}"/>
                </a:ext>
              </a:extLst>
            </p:cNvPr>
            <p:cNvSpPr/>
            <p:nvPr/>
          </p:nvSpPr>
          <p:spPr>
            <a:xfrm>
              <a:off x="7620000" y="2286000"/>
              <a:ext cx="914400" cy="914400"/>
            </a:xfrm>
            <a:prstGeom prst="rect">
              <a:avLst/>
            </a:prstGeom>
            <a:solidFill>
              <a:schemeClr val="accent5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42E74E22-40F4-41FE-BD80-5EB337A82FE1}"/>
                </a:ext>
              </a:extLst>
            </p:cNvPr>
            <p:cNvSpPr/>
            <p:nvPr/>
          </p:nvSpPr>
          <p:spPr>
            <a:xfrm>
              <a:off x="8534400" y="2286000"/>
              <a:ext cx="914400" cy="914400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FEAB7426-120B-4727-A4AB-41B64D47598D}"/>
                </a:ext>
              </a:extLst>
            </p:cNvPr>
            <p:cNvSpPr/>
            <p:nvPr/>
          </p:nvSpPr>
          <p:spPr>
            <a:xfrm>
              <a:off x="9448800" y="2286000"/>
              <a:ext cx="914400" cy="91440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8C0DD9DB-BDA5-4012-B94C-134826B506A5}"/>
                </a:ext>
              </a:extLst>
            </p:cNvPr>
            <p:cNvSpPr/>
            <p:nvPr/>
          </p:nvSpPr>
          <p:spPr>
            <a:xfrm>
              <a:off x="10363200" y="22860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75AA2D58-DFFB-47CA-B369-11DF74F77FD1}"/>
                </a:ext>
              </a:extLst>
            </p:cNvPr>
            <p:cNvSpPr/>
            <p:nvPr/>
          </p:nvSpPr>
          <p:spPr>
            <a:xfrm>
              <a:off x="11277600" y="22860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8B59A93A-1FC2-463A-AAF6-29CC0C81DABF}"/>
                </a:ext>
              </a:extLst>
            </p:cNvPr>
            <p:cNvSpPr/>
            <p:nvPr/>
          </p:nvSpPr>
          <p:spPr>
            <a:xfrm>
              <a:off x="7620000" y="3200400"/>
              <a:ext cx="914400" cy="914400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3DF698CE-1979-45CE-AE76-DFBAAEBF95F6}"/>
                </a:ext>
              </a:extLst>
            </p:cNvPr>
            <p:cNvSpPr/>
            <p:nvPr/>
          </p:nvSpPr>
          <p:spPr>
            <a:xfrm>
              <a:off x="8534400" y="3200400"/>
              <a:ext cx="914400" cy="91440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BF609D81-313A-4944-8208-F9015723BB24}"/>
                </a:ext>
              </a:extLst>
            </p:cNvPr>
            <p:cNvSpPr/>
            <p:nvPr/>
          </p:nvSpPr>
          <p:spPr>
            <a:xfrm>
              <a:off x="9448800" y="32004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DCE2B91B-FE0E-41BD-AFBA-7DA7E21A4FBF}"/>
                </a:ext>
              </a:extLst>
            </p:cNvPr>
            <p:cNvSpPr/>
            <p:nvPr/>
          </p:nvSpPr>
          <p:spPr>
            <a:xfrm>
              <a:off x="10363200" y="32004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ED7CF973-EC7C-4F65-9458-6B78DF5683A2}"/>
                </a:ext>
              </a:extLst>
            </p:cNvPr>
            <p:cNvSpPr/>
            <p:nvPr/>
          </p:nvSpPr>
          <p:spPr>
            <a:xfrm>
              <a:off x="11277600" y="32004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1EE3C0B-CC6D-4B8E-BC43-7DE878C2C9F2}"/>
                </a:ext>
              </a:extLst>
            </p:cNvPr>
            <p:cNvSpPr/>
            <p:nvPr/>
          </p:nvSpPr>
          <p:spPr>
            <a:xfrm>
              <a:off x="7620000" y="4114800"/>
              <a:ext cx="914400" cy="91440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4D4D2C5B-B02D-4681-AF14-22DFF9A283D4}"/>
                </a:ext>
              </a:extLst>
            </p:cNvPr>
            <p:cNvSpPr/>
            <p:nvPr/>
          </p:nvSpPr>
          <p:spPr>
            <a:xfrm>
              <a:off x="8534400" y="41148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3AEEAB4D-7FF8-44F4-B5B2-68C4AEFE5CBE}"/>
                </a:ext>
              </a:extLst>
            </p:cNvPr>
            <p:cNvSpPr/>
            <p:nvPr/>
          </p:nvSpPr>
          <p:spPr>
            <a:xfrm>
              <a:off x="9448800" y="41148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DCD8E1B0-045A-4460-837B-9774A7F0A6CD}"/>
                </a:ext>
              </a:extLst>
            </p:cNvPr>
            <p:cNvSpPr/>
            <p:nvPr/>
          </p:nvSpPr>
          <p:spPr>
            <a:xfrm>
              <a:off x="10363200" y="41148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8A9CA693-C590-45AB-ACC2-D72A9A19BA96}"/>
                </a:ext>
              </a:extLst>
            </p:cNvPr>
            <p:cNvSpPr/>
            <p:nvPr/>
          </p:nvSpPr>
          <p:spPr>
            <a:xfrm>
              <a:off x="11277600" y="4114800"/>
              <a:ext cx="914400" cy="91440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DF1A7B89-A200-4AFF-A9F6-95779A2665A9}"/>
                </a:ext>
              </a:extLst>
            </p:cNvPr>
            <p:cNvSpPr/>
            <p:nvPr/>
          </p:nvSpPr>
          <p:spPr>
            <a:xfrm>
              <a:off x="7620000" y="50292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35323D7A-A5C5-4AC5-BBB1-5265639D912C}"/>
                </a:ext>
              </a:extLst>
            </p:cNvPr>
            <p:cNvSpPr/>
            <p:nvPr/>
          </p:nvSpPr>
          <p:spPr>
            <a:xfrm>
              <a:off x="8534400" y="50292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0EA12704-3C50-45A9-998B-4EA3221C59FC}"/>
                </a:ext>
              </a:extLst>
            </p:cNvPr>
            <p:cNvSpPr/>
            <p:nvPr/>
          </p:nvSpPr>
          <p:spPr>
            <a:xfrm>
              <a:off x="9448800" y="50292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64E53B50-28C2-4970-8828-74BA7438D0B9}"/>
                </a:ext>
              </a:extLst>
            </p:cNvPr>
            <p:cNvSpPr/>
            <p:nvPr/>
          </p:nvSpPr>
          <p:spPr>
            <a:xfrm>
              <a:off x="10363200" y="5029200"/>
              <a:ext cx="914400" cy="91440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DB45FE-27BB-48F1-9EBB-2009DF9ADCE0}"/>
                </a:ext>
              </a:extLst>
            </p:cNvPr>
            <p:cNvSpPr/>
            <p:nvPr/>
          </p:nvSpPr>
          <p:spPr>
            <a:xfrm>
              <a:off x="11277600" y="5029200"/>
              <a:ext cx="914400" cy="914400"/>
            </a:xfrm>
            <a:prstGeom prst="rect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CE1E47D6-F813-443D-8664-56EE6B1566DF}"/>
                </a:ext>
              </a:extLst>
            </p:cNvPr>
            <p:cNvSpPr/>
            <p:nvPr/>
          </p:nvSpPr>
          <p:spPr>
            <a:xfrm>
              <a:off x="7620000" y="59436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A3BF54EB-507A-4125-9519-740C0EA3479E}"/>
                </a:ext>
              </a:extLst>
            </p:cNvPr>
            <p:cNvSpPr/>
            <p:nvPr/>
          </p:nvSpPr>
          <p:spPr>
            <a:xfrm>
              <a:off x="8534400" y="59436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69D932CE-12ED-4FE0-B301-D057021D3138}"/>
                </a:ext>
              </a:extLst>
            </p:cNvPr>
            <p:cNvSpPr/>
            <p:nvPr/>
          </p:nvSpPr>
          <p:spPr>
            <a:xfrm>
              <a:off x="9448800" y="5943600"/>
              <a:ext cx="914400" cy="91440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230B97CE-6E8F-4422-8CF8-386F87E34164}"/>
                </a:ext>
              </a:extLst>
            </p:cNvPr>
            <p:cNvSpPr/>
            <p:nvPr/>
          </p:nvSpPr>
          <p:spPr>
            <a:xfrm>
              <a:off x="10363200" y="5943600"/>
              <a:ext cx="914400" cy="914400"/>
            </a:xfrm>
            <a:prstGeom prst="rect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8898F8B-2701-4F1D-A77F-46F75113AA29}"/>
                </a:ext>
              </a:extLst>
            </p:cNvPr>
            <p:cNvSpPr/>
            <p:nvPr/>
          </p:nvSpPr>
          <p:spPr>
            <a:xfrm>
              <a:off x="11277600" y="5943600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887B033-A773-4C20-9E21-967DC25F6459}"/>
              </a:ext>
            </a:extLst>
          </p:cNvPr>
          <p:cNvSpPr>
            <a:spLocks noChangeAspect="1"/>
          </p:cNvSpPr>
          <p:nvPr/>
        </p:nvSpPr>
        <p:spPr>
          <a:xfrm>
            <a:off x="3624665" y="5212638"/>
            <a:ext cx="457200" cy="457200"/>
          </a:xfrm>
          <a:prstGeom prst="rect">
            <a:avLst/>
          </a:prstGeom>
          <a:scene3d>
            <a:camera prst="obliqueTopRight"/>
            <a:lightRig rig="threePt" dir="t"/>
          </a:scene3d>
          <a:sp3d extrusionH="127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D959F-9558-42FE-B0FD-C27D19344EBD}"/>
              </a:ext>
            </a:extLst>
          </p:cNvPr>
          <p:cNvSpPr txBox="1"/>
          <p:nvPr/>
        </p:nvSpPr>
        <p:spPr>
          <a:xfrm>
            <a:off x="3419867" y="561142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voxel features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DB7C76-F447-4A89-A914-9FF97E721BDF}"/>
              </a:ext>
            </a:extLst>
          </p:cNvPr>
          <p:cNvSpPr/>
          <p:nvPr/>
        </p:nvSpPr>
        <p:spPr>
          <a:xfrm>
            <a:off x="6460020" y="5226833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BE6DD8-00B0-4749-8ECE-F23BA33664F9}"/>
              </a:ext>
            </a:extLst>
          </p:cNvPr>
          <p:cNvSpPr/>
          <p:nvPr/>
        </p:nvSpPr>
        <p:spPr>
          <a:xfrm>
            <a:off x="6460020" y="3375512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AAAD4-A202-4CFE-89E3-AB34FC18D675}"/>
              </a:ext>
            </a:extLst>
          </p:cNvPr>
          <p:cNvSpPr txBox="1"/>
          <p:nvPr/>
        </p:nvSpPr>
        <p:spPr>
          <a:xfrm>
            <a:off x="9079343" y="4757700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scores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2CA78-6B60-4055-AB94-9AD39153E3FA}"/>
              </a:ext>
            </a:extLst>
          </p:cNvPr>
          <p:cNvSpPr txBox="1"/>
          <p:nvPr/>
        </p:nvSpPr>
        <p:spPr>
          <a:xfrm>
            <a:off x="11177781" y="3874806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Relevant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732E0C-789E-4635-B94D-3D0B9355E6B2}"/>
              </a:ext>
            </a:extLst>
          </p:cNvPr>
          <p:cNvSpPr/>
          <p:nvPr/>
        </p:nvSpPr>
        <p:spPr>
          <a:xfrm>
            <a:off x="6460020" y="2260953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4C1B62-4867-46DC-AB22-0D123A4B128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4081865" y="5441238"/>
            <a:ext cx="2378155" cy="141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21BACF3-769C-4110-8FC1-CD2E1FD32648}"/>
              </a:ext>
            </a:extLst>
          </p:cNvPr>
          <p:cNvGrpSpPr/>
          <p:nvPr/>
        </p:nvGrpSpPr>
        <p:grpSpPr>
          <a:xfrm>
            <a:off x="8781702" y="4369752"/>
            <a:ext cx="320040" cy="320040"/>
            <a:chOff x="7938133" y="5649198"/>
            <a:chExt cx="320040" cy="32004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FC98D1-EC32-414E-B2C2-C8C9C0DA35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Plus Sign 40">
              <a:extLst>
                <a:ext uri="{FF2B5EF4-FFF2-40B4-BE49-F238E27FC236}">
                  <a16:creationId xmlns:a16="http://schemas.microsoft.com/office/drawing/2014/main" id="{6E9CA24A-8D73-4141-A6F5-7243C67AB043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F2DE4149-D846-42F3-9ACC-EF9E4F39CD61}"/>
              </a:ext>
            </a:extLst>
          </p:cNvPr>
          <p:cNvCxnSpPr>
            <a:cxnSpLocks/>
            <a:stCxn id="7" idx="3"/>
            <a:endCxn id="40" idx="2"/>
          </p:cNvCxnSpPr>
          <p:nvPr/>
        </p:nvCxnSpPr>
        <p:spPr>
          <a:xfrm flipV="1">
            <a:off x="7831620" y="4529772"/>
            <a:ext cx="950082" cy="92566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C44203-AD87-4065-B519-7A22D5C95EDD}"/>
              </a:ext>
            </a:extLst>
          </p:cNvPr>
          <p:cNvCxnSpPr>
            <a:cxnSpLocks/>
            <a:stCxn id="8" idx="3"/>
            <a:endCxn id="40" idx="2"/>
          </p:cNvCxnSpPr>
          <p:nvPr/>
        </p:nvCxnSpPr>
        <p:spPr>
          <a:xfrm>
            <a:off x="7831620" y="3604112"/>
            <a:ext cx="950082" cy="92566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40D72CA-2714-4961-90B6-12D030052EE8}"/>
              </a:ext>
            </a:extLst>
          </p:cNvPr>
          <p:cNvGrpSpPr/>
          <p:nvPr/>
        </p:nvGrpSpPr>
        <p:grpSpPr>
          <a:xfrm>
            <a:off x="10955673" y="3444092"/>
            <a:ext cx="320040" cy="320040"/>
            <a:chOff x="9098800" y="818958"/>
            <a:chExt cx="320040" cy="32004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CE028E-833E-4275-A258-76578E4D6F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8800" y="81895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Plus Sign 49">
              <a:extLst>
                <a:ext uri="{FF2B5EF4-FFF2-40B4-BE49-F238E27FC236}">
                  <a16:creationId xmlns:a16="http://schemas.microsoft.com/office/drawing/2014/main" id="{FD0374E2-4258-40A0-8968-C04A38873720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9121659" y="84181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E9CF889-C81A-4D88-87B4-1C6D6A34990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831620" y="2489553"/>
            <a:ext cx="19479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F803286-6C34-4FA5-AFC9-26423B222475}"/>
              </a:ext>
            </a:extLst>
          </p:cNvPr>
          <p:cNvCxnSpPr>
            <a:cxnSpLocks/>
            <a:stCxn id="440" idx="3"/>
            <a:endCxn id="49" idx="2"/>
          </p:cNvCxnSpPr>
          <p:nvPr/>
        </p:nvCxnSpPr>
        <p:spPr>
          <a:xfrm>
            <a:off x="10446261" y="2489553"/>
            <a:ext cx="509412" cy="111455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6F1D121D-9AF0-48CA-BCE8-73F8E32D43BD}"/>
              </a:ext>
            </a:extLst>
          </p:cNvPr>
          <p:cNvCxnSpPr>
            <a:cxnSpLocks/>
            <a:stCxn id="492" idx="3"/>
            <a:endCxn id="49" idx="2"/>
          </p:cNvCxnSpPr>
          <p:nvPr/>
        </p:nvCxnSpPr>
        <p:spPr>
          <a:xfrm flipV="1">
            <a:off x="10446261" y="3604112"/>
            <a:ext cx="509412" cy="92566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2708DDC-EC54-4F82-BDBF-49BFB2B9EEBF}"/>
              </a:ext>
            </a:extLst>
          </p:cNvPr>
          <p:cNvCxnSpPr>
            <a:cxnSpLocks/>
            <a:stCxn id="40" idx="6"/>
            <a:endCxn id="490" idx="1"/>
          </p:cNvCxnSpPr>
          <p:nvPr/>
        </p:nvCxnSpPr>
        <p:spPr>
          <a:xfrm>
            <a:off x="9101742" y="4529772"/>
            <a:ext cx="2472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C34AF3C-0455-469C-AFD2-61C6A6EF0F7F}"/>
              </a:ext>
            </a:extLst>
          </p:cNvPr>
          <p:cNvCxnSpPr>
            <a:cxnSpLocks/>
            <a:stCxn id="49" idx="6"/>
          </p:cNvCxnSpPr>
          <p:nvPr/>
        </p:nvCxnSpPr>
        <p:spPr>
          <a:xfrm>
            <a:off x="11275713" y="3604112"/>
            <a:ext cx="4114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8C9576-6304-40D8-9D18-257A1A3434C7}"/>
                  </a:ext>
                </a:extLst>
              </p:cNvPr>
              <p:cNvSpPr txBox="1"/>
              <p:nvPr/>
            </p:nvSpPr>
            <p:spPr>
              <a:xfrm>
                <a:off x="4357531" y="1034021"/>
                <a:ext cx="1853713" cy="651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visual features</a:t>
                </a:r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(from all views)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8C9576-6304-40D8-9D18-257A1A34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531" y="1034021"/>
                <a:ext cx="1853713" cy="651269"/>
              </a:xfrm>
              <a:prstGeom prst="rect">
                <a:avLst/>
              </a:prstGeom>
              <a:blipFill>
                <a:blip r:embed="rId7"/>
                <a:stretch>
                  <a:fillRect t="-4717" r="-2303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BAD9A3B6-C42B-420A-9628-536EE6E0D3FB}"/>
              </a:ext>
            </a:extLst>
          </p:cNvPr>
          <p:cNvSpPr txBox="1"/>
          <p:nvPr/>
        </p:nvSpPr>
        <p:spPr>
          <a:xfrm>
            <a:off x="4465583" y="2727256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features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BDC7CDE-40EE-4172-A544-5FC87F49AC31}"/>
              </a:ext>
            </a:extLst>
          </p:cNvPr>
          <p:cNvSpPr txBox="1"/>
          <p:nvPr/>
        </p:nvSpPr>
        <p:spPr>
          <a:xfrm>
            <a:off x="2162481" y="4074664"/>
            <a:ext cx="122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cartesian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7E111AC-DFFE-489A-930E-491800AFE626}"/>
              </a:ext>
            </a:extLst>
          </p:cNvPr>
          <p:cNvSpPr>
            <a:spLocks noChangeAspect="1"/>
          </p:cNvSpPr>
          <p:nvPr/>
        </p:nvSpPr>
        <p:spPr>
          <a:xfrm>
            <a:off x="2682596" y="3284072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258FEF1-7596-482F-88E6-309B14365855}"/>
              </a:ext>
            </a:extLst>
          </p:cNvPr>
          <p:cNvSpPr/>
          <p:nvPr/>
        </p:nvSpPr>
        <p:spPr>
          <a:xfrm>
            <a:off x="4114689" y="4083345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Offset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AF210ED2-0AE1-487A-BCB2-FAEAA5074238}"/>
              </a:ext>
            </a:extLst>
          </p:cNvPr>
          <p:cNvSpPr>
            <a:spLocks noChangeAspect="1"/>
          </p:cNvSpPr>
          <p:nvPr/>
        </p:nvSpPr>
        <p:spPr>
          <a:xfrm>
            <a:off x="2895507" y="2806814"/>
            <a:ext cx="212141" cy="18288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883ED9A-C1B9-4C1D-897B-DCCC8922B23F}"/>
              </a:ext>
            </a:extLst>
          </p:cNvPr>
          <p:cNvCxnSpPr>
            <a:cxnSpLocks/>
            <a:stCxn id="103" idx="3"/>
            <a:endCxn id="93" idx="7"/>
          </p:cNvCxnSpPr>
          <p:nvPr/>
        </p:nvCxnSpPr>
        <p:spPr>
          <a:xfrm flipH="1">
            <a:off x="2838694" y="2989694"/>
            <a:ext cx="162884" cy="32116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90C2BB4-8E9B-4B6E-ACB3-6D606853B25A}"/>
              </a:ext>
            </a:extLst>
          </p:cNvPr>
          <p:cNvSpPr txBox="1"/>
          <p:nvPr/>
        </p:nvSpPr>
        <p:spPr>
          <a:xfrm>
            <a:off x="1816572" y="5846331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Detected UE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3B1BD5E-309A-4CBF-A3E9-B8F6564F0791}"/>
              </a:ext>
            </a:extLst>
          </p:cNvPr>
          <p:cNvSpPr txBox="1"/>
          <p:nvPr/>
        </p:nvSpPr>
        <p:spPr>
          <a:xfrm>
            <a:off x="3601149" y="3614441"/>
            <a:ext cx="1069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Offset</a:t>
            </a:r>
          </a:p>
        </p:txBody>
      </p: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811DAC4E-4700-4CB3-A5AA-C9BABC82885A}"/>
              </a:ext>
            </a:extLst>
          </p:cNvPr>
          <p:cNvCxnSpPr>
            <a:cxnSpLocks/>
            <a:stCxn id="4" idx="3"/>
            <a:endCxn id="94" idx="2"/>
          </p:cNvCxnSpPr>
          <p:nvPr/>
        </p:nvCxnSpPr>
        <p:spPr>
          <a:xfrm flipV="1">
            <a:off x="4081865" y="4540545"/>
            <a:ext cx="718624" cy="90069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2483138D-E28C-4BBF-BA91-89BE5368BE09}"/>
              </a:ext>
            </a:extLst>
          </p:cNvPr>
          <p:cNvCxnSpPr>
            <a:cxnSpLocks/>
            <a:stCxn id="429" idx="3"/>
            <a:endCxn id="8" idx="1"/>
          </p:cNvCxnSpPr>
          <p:nvPr/>
        </p:nvCxnSpPr>
        <p:spPr>
          <a:xfrm>
            <a:off x="5572771" y="2489553"/>
            <a:ext cx="887249" cy="111455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E31EFE52-6457-49B5-AEB8-039418CF43E7}"/>
              </a:ext>
            </a:extLst>
          </p:cNvPr>
          <p:cNvSpPr>
            <a:spLocks noChangeAspect="1"/>
          </p:cNvSpPr>
          <p:nvPr/>
        </p:nvSpPr>
        <p:spPr>
          <a:xfrm>
            <a:off x="2434466" y="3164471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FE8A53F6-8CF8-4C23-BF4F-7B45AB8DCE55}"/>
              </a:ext>
            </a:extLst>
          </p:cNvPr>
          <p:cNvSpPr>
            <a:spLocks noChangeAspect="1"/>
          </p:cNvSpPr>
          <p:nvPr/>
        </p:nvSpPr>
        <p:spPr>
          <a:xfrm>
            <a:off x="3392656" y="3062683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95ACABD8-3044-4317-95B6-DD7B7829D5CD}"/>
              </a:ext>
            </a:extLst>
          </p:cNvPr>
          <p:cNvCxnSpPr>
            <a:cxnSpLocks/>
            <a:stCxn id="192" idx="2"/>
            <a:endCxn id="185" idx="6"/>
          </p:cNvCxnSpPr>
          <p:nvPr/>
        </p:nvCxnSpPr>
        <p:spPr>
          <a:xfrm flipH="1">
            <a:off x="3575536" y="2970217"/>
            <a:ext cx="320523" cy="183906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2" name="Isosceles Triangle 191">
            <a:extLst>
              <a:ext uri="{FF2B5EF4-FFF2-40B4-BE49-F238E27FC236}">
                <a16:creationId xmlns:a16="http://schemas.microsoft.com/office/drawing/2014/main" id="{BD519072-5309-4621-AD48-455E74A17D5D}"/>
              </a:ext>
            </a:extLst>
          </p:cNvPr>
          <p:cNvSpPr>
            <a:spLocks noChangeAspect="1"/>
          </p:cNvSpPr>
          <p:nvPr/>
        </p:nvSpPr>
        <p:spPr>
          <a:xfrm>
            <a:off x="3896059" y="2787337"/>
            <a:ext cx="212141" cy="18288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Isosceles Triangle 203">
            <a:extLst>
              <a:ext uri="{FF2B5EF4-FFF2-40B4-BE49-F238E27FC236}">
                <a16:creationId xmlns:a16="http://schemas.microsoft.com/office/drawing/2014/main" id="{868E04AD-437F-4F87-9FE6-28AFA92D55D9}"/>
              </a:ext>
            </a:extLst>
          </p:cNvPr>
          <p:cNvSpPr>
            <a:spLocks noChangeAspect="1"/>
          </p:cNvSpPr>
          <p:nvPr/>
        </p:nvSpPr>
        <p:spPr>
          <a:xfrm>
            <a:off x="2124551" y="2898435"/>
            <a:ext cx="212141" cy="18288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BC482A0C-3906-4737-A48A-E6B8171B91F1}"/>
              </a:ext>
            </a:extLst>
          </p:cNvPr>
          <p:cNvCxnSpPr>
            <a:cxnSpLocks/>
            <a:stCxn id="184" idx="1"/>
            <a:endCxn id="204" idx="4"/>
          </p:cNvCxnSpPr>
          <p:nvPr/>
        </p:nvCxnSpPr>
        <p:spPr>
          <a:xfrm flipH="1" flipV="1">
            <a:off x="2336692" y="3081315"/>
            <a:ext cx="124556" cy="109938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5F933859-FD16-456D-8ABE-D07255570394}"/>
              </a:ext>
            </a:extLst>
          </p:cNvPr>
          <p:cNvSpPr>
            <a:spLocks noChangeAspect="1"/>
          </p:cNvSpPr>
          <p:nvPr/>
        </p:nvSpPr>
        <p:spPr>
          <a:xfrm>
            <a:off x="2369209" y="2974215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4A50F700-49F7-44BD-BD16-24E4567584BF}"/>
                  </a:ext>
                </a:extLst>
              </p:cNvPr>
              <p:cNvSpPr txBox="1"/>
              <p:nvPr/>
            </p:nvSpPr>
            <p:spPr>
              <a:xfrm>
                <a:off x="1859821" y="1378639"/>
                <a:ext cx="1312347" cy="400110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4A50F700-49F7-44BD-BD16-24E456758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821" y="1378639"/>
                <a:ext cx="1312347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1FD1879A-EED4-46AC-9BD0-FEBEE23BAB0D}"/>
                  </a:ext>
                </a:extLst>
              </p:cNvPr>
              <p:cNvSpPr txBox="1"/>
              <p:nvPr/>
            </p:nvSpPr>
            <p:spPr>
              <a:xfrm>
                <a:off x="2855536" y="1299961"/>
                <a:ext cx="1403846" cy="400110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1FD1879A-EED4-46AC-9BD0-FEBEE23BA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536" y="1299961"/>
                <a:ext cx="1403846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10147104-0853-43A2-B16F-06A54FB86DCF}"/>
              </a:ext>
            </a:extLst>
          </p:cNvPr>
          <p:cNvCxnSpPr>
            <a:cxnSpLocks/>
            <a:stCxn id="429" idx="3"/>
            <a:endCxn id="15" idx="1"/>
          </p:cNvCxnSpPr>
          <p:nvPr/>
        </p:nvCxnSpPr>
        <p:spPr>
          <a:xfrm>
            <a:off x="5572771" y="2489553"/>
            <a:ext cx="8872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2E77A28F-63BC-41F3-98FA-6F0A67B83F61}"/>
              </a:ext>
            </a:extLst>
          </p:cNvPr>
          <p:cNvCxnSpPr>
            <a:cxnSpLocks/>
            <a:endCxn id="433" idx="1"/>
          </p:cNvCxnSpPr>
          <p:nvPr/>
        </p:nvCxnSpPr>
        <p:spPr>
          <a:xfrm>
            <a:off x="4446233" y="2489553"/>
            <a:ext cx="45984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AF0BEF56-B986-422F-9C08-8EF63BE0EC4D}"/>
              </a:ext>
            </a:extLst>
          </p:cNvPr>
          <p:cNvGrpSpPr/>
          <p:nvPr/>
        </p:nvGrpSpPr>
        <p:grpSpPr>
          <a:xfrm>
            <a:off x="2266912" y="4895210"/>
            <a:ext cx="738768" cy="950288"/>
            <a:chOff x="9323982" y="5227883"/>
            <a:chExt cx="738768" cy="950288"/>
          </a:xfrm>
        </p:grpSpPr>
        <p:pic>
          <p:nvPicPr>
            <p:cNvPr id="260" name="Graphic 259" descr="Man">
              <a:extLst>
                <a:ext uri="{FF2B5EF4-FFF2-40B4-BE49-F238E27FC236}">
                  <a16:creationId xmlns:a16="http://schemas.microsoft.com/office/drawing/2014/main" id="{22BD6D07-8E4D-4EED-8A8D-9025D8099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323982" y="5426393"/>
              <a:ext cx="738768" cy="738768"/>
            </a:xfrm>
            <a:prstGeom prst="rect">
              <a:avLst/>
            </a:prstGeom>
          </p:spPr>
        </p:pic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480CABB5-4633-453F-8700-4148CF1FD14F}"/>
                </a:ext>
              </a:extLst>
            </p:cNvPr>
            <p:cNvGrpSpPr/>
            <p:nvPr/>
          </p:nvGrpSpPr>
          <p:grpSpPr>
            <a:xfrm>
              <a:off x="9420904" y="5227883"/>
              <a:ext cx="609771" cy="950288"/>
              <a:chOff x="3380792" y="3402109"/>
              <a:chExt cx="1231900" cy="1165225"/>
            </a:xfrm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A0842B62-9EB9-4549-AE36-09507AEACC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80792" y="4316507"/>
                <a:ext cx="317500" cy="25082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BA5F3729-7C76-4E5D-80A0-9E367CA96D1F}"/>
                  </a:ext>
                </a:extLst>
              </p:cNvPr>
              <p:cNvCxnSpPr/>
              <p:nvPr/>
            </p:nvCxnSpPr>
            <p:spPr>
              <a:xfrm>
                <a:off x="3698292" y="3402109"/>
                <a:ext cx="0" cy="9144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E96C6D6E-729B-4D81-B66D-619E0CCA8A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8292" y="4316507"/>
                <a:ext cx="914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A057DC14-CD16-459F-824F-B906E622E7F2}"/>
                  </a:ext>
                </a:extLst>
              </p:cNvPr>
              <p:cNvSpPr/>
              <p:nvPr/>
            </p:nvSpPr>
            <p:spPr>
              <a:xfrm>
                <a:off x="3380792" y="3652934"/>
                <a:ext cx="914400" cy="914400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3BBDE72E-3E51-473F-B226-03BE0B67AB56}"/>
                  </a:ext>
                </a:extLst>
              </p:cNvPr>
              <p:cNvCxnSpPr/>
              <p:nvPr/>
            </p:nvCxnSpPr>
            <p:spPr>
              <a:xfrm>
                <a:off x="4612692" y="3402109"/>
                <a:ext cx="0" cy="914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7104573B-E3B1-4289-8398-DE00861EE5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8292" y="3402109"/>
                <a:ext cx="914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119A29EA-7A4E-492B-8AD9-DA44628295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95192" y="3402109"/>
                <a:ext cx="317500" cy="2508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082225DC-4366-4DDD-B025-3E80AE195A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95192" y="4316508"/>
                <a:ext cx="317500" cy="2508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B0DE8024-A7C0-4803-AFD3-51467C2A4D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80792" y="3402109"/>
                <a:ext cx="317500" cy="2508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BC7056D3-67D8-4030-9CE5-A62E8147403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130763" y="5441238"/>
            <a:ext cx="49390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6942C7C2-83D4-4357-A45C-D7A465E2EC80}"/>
              </a:ext>
            </a:extLst>
          </p:cNvPr>
          <p:cNvGrpSpPr/>
          <p:nvPr/>
        </p:nvGrpSpPr>
        <p:grpSpPr>
          <a:xfrm>
            <a:off x="4906080" y="2192373"/>
            <a:ext cx="666691" cy="594360"/>
            <a:chOff x="6064450" y="95118"/>
            <a:chExt cx="666691" cy="594360"/>
          </a:xfrm>
        </p:grpSpPr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401DB311-C93B-421C-9D59-4274A274068F}"/>
                </a:ext>
              </a:extLst>
            </p:cNvPr>
            <p:cNvGrpSpPr/>
            <p:nvPr/>
          </p:nvGrpSpPr>
          <p:grpSpPr>
            <a:xfrm>
              <a:off x="6064450" y="95118"/>
              <a:ext cx="457200" cy="594360"/>
              <a:chOff x="3088433" y="544286"/>
              <a:chExt cx="914400" cy="914400"/>
            </a:xfrm>
            <a:scene3d>
              <a:camera prst="isometricRightUp"/>
              <a:lightRig rig="threePt" dir="t"/>
            </a:scene3d>
          </p:grpSpPr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310E617-B8B5-466C-A19E-B5C5BDA24794}"/>
                  </a:ext>
                </a:extLst>
              </p:cNvPr>
              <p:cNvSpPr/>
              <p:nvPr/>
            </p:nvSpPr>
            <p:spPr>
              <a:xfrm>
                <a:off x="3088433" y="54428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52C4B15D-CF93-4F0B-AE3E-1C64EA2E89A2}"/>
                  </a:ext>
                </a:extLst>
              </p:cNvPr>
              <p:cNvSpPr/>
              <p:nvPr/>
            </p:nvSpPr>
            <p:spPr>
              <a:xfrm>
                <a:off x="3088433" y="544286"/>
                <a:ext cx="914400" cy="9144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E4894E08-3436-4F83-9904-11792F2B4680}"/>
                </a:ext>
              </a:extLst>
            </p:cNvPr>
            <p:cNvGrpSpPr/>
            <p:nvPr/>
          </p:nvGrpSpPr>
          <p:grpSpPr>
            <a:xfrm>
              <a:off x="6153089" y="95118"/>
              <a:ext cx="457200" cy="594360"/>
              <a:chOff x="4335625" y="544286"/>
              <a:chExt cx="914400" cy="914400"/>
            </a:xfrm>
            <a:scene3d>
              <a:camera prst="isometricRightUp"/>
              <a:lightRig rig="threePt" dir="t"/>
            </a:scene3d>
          </p:grpSpPr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6DA811D4-B6E6-4165-9414-F59415AB7D57}"/>
                  </a:ext>
                </a:extLst>
              </p:cNvPr>
              <p:cNvSpPr/>
              <p:nvPr/>
            </p:nvSpPr>
            <p:spPr>
              <a:xfrm>
                <a:off x="4335625" y="54428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869BC76A-055E-4953-A7D3-AEC4F2486F11}"/>
                  </a:ext>
                </a:extLst>
              </p:cNvPr>
              <p:cNvSpPr/>
              <p:nvPr/>
            </p:nvSpPr>
            <p:spPr>
              <a:xfrm>
                <a:off x="4335625" y="544286"/>
                <a:ext cx="914400" cy="914400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AC6A8FB4-48BC-4473-A7DF-B64559BC9D49}"/>
                </a:ext>
              </a:extLst>
            </p:cNvPr>
            <p:cNvGrpSpPr/>
            <p:nvPr/>
          </p:nvGrpSpPr>
          <p:grpSpPr>
            <a:xfrm>
              <a:off x="6273941" y="95118"/>
              <a:ext cx="457200" cy="594360"/>
              <a:chOff x="5433527" y="544286"/>
              <a:chExt cx="914400" cy="914400"/>
            </a:xfrm>
            <a:scene3d>
              <a:camera prst="isometricRightUp"/>
              <a:lightRig rig="threePt" dir="t"/>
            </a:scene3d>
          </p:grpSpPr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A37730D3-A0EA-489D-AEDC-DD78FB4EBEC1}"/>
                  </a:ext>
                </a:extLst>
              </p:cNvPr>
              <p:cNvSpPr/>
              <p:nvPr/>
            </p:nvSpPr>
            <p:spPr>
              <a:xfrm>
                <a:off x="5433527" y="54428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52B0BDAE-79A7-4B79-B4A5-AAED3CF670BB}"/>
                  </a:ext>
                </a:extLst>
              </p:cNvPr>
              <p:cNvSpPr/>
              <p:nvPr/>
            </p:nvSpPr>
            <p:spPr>
              <a:xfrm>
                <a:off x="5433527" y="544286"/>
                <a:ext cx="914400" cy="914400"/>
              </a:xfrm>
              <a:prstGeom prst="rect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A7FA24B5-E94D-47C6-A967-74CC88AC6F9D}"/>
              </a:ext>
            </a:extLst>
          </p:cNvPr>
          <p:cNvGrpSpPr/>
          <p:nvPr/>
        </p:nvGrpSpPr>
        <p:grpSpPr>
          <a:xfrm>
            <a:off x="9779570" y="2192373"/>
            <a:ext cx="666691" cy="594360"/>
            <a:chOff x="6976984" y="738626"/>
            <a:chExt cx="666691" cy="594360"/>
          </a:xfrm>
        </p:grpSpPr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E3F1FAB6-8404-481C-8F85-F265222721F9}"/>
                </a:ext>
              </a:extLst>
            </p:cNvPr>
            <p:cNvGrpSpPr/>
            <p:nvPr/>
          </p:nvGrpSpPr>
          <p:grpSpPr>
            <a:xfrm>
              <a:off x="6976984" y="738626"/>
              <a:ext cx="457200" cy="594360"/>
              <a:chOff x="6976984" y="-239114"/>
              <a:chExt cx="457200" cy="594360"/>
            </a:xfrm>
          </p:grpSpPr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916BA07F-717B-4849-92FC-6D84E740810C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997276F1-BC8F-4BA7-97D6-EE04C8592E9D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accent6">
                  <a:lumMod val="75000"/>
                  <a:alpha val="5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35E0F620-112E-49D2-9623-6D03104C8757}"/>
                </a:ext>
              </a:extLst>
            </p:cNvPr>
            <p:cNvGrpSpPr/>
            <p:nvPr/>
          </p:nvGrpSpPr>
          <p:grpSpPr>
            <a:xfrm>
              <a:off x="7065623" y="738626"/>
              <a:ext cx="457200" cy="594360"/>
              <a:chOff x="7065623" y="738626"/>
              <a:chExt cx="457200" cy="594360"/>
            </a:xfrm>
          </p:grpSpPr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9697F185-03B4-4959-9A5D-7B879EF87218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5DAE53C0-EF86-421D-9D7B-5957ACC4BE1D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2">
                  <a:lumMod val="25000"/>
                  <a:alpha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E3EB678D-B181-4C2E-9250-22B099B5BBAF}"/>
                </a:ext>
              </a:extLst>
            </p:cNvPr>
            <p:cNvGrpSpPr/>
            <p:nvPr/>
          </p:nvGrpSpPr>
          <p:grpSpPr>
            <a:xfrm>
              <a:off x="7186475" y="738626"/>
              <a:ext cx="457200" cy="594360"/>
              <a:chOff x="7186475" y="1561586"/>
              <a:chExt cx="457200" cy="594360"/>
            </a:xfrm>
          </p:grpSpPr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3B8BBBCA-0821-4380-9C8D-CE0B7340DEBA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C36B2748-549B-4EE1-90A5-05646E36AC83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55" name="Straight Arrow Connector 454">
            <a:extLst>
              <a:ext uri="{FF2B5EF4-FFF2-40B4-BE49-F238E27FC236}">
                <a16:creationId xmlns:a16="http://schemas.microsoft.com/office/drawing/2014/main" id="{E47CD76F-AEAC-4B9A-83AC-76D155EDF596}"/>
              </a:ext>
            </a:extLst>
          </p:cNvPr>
          <p:cNvCxnSpPr>
            <a:cxnSpLocks/>
          </p:cNvCxnSpPr>
          <p:nvPr/>
        </p:nvCxnSpPr>
        <p:spPr>
          <a:xfrm flipV="1">
            <a:off x="2765827" y="4621339"/>
            <a:ext cx="1" cy="2819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576CF576-C5D3-4F72-A96D-3230725CEBB8}"/>
              </a:ext>
            </a:extLst>
          </p:cNvPr>
          <p:cNvCxnSpPr>
            <a:cxnSpLocks/>
            <a:stCxn id="91" idx="0"/>
            <a:endCxn id="93" idx="4"/>
          </p:cNvCxnSpPr>
          <p:nvPr/>
        </p:nvCxnSpPr>
        <p:spPr>
          <a:xfrm flipH="1" flipV="1">
            <a:off x="2774036" y="3466952"/>
            <a:ext cx="953" cy="6077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C8902031-AAA2-4546-9C9E-2B2B6D7BD41F}"/>
              </a:ext>
            </a:extLst>
          </p:cNvPr>
          <p:cNvGrpSpPr/>
          <p:nvPr/>
        </p:nvGrpSpPr>
        <p:grpSpPr>
          <a:xfrm>
            <a:off x="9348981" y="4346892"/>
            <a:ext cx="1097280" cy="365760"/>
            <a:chOff x="9219793" y="5858817"/>
            <a:chExt cx="1097280" cy="365760"/>
          </a:xfrm>
        </p:grpSpPr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6235391A-295B-40B1-979A-4DF3BAD19B03}"/>
                </a:ext>
              </a:extLst>
            </p:cNvPr>
            <p:cNvSpPr/>
            <p:nvPr/>
          </p:nvSpPr>
          <p:spPr>
            <a:xfrm>
              <a:off x="9219793" y="5858817"/>
              <a:ext cx="365760" cy="365760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BE69FF21-5339-4260-A1D0-037BEC6A36DE}"/>
                </a:ext>
              </a:extLst>
            </p:cNvPr>
            <p:cNvSpPr/>
            <p:nvPr/>
          </p:nvSpPr>
          <p:spPr>
            <a:xfrm>
              <a:off x="9585553" y="5858817"/>
              <a:ext cx="365760" cy="365760"/>
            </a:xfrm>
            <a:prstGeom prst="rect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48CC8411-AEEA-495D-850B-1EA344C75152}"/>
                </a:ext>
              </a:extLst>
            </p:cNvPr>
            <p:cNvSpPr/>
            <p:nvPr/>
          </p:nvSpPr>
          <p:spPr>
            <a:xfrm>
              <a:off x="9951313" y="5858817"/>
              <a:ext cx="365760" cy="365760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7C01F849-EBB7-4D4C-B3D7-AF430D513DF8}"/>
              </a:ext>
            </a:extLst>
          </p:cNvPr>
          <p:cNvGrpSpPr/>
          <p:nvPr/>
        </p:nvGrpSpPr>
        <p:grpSpPr>
          <a:xfrm>
            <a:off x="11708087" y="3255911"/>
            <a:ext cx="666691" cy="594360"/>
            <a:chOff x="6976984" y="738626"/>
            <a:chExt cx="666691" cy="594360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F7402831-2014-47CA-B05B-D3693C932C8A}"/>
                </a:ext>
              </a:extLst>
            </p:cNvPr>
            <p:cNvGrpSpPr/>
            <p:nvPr/>
          </p:nvGrpSpPr>
          <p:grpSpPr>
            <a:xfrm>
              <a:off x="6976984" y="738626"/>
              <a:ext cx="457200" cy="594360"/>
              <a:chOff x="6976984" y="-239114"/>
              <a:chExt cx="457200" cy="594360"/>
            </a:xfrm>
          </p:grpSpPr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C8ED7219-4B77-40A4-B400-DEC53AA51E4F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>
                <a:extLst>
                  <a:ext uri="{FF2B5EF4-FFF2-40B4-BE49-F238E27FC236}">
                    <a16:creationId xmlns:a16="http://schemas.microsoft.com/office/drawing/2014/main" id="{D90611FD-5C06-41F8-9832-D095BCD5D12E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accent6">
                  <a:lumMod val="75000"/>
                  <a:alpha val="5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84287838-13B3-4484-A0C8-BA9507754A7C}"/>
                </a:ext>
              </a:extLst>
            </p:cNvPr>
            <p:cNvGrpSpPr/>
            <p:nvPr/>
          </p:nvGrpSpPr>
          <p:grpSpPr>
            <a:xfrm>
              <a:off x="7065623" y="738626"/>
              <a:ext cx="457200" cy="594360"/>
              <a:chOff x="7065623" y="738626"/>
              <a:chExt cx="457200" cy="594360"/>
            </a:xfrm>
          </p:grpSpPr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3AD3755C-C645-4DF0-ACFF-8A1A4D1C6DCC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58AE5A52-C21C-4AE4-96CF-4C139AF532A1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2">
                  <a:lumMod val="25000"/>
                  <a:alpha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B3E519C0-B862-41A9-92DE-C751182E5FDF}"/>
                </a:ext>
              </a:extLst>
            </p:cNvPr>
            <p:cNvGrpSpPr/>
            <p:nvPr/>
          </p:nvGrpSpPr>
          <p:grpSpPr>
            <a:xfrm>
              <a:off x="7186475" y="738626"/>
              <a:ext cx="457200" cy="594360"/>
              <a:chOff x="7186475" y="1561586"/>
              <a:chExt cx="457200" cy="594360"/>
            </a:xfrm>
          </p:grpSpPr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0F325784-808D-4037-9915-E41FB3D4EA43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5F903225-3565-4019-A26F-3007DFE0FAA3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1FF2218E-1A2D-477C-B3B5-C69E736B29A4}"/>
              </a:ext>
            </a:extLst>
          </p:cNvPr>
          <p:cNvGrpSpPr/>
          <p:nvPr/>
        </p:nvGrpSpPr>
        <p:grpSpPr>
          <a:xfrm>
            <a:off x="9833262" y="5895623"/>
            <a:ext cx="320040" cy="320040"/>
            <a:chOff x="7938133" y="5649198"/>
            <a:chExt cx="320040" cy="320040"/>
          </a:xfrm>
        </p:grpSpPr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DD8FD441-E634-465F-8F30-2BD31E3D50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1" name="Plus Sign 510">
              <a:extLst>
                <a:ext uri="{FF2B5EF4-FFF2-40B4-BE49-F238E27FC236}">
                  <a16:creationId xmlns:a16="http://schemas.microsoft.com/office/drawing/2014/main" id="{42E37CC7-820F-47F2-BF71-3B7964CF20E6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2" name="TextBox 511">
            <a:extLst>
              <a:ext uri="{FF2B5EF4-FFF2-40B4-BE49-F238E27FC236}">
                <a16:creationId xmlns:a16="http://schemas.microsoft.com/office/drawing/2014/main" id="{ECED159E-4EF1-4D79-B7DD-AF72C5C04BD9}"/>
              </a:ext>
            </a:extLst>
          </p:cNvPr>
          <p:cNvSpPr txBox="1"/>
          <p:nvPr/>
        </p:nvSpPr>
        <p:spPr>
          <a:xfrm>
            <a:off x="10146088" y="5877109"/>
            <a:ext cx="2063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Matrix multiplication</a:t>
            </a:r>
          </a:p>
        </p:txBody>
      </p:sp>
      <p:cxnSp>
        <p:nvCxnSpPr>
          <p:cNvPr id="513" name="Connector: Elbow 512">
            <a:extLst>
              <a:ext uri="{FF2B5EF4-FFF2-40B4-BE49-F238E27FC236}">
                <a16:creationId xmlns:a16="http://schemas.microsoft.com/office/drawing/2014/main" id="{C67A0617-FDE0-40A4-964C-78D330C89BC5}"/>
              </a:ext>
            </a:extLst>
          </p:cNvPr>
          <p:cNvCxnSpPr>
            <a:cxnSpLocks/>
            <a:stCxn id="94" idx="0"/>
            <a:endCxn id="516" idx="4"/>
          </p:cNvCxnSpPr>
          <p:nvPr/>
        </p:nvCxnSpPr>
        <p:spPr>
          <a:xfrm rot="16200000" flipV="1">
            <a:off x="3806705" y="3089561"/>
            <a:ext cx="927475" cy="106009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23EC7297-6684-4C3E-988F-3B6513DCB9E8}"/>
              </a:ext>
            </a:extLst>
          </p:cNvPr>
          <p:cNvSpPr>
            <a:spLocks noChangeAspect="1"/>
          </p:cNvSpPr>
          <p:nvPr/>
        </p:nvSpPr>
        <p:spPr>
          <a:xfrm>
            <a:off x="3648955" y="2972990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63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roup 330">
            <a:extLst>
              <a:ext uri="{FF2B5EF4-FFF2-40B4-BE49-F238E27FC236}">
                <a16:creationId xmlns:a16="http://schemas.microsoft.com/office/drawing/2014/main" id="{C6BD0E96-BEF6-499A-A575-1EEE9D35E5E1}"/>
              </a:ext>
            </a:extLst>
          </p:cNvPr>
          <p:cNvGrpSpPr/>
          <p:nvPr/>
        </p:nvGrpSpPr>
        <p:grpSpPr>
          <a:xfrm>
            <a:off x="1845967" y="1407275"/>
            <a:ext cx="1828800" cy="2057400"/>
            <a:chOff x="3133725" y="1714500"/>
            <a:chExt cx="4572000" cy="4572000"/>
          </a:xfrm>
          <a:scene3d>
            <a:camera prst="isometricRightUp"/>
            <a:lightRig rig="threePt" dir="t"/>
          </a:scene3d>
        </p:grpSpPr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E6D2B0B8-09C6-4514-B780-D01368CE20AC}"/>
                </a:ext>
              </a:extLst>
            </p:cNvPr>
            <p:cNvSpPr/>
            <p:nvPr/>
          </p:nvSpPr>
          <p:spPr>
            <a:xfrm>
              <a:off x="3133725" y="1714500"/>
              <a:ext cx="4572000" cy="45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B6A6D31E-E0DA-4A7B-97B1-62ACE73452E8}"/>
                </a:ext>
              </a:extLst>
            </p:cNvPr>
            <p:cNvSpPr/>
            <p:nvPr/>
          </p:nvSpPr>
          <p:spPr>
            <a:xfrm>
              <a:off x="3133725" y="1714500"/>
              <a:ext cx="914400" cy="914400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02CF83F-1A17-4EED-863F-2C8FFD25F472}"/>
                </a:ext>
              </a:extLst>
            </p:cNvPr>
            <p:cNvSpPr/>
            <p:nvPr/>
          </p:nvSpPr>
          <p:spPr>
            <a:xfrm>
              <a:off x="4048125" y="1714500"/>
              <a:ext cx="914400" cy="91440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302B0193-1059-4DD9-B9B6-7E2D7ACCBDE4}"/>
                </a:ext>
              </a:extLst>
            </p:cNvPr>
            <p:cNvSpPr/>
            <p:nvPr/>
          </p:nvSpPr>
          <p:spPr>
            <a:xfrm>
              <a:off x="4962525" y="1714500"/>
              <a:ext cx="914400" cy="9144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56F0867-92E8-4D83-9756-B74F6320E544}"/>
                </a:ext>
              </a:extLst>
            </p:cNvPr>
            <p:cNvSpPr/>
            <p:nvPr/>
          </p:nvSpPr>
          <p:spPr>
            <a:xfrm>
              <a:off x="5876925" y="17145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7707F345-6ECD-466F-858B-7B8AE635FD70}"/>
                </a:ext>
              </a:extLst>
            </p:cNvPr>
            <p:cNvSpPr/>
            <p:nvPr/>
          </p:nvSpPr>
          <p:spPr>
            <a:xfrm>
              <a:off x="6791325" y="17145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F65A486C-A5D8-4258-BC48-F720E10CAAC8}"/>
                </a:ext>
              </a:extLst>
            </p:cNvPr>
            <p:cNvSpPr/>
            <p:nvPr/>
          </p:nvSpPr>
          <p:spPr>
            <a:xfrm>
              <a:off x="3133725" y="2628900"/>
              <a:ext cx="914400" cy="91440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D084AB74-5CCF-4B9D-AF22-77B481ECF84C}"/>
                </a:ext>
              </a:extLst>
            </p:cNvPr>
            <p:cNvSpPr/>
            <p:nvPr/>
          </p:nvSpPr>
          <p:spPr>
            <a:xfrm>
              <a:off x="4048125" y="2628900"/>
              <a:ext cx="914400" cy="9144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05E6049-FFB6-4936-A9D3-9BC7C5B981E7}"/>
                </a:ext>
              </a:extLst>
            </p:cNvPr>
            <p:cNvSpPr/>
            <p:nvPr/>
          </p:nvSpPr>
          <p:spPr>
            <a:xfrm>
              <a:off x="4962525" y="26289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E3BAA4E4-31D7-4C26-B7A1-97444DB5E770}"/>
                </a:ext>
              </a:extLst>
            </p:cNvPr>
            <p:cNvSpPr/>
            <p:nvPr/>
          </p:nvSpPr>
          <p:spPr>
            <a:xfrm>
              <a:off x="5876925" y="26289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853D0121-4C57-43D5-B327-86E85D207BBA}"/>
                </a:ext>
              </a:extLst>
            </p:cNvPr>
            <p:cNvSpPr/>
            <p:nvPr/>
          </p:nvSpPr>
          <p:spPr>
            <a:xfrm>
              <a:off x="6791325" y="26289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0A89B44B-8871-45E8-8E99-8736ACEF1F0C}"/>
                </a:ext>
              </a:extLst>
            </p:cNvPr>
            <p:cNvSpPr/>
            <p:nvPr/>
          </p:nvSpPr>
          <p:spPr>
            <a:xfrm>
              <a:off x="3133725" y="3543300"/>
              <a:ext cx="914400" cy="914400"/>
            </a:xfrm>
            <a:prstGeom prst="rect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E37F11E2-0479-4332-AF80-D57AF908E689}"/>
                </a:ext>
              </a:extLst>
            </p:cNvPr>
            <p:cNvSpPr/>
            <p:nvPr/>
          </p:nvSpPr>
          <p:spPr>
            <a:xfrm>
              <a:off x="4048125" y="35433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84BAE17C-107F-4633-BAB4-BB7A13B2E4C4}"/>
                </a:ext>
              </a:extLst>
            </p:cNvPr>
            <p:cNvSpPr/>
            <p:nvPr/>
          </p:nvSpPr>
          <p:spPr>
            <a:xfrm>
              <a:off x="4962525" y="35433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5CD011A3-207D-429F-BBF4-263668191ECE}"/>
                </a:ext>
              </a:extLst>
            </p:cNvPr>
            <p:cNvSpPr/>
            <p:nvPr/>
          </p:nvSpPr>
          <p:spPr>
            <a:xfrm>
              <a:off x="5876925" y="35433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A1ED8AE5-D07B-43BA-82C1-9805B4A6B0DD}"/>
                </a:ext>
              </a:extLst>
            </p:cNvPr>
            <p:cNvSpPr/>
            <p:nvPr/>
          </p:nvSpPr>
          <p:spPr>
            <a:xfrm>
              <a:off x="6791325" y="3543300"/>
              <a:ext cx="914400" cy="91440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EDBCFA7F-183F-45EB-832D-B69A90B41E29}"/>
                </a:ext>
              </a:extLst>
            </p:cNvPr>
            <p:cNvSpPr/>
            <p:nvPr/>
          </p:nvSpPr>
          <p:spPr>
            <a:xfrm>
              <a:off x="3133725" y="4457700"/>
              <a:ext cx="914400" cy="9144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691D5862-699B-4CB6-ABB3-6CA7BBBEC885}"/>
                </a:ext>
              </a:extLst>
            </p:cNvPr>
            <p:cNvSpPr/>
            <p:nvPr/>
          </p:nvSpPr>
          <p:spPr>
            <a:xfrm>
              <a:off x="4048125" y="44577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9C50960-210D-4098-ADB3-3EC97BD9316F}"/>
                </a:ext>
              </a:extLst>
            </p:cNvPr>
            <p:cNvSpPr/>
            <p:nvPr/>
          </p:nvSpPr>
          <p:spPr>
            <a:xfrm>
              <a:off x="4962525" y="44577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87AFBAFC-6364-4169-BE1A-A2EAB683BD83}"/>
                </a:ext>
              </a:extLst>
            </p:cNvPr>
            <p:cNvSpPr/>
            <p:nvPr/>
          </p:nvSpPr>
          <p:spPr>
            <a:xfrm>
              <a:off x="5876925" y="4457700"/>
              <a:ext cx="914400" cy="91440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55F71AE5-18F0-4D99-9E45-9C1AB4BFAF05}"/>
                </a:ext>
              </a:extLst>
            </p:cNvPr>
            <p:cNvSpPr/>
            <p:nvPr/>
          </p:nvSpPr>
          <p:spPr>
            <a:xfrm>
              <a:off x="6791325" y="4457700"/>
              <a:ext cx="914400" cy="914400"/>
            </a:xfrm>
            <a:prstGeom prst="rect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933D7F89-A0E1-490E-9A77-732A5191C094}"/>
                </a:ext>
              </a:extLst>
            </p:cNvPr>
            <p:cNvSpPr/>
            <p:nvPr/>
          </p:nvSpPr>
          <p:spPr>
            <a:xfrm>
              <a:off x="3133725" y="5372100"/>
              <a:ext cx="914400" cy="914400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06CBF612-0EAE-4CB9-80D5-674328E8C4B9}"/>
                </a:ext>
              </a:extLst>
            </p:cNvPr>
            <p:cNvSpPr/>
            <p:nvPr/>
          </p:nvSpPr>
          <p:spPr>
            <a:xfrm>
              <a:off x="4048125" y="5372100"/>
              <a:ext cx="914400" cy="914400"/>
            </a:xfrm>
            <a:prstGeom prst="rect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2BBEA234-FE99-457E-AF24-89939B23AF81}"/>
                </a:ext>
              </a:extLst>
            </p:cNvPr>
            <p:cNvSpPr/>
            <p:nvPr/>
          </p:nvSpPr>
          <p:spPr>
            <a:xfrm>
              <a:off x="4962525" y="5372100"/>
              <a:ext cx="914400" cy="914400"/>
            </a:xfrm>
            <a:prstGeom prst="rect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E34DEEB5-94E9-4B16-8FF9-1224C674A36A}"/>
                </a:ext>
              </a:extLst>
            </p:cNvPr>
            <p:cNvSpPr/>
            <p:nvPr/>
          </p:nvSpPr>
          <p:spPr>
            <a:xfrm>
              <a:off x="5876925" y="5372100"/>
              <a:ext cx="914400" cy="914400"/>
            </a:xfrm>
            <a:prstGeom prst="rect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7FED5071-62C4-47A4-86D8-9F6D15FDEFD7}"/>
                </a:ext>
              </a:extLst>
            </p:cNvPr>
            <p:cNvSpPr/>
            <p:nvPr/>
          </p:nvSpPr>
          <p:spPr>
            <a:xfrm>
              <a:off x="6791325" y="5372100"/>
              <a:ext cx="914400" cy="91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4C84A668-EAC7-4573-8FB2-23F5B5E4C4A6}"/>
              </a:ext>
            </a:extLst>
          </p:cNvPr>
          <p:cNvGrpSpPr/>
          <p:nvPr/>
        </p:nvGrpSpPr>
        <p:grpSpPr>
          <a:xfrm>
            <a:off x="2371816" y="1359816"/>
            <a:ext cx="1828800" cy="2057400"/>
            <a:chOff x="7620000" y="2286000"/>
            <a:chExt cx="4572000" cy="4572000"/>
          </a:xfrm>
          <a:scene3d>
            <a:camera prst="isometricRightUp"/>
            <a:lightRig rig="threePt" dir="t"/>
          </a:scene3d>
        </p:grpSpPr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F7645DD5-6CC8-4246-AF17-CCF194863BF2}"/>
                </a:ext>
              </a:extLst>
            </p:cNvPr>
            <p:cNvSpPr/>
            <p:nvPr/>
          </p:nvSpPr>
          <p:spPr>
            <a:xfrm>
              <a:off x="7620000" y="2286000"/>
              <a:ext cx="4572000" cy="45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B22D791C-D6F1-49F9-B043-11F0F90E1CD8}"/>
                </a:ext>
              </a:extLst>
            </p:cNvPr>
            <p:cNvSpPr/>
            <p:nvPr/>
          </p:nvSpPr>
          <p:spPr>
            <a:xfrm>
              <a:off x="7620000" y="22860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8843D6EF-5351-4D02-8D79-41D79A26EC5E}"/>
                </a:ext>
              </a:extLst>
            </p:cNvPr>
            <p:cNvSpPr/>
            <p:nvPr/>
          </p:nvSpPr>
          <p:spPr>
            <a:xfrm>
              <a:off x="8534400" y="22860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397C115A-700E-4F81-919A-ECD094728AD5}"/>
                </a:ext>
              </a:extLst>
            </p:cNvPr>
            <p:cNvSpPr/>
            <p:nvPr/>
          </p:nvSpPr>
          <p:spPr>
            <a:xfrm>
              <a:off x="9448800" y="22860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E1664265-1A20-4B28-BB3F-D7A996C3A2BB}"/>
                </a:ext>
              </a:extLst>
            </p:cNvPr>
            <p:cNvSpPr/>
            <p:nvPr/>
          </p:nvSpPr>
          <p:spPr>
            <a:xfrm>
              <a:off x="10363200" y="22860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655ED26F-B504-47EF-83BA-347A1477489E}"/>
                </a:ext>
              </a:extLst>
            </p:cNvPr>
            <p:cNvSpPr/>
            <p:nvPr/>
          </p:nvSpPr>
          <p:spPr>
            <a:xfrm>
              <a:off x="11277600" y="22860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FDDBB173-C492-44E3-9973-9EF7D4B162B1}"/>
                </a:ext>
              </a:extLst>
            </p:cNvPr>
            <p:cNvSpPr/>
            <p:nvPr/>
          </p:nvSpPr>
          <p:spPr>
            <a:xfrm>
              <a:off x="7620000" y="32004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21EDEFEE-0364-49FD-BA4A-30E7A54C772E}"/>
                </a:ext>
              </a:extLst>
            </p:cNvPr>
            <p:cNvSpPr/>
            <p:nvPr/>
          </p:nvSpPr>
          <p:spPr>
            <a:xfrm>
              <a:off x="8534400" y="32004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6B079FAE-5BD1-4A5C-8F60-BFC679D76DDC}"/>
                </a:ext>
              </a:extLst>
            </p:cNvPr>
            <p:cNvSpPr/>
            <p:nvPr/>
          </p:nvSpPr>
          <p:spPr>
            <a:xfrm>
              <a:off x="9448800" y="32004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9049AD0-834E-436B-AE8C-7043A1F29037}"/>
                </a:ext>
              </a:extLst>
            </p:cNvPr>
            <p:cNvSpPr/>
            <p:nvPr/>
          </p:nvSpPr>
          <p:spPr>
            <a:xfrm>
              <a:off x="10363200" y="32004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0F4FCB94-2FEA-4335-8D3A-1D9A81A13F4B}"/>
                </a:ext>
              </a:extLst>
            </p:cNvPr>
            <p:cNvSpPr/>
            <p:nvPr/>
          </p:nvSpPr>
          <p:spPr>
            <a:xfrm>
              <a:off x="11277600" y="32004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FE45B391-BF73-4E02-9729-6BBD67CF5BEC}"/>
                </a:ext>
              </a:extLst>
            </p:cNvPr>
            <p:cNvSpPr/>
            <p:nvPr/>
          </p:nvSpPr>
          <p:spPr>
            <a:xfrm>
              <a:off x="7620000" y="41148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CE0D5456-255E-4437-9EC8-E36E7C07C746}"/>
                </a:ext>
              </a:extLst>
            </p:cNvPr>
            <p:cNvSpPr/>
            <p:nvPr/>
          </p:nvSpPr>
          <p:spPr>
            <a:xfrm>
              <a:off x="8534400" y="41148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1BB5937B-A880-4A07-8DB0-E5A11E9C2F26}"/>
                </a:ext>
              </a:extLst>
            </p:cNvPr>
            <p:cNvSpPr/>
            <p:nvPr/>
          </p:nvSpPr>
          <p:spPr>
            <a:xfrm>
              <a:off x="9448800" y="41148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0EC6CB60-C561-4278-884E-8A9CE3DA79AD}"/>
                </a:ext>
              </a:extLst>
            </p:cNvPr>
            <p:cNvSpPr/>
            <p:nvPr/>
          </p:nvSpPr>
          <p:spPr>
            <a:xfrm>
              <a:off x="10363200" y="41148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12D57DF6-6CEB-4EB2-B6CE-200D5FF618E9}"/>
                </a:ext>
              </a:extLst>
            </p:cNvPr>
            <p:cNvSpPr/>
            <p:nvPr/>
          </p:nvSpPr>
          <p:spPr>
            <a:xfrm>
              <a:off x="11277600" y="41148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380E9926-9D74-4685-97AA-B109791F3CA8}"/>
                </a:ext>
              </a:extLst>
            </p:cNvPr>
            <p:cNvSpPr/>
            <p:nvPr/>
          </p:nvSpPr>
          <p:spPr>
            <a:xfrm>
              <a:off x="7620000" y="50292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9541AEA5-5BD5-4C95-94A5-AD8C2F92866B}"/>
                </a:ext>
              </a:extLst>
            </p:cNvPr>
            <p:cNvSpPr/>
            <p:nvPr/>
          </p:nvSpPr>
          <p:spPr>
            <a:xfrm>
              <a:off x="8534400" y="50292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4E78B788-94F9-41D4-B8C4-435566D03589}"/>
                </a:ext>
              </a:extLst>
            </p:cNvPr>
            <p:cNvSpPr/>
            <p:nvPr/>
          </p:nvSpPr>
          <p:spPr>
            <a:xfrm>
              <a:off x="9448800" y="50292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164B0DE5-84DF-48AE-A37A-F2183C7ABDF9}"/>
                </a:ext>
              </a:extLst>
            </p:cNvPr>
            <p:cNvSpPr/>
            <p:nvPr/>
          </p:nvSpPr>
          <p:spPr>
            <a:xfrm>
              <a:off x="10363200" y="50292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0A440342-3D6E-4FA2-981C-B51C2E1E228A}"/>
                </a:ext>
              </a:extLst>
            </p:cNvPr>
            <p:cNvSpPr/>
            <p:nvPr/>
          </p:nvSpPr>
          <p:spPr>
            <a:xfrm>
              <a:off x="11277600" y="50292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738FDED6-2A8A-483B-BEED-CEFE5DE24BFE}"/>
                </a:ext>
              </a:extLst>
            </p:cNvPr>
            <p:cNvSpPr/>
            <p:nvPr/>
          </p:nvSpPr>
          <p:spPr>
            <a:xfrm>
              <a:off x="7620000" y="59436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82AFF393-83F9-4EA7-BF0A-DD69508F2EDA}"/>
                </a:ext>
              </a:extLst>
            </p:cNvPr>
            <p:cNvSpPr/>
            <p:nvPr/>
          </p:nvSpPr>
          <p:spPr>
            <a:xfrm>
              <a:off x="8534400" y="59436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97B20C2F-A6A9-48F4-9367-0E62115550AF}"/>
                </a:ext>
              </a:extLst>
            </p:cNvPr>
            <p:cNvSpPr/>
            <p:nvPr/>
          </p:nvSpPr>
          <p:spPr>
            <a:xfrm>
              <a:off x="9448800" y="59436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E060E170-DF40-459B-B4EF-F6C98BC7CB45}"/>
                </a:ext>
              </a:extLst>
            </p:cNvPr>
            <p:cNvSpPr/>
            <p:nvPr/>
          </p:nvSpPr>
          <p:spPr>
            <a:xfrm>
              <a:off x="10363200" y="59436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99CA09A5-CF5F-4E05-ACC1-990E62980710}"/>
                </a:ext>
              </a:extLst>
            </p:cNvPr>
            <p:cNvSpPr/>
            <p:nvPr/>
          </p:nvSpPr>
          <p:spPr>
            <a:xfrm>
              <a:off x="11277600" y="5943600"/>
              <a:ext cx="9144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2BB17136-D09D-4B07-8CF3-69C2BB73D576}"/>
              </a:ext>
            </a:extLst>
          </p:cNvPr>
          <p:cNvGrpSpPr/>
          <p:nvPr/>
        </p:nvGrpSpPr>
        <p:grpSpPr>
          <a:xfrm>
            <a:off x="2835725" y="1332986"/>
            <a:ext cx="1828800" cy="2057400"/>
            <a:chOff x="7620000" y="2286000"/>
            <a:chExt cx="4572000" cy="4572000"/>
          </a:xfrm>
          <a:scene3d>
            <a:camera prst="isometricRightUp"/>
            <a:lightRig rig="threePt" dir="t"/>
          </a:scene3d>
        </p:grpSpPr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42F7830E-4483-40E4-BA60-16B66632D6E3}"/>
                </a:ext>
              </a:extLst>
            </p:cNvPr>
            <p:cNvSpPr/>
            <p:nvPr/>
          </p:nvSpPr>
          <p:spPr>
            <a:xfrm>
              <a:off x="7620000" y="2286000"/>
              <a:ext cx="4572000" cy="45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0704C2DD-0CD9-4155-AD87-0848B1A4FDAB}"/>
                </a:ext>
              </a:extLst>
            </p:cNvPr>
            <p:cNvSpPr/>
            <p:nvPr/>
          </p:nvSpPr>
          <p:spPr>
            <a:xfrm>
              <a:off x="7620000" y="2286000"/>
              <a:ext cx="914400" cy="914400"/>
            </a:xfrm>
            <a:prstGeom prst="rect">
              <a:avLst/>
            </a:prstGeom>
            <a:solidFill>
              <a:schemeClr val="accent5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42E74E22-40F4-41FE-BD80-5EB337A82FE1}"/>
                </a:ext>
              </a:extLst>
            </p:cNvPr>
            <p:cNvSpPr/>
            <p:nvPr/>
          </p:nvSpPr>
          <p:spPr>
            <a:xfrm>
              <a:off x="8534400" y="2286000"/>
              <a:ext cx="914400" cy="914400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FEAB7426-120B-4727-A4AB-41B64D47598D}"/>
                </a:ext>
              </a:extLst>
            </p:cNvPr>
            <p:cNvSpPr/>
            <p:nvPr/>
          </p:nvSpPr>
          <p:spPr>
            <a:xfrm>
              <a:off x="9448800" y="2286000"/>
              <a:ext cx="914400" cy="91440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8C0DD9DB-BDA5-4012-B94C-134826B506A5}"/>
                </a:ext>
              </a:extLst>
            </p:cNvPr>
            <p:cNvSpPr/>
            <p:nvPr/>
          </p:nvSpPr>
          <p:spPr>
            <a:xfrm>
              <a:off x="10363200" y="22860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75AA2D58-DFFB-47CA-B369-11DF74F77FD1}"/>
                </a:ext>
              </a:extLst>
            </p:cNvPr>
            <p:cNvSpPr/>
            <p:nvPr/>
          </p:nvSpPr>
          <p:spPr>
            <a:xfrm>
              <a:off x="11277600" y="22860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8B59A93A-1FC2-463A-AAF6-29CC0C81DABF}"/>
                </a:ext>
              </a:extLst>
            </p:cNvPr>
            <p:cNvSpPr/>
            <p:nvPr/>
          </p:nvSpPr>
          <p:spPr>
            <a:xfrm>
              <a:off x="7620000" y="3200400"/>
              <a:ext cx="914400" cy="914400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3DF698CE-1979-45CE-AE76-DFBAAEBF95F6}"/>
                </a:ext>
              </a:extLst>
            </p:cNvPr>
            <p:cNvSpPr/>
            <p:nvPr/>
          </p:nvSpPr>
          <p:spPr>
            <a:xfrm>
              <a:off x="8534400" y="3200400"/>
              <a:ext cx="914400" cy="91440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BF609D81-313A-4944-8208-F9015723BB24}"/>
                </a:ext>
              </a:extLst>
            </p:cNvPr>
            <p:cNvSpPr/>
            <p:nvPr/>
          </p:nvSpPr>
          <p:spPr>
            <a:xfrm>
              <a:off x="9448800" y="32004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DCE2B91B-FE0E-41BD-AFBA-7DA7E21A4FBF}"/>
                </a:ext>
              </a:extLst>
            </p:cNvPr>
            <p:cNvSpPr/>
            <p:nvPr/>
          </p:nvSpPr>
          <p:spPr>
            <a:xfrm>
              <a:off x="10363200" y="32004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ED7CF973-EC7C-4F65-9458-6B78DF5683A2}"/>
                </a:ext>
              </a:extLst>
            </p:cNvPr>
            <p:cNvSpPr/>
            <p:nvPr/>
          </p:nvSpPr>
          <p:spPr>
            <a:xfrm>
              <a:off x="11277600" y="32004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1EE3C0B-CC6D-4B8E-BC43-7DE878C2C9F2}"/>
                </a:ext>
              </a:extLst>
            </p:cNvPr>
            <p:cNvSpPr/>
            <p:nvPr/>
          </p:nvSpPr>
          <p:spPr>
            <a:xfrm>
              <a:off x="7620000" y="4114800"/>
              <a:ext cx="914400" cy="914400"/>
            </a:xfrm>
            <a:prstGeom prst="rect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4D4D2C5B-B02D-4681-AF14-22DFF9A283D4}"/>
                </a:ext>
              </a:extLst>
            </p:cNvPr>
            <p:cNvSpPr/>
            <p:nvPr/>
          </p:nvSpPr>
          <p:spPr>
            <a:xfrm>
              <a:off x="8534400" y="41148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3AEEAB4D-7FF8-44F4-B5B2-68C4AEFE5CBE}"/>
                </a:ext>
              </a:extLst>
            </p:cNvPr>
            <p:cNvSpPr/>
            <p:nvPr/>
          </p:nvSpPr>
          <p:spPr>
            <a:xfrm>
              <a:off x="9448800" y="41148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DCD8E1B0-045A-4460-837B-9774A7F0A6CD}"/>
                </a:ext>
              </a:extLst>
            </p:cNvPr>
            <p:cNvSpPr/>
            <p:nvPr/>
          </p:nvSpPr>
          <p:spPr>
            <a:xfrm>
              <a:off x="10363200" y="41148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8A9CA693-C590-45AB-ACC2-D72A9A19BA96}"/>
                </a:ext>
              </a:extLst>
            </p:cNvPr>
            <p:cNvSpPr/>
            <p:nvPr/>
          </p:nvSpPr>
          <p:spPr>
            <a:xfrm>
              <a:off x="11277600" y="4114800"/>
              <a:ext cx="914400" cy="91440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DF1A7B89-A200-4AFF-A9F6-95779A2665A9}"/>
                </a:ext>
              </a:extLst>
            </p:cNvPr>
            <p:cNvSpPr/>
            <p:nvPr/>
          </p:nvSpPr>
          <p:spPr>
            <a:xfrm>
              <a:off x="7620000" y="5029200"/>
              <a:ext cx="914400" cy="9144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35323D7A-A5C5-4AC5-BBB1-5265639D912C}"/>
                </a:ext>
              </a:extLst>
            </p:cNvPr>
            <p:cNvSpPr/>
            <p:nvPr/>
          </p:nvSpPr>
          <p:spPr>
            <a:xfrm>
              <a:off x="8534400" y="50292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0EA12704-3C50-45A9-998B-4EA3221C59FC}"/>
                </a:ext>
              </a:extLst>
            </p:cNvPr>
            <p:cNvSpPr/>
            <p:nvPr/>
          </p:nvSpPr>
          <p:spPr>
            <a:xfrm>
              <a:off x="9448800" y="50292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64E53B50-28C2-4970-8828-74BA7438D0B9}"/>
                </a:ext>
              </a:extLst>
            </p:cNvPr>
            <p:cNvSpPr/>
            <p:nvPr/>
          </p:nvSpPr>
          <p:spPr>
            <a:xfrm>
              <a:off x="10363200" y="5029200"/>
              <a:ext cx="914400" cy="91440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DB45FE-27BB-48F1-9EBB-2009DF9ADCE0}"/>
                </a:ext>
              </a:extLst>
            </p:cNvPr>
            <p:cNvSpPr/>
            <p:nvPr/>
          </p:nvSpPr>
          <p:spPr>
            <a:xfrm>
              <a:off x="11277600" y="5029200"/>
              <a:ext cx="914400" cy="914400"/>
            </a:xfrm>
            <a:prstGeom prst="rect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CE1E47D6-F813-443D-8664-56EE6B1566DF}"/>
                </a:ext>
              </a:extLst>
            </p:cNvPr>
            <p:cNvSpPr/>
            <p:nvPr/>
          </p:nvSpPr>
          <p:spPr>
            <a:xfrm>
              <a:off x="7620000" y="5943600"/>
              <a:ext cx="914400" cy="9144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A3BF54EB-507A-4125-9519-740C0EA3479E}"/>
                </a:ext>
              </a:extLst>
            </p:cNvPr>
            <p:cNvSpPr/>
            <p:nvPr/>
          </p:nvSpPr>
          <p:spPr>
            <a:xfrm>
              <a:off x="8534400" y="5943600"/>
              <a:ext cx="914400" cy="914400"/>
            </a:xfrm>
            <a:prstGeom prst="rect">
              <a:avLst/>
            </a:prstGeom>
            <a:solidFill>
              <a:schemeClr val="accent5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69D932CE-12ED-4FE0-B301-D057021D3138}"/>
                </a:ext>
              </a:extLst>
            </p:cNvPr>
            <p:cNvSpPr/>
            <p:nvPr/>
          </p:nvSpPr>
          <p:spPr>
            <a:xfrm>
              <a:off x="9448800" y="5943600"/>
              <a:ext cx="914400" cy="914400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230B97CE-6E8F-4422-8CF8-386F87E34164}"/>
                </a:ext>
              </a:extLst>
            </p:cNvPr>
            <p:cNvSpPr/>
            <p:nvPr/>
          </p:nvSpPr>
          <p:spPr>
            <a:xfrm>
              <a:off x="10363200" y="5943600"/>
              <a:ext cx="914400" cy="914400"/>
            </a:xfrm>
            <a:prstGeom prst="rect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8898F8B-2701-4F1D-A77F-46F75113AA29}"/>
                </a:ext>
              </a:extLst>
            </p:cNvPr>
            <p:cNvSpPr/>
            <p:nvPr/>
          </p:nvSpPr>
          <p:spPr>
            <a:xfrm>
              <a:off x="11277600" y="5943600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83D959F-9558-42FE-B0FD-C27D19344EBD}"/>
              </a:ext>
            </a:extLst>
          </p:cNvPr>
          <p:cNvSpPr txBox="1"/>
          <p:nvPr/>
        </p:nvSpPr>
        <p:spPr>
          <a:xfrm>
            <a:off x="3811728" y="5631055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DB7C76-F447-4A89-A914-9FF97E721BDF}"/>
              </a:ext>
            </a:extLst>
          </p:cNvPr>
          <p:cNvSpPr/>
          <p:nvPr/>
        </p:nvSpPr>
        <p:spPr>
          <a:xfrm>
            <a:off x="6460020" y="5226833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BE6DD8-00B0-4749-8ECE-F23BA33664F9}"/>
              </a:ext>
            </a:extLst>
          </p:cNvPr>
          <p:cNvSpPr/>
          <p:nvPr/>
        </p:nvSpPr>
        <p:spPr>
          <a:xfrm>
            <a:off x="6460020" y="3375512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AAAD4-A202-4CFE-89E3-AB34FC18D675}"/>
              </a:ext>
            </a:extLst>
          </p:cNvPr>
          <p:cNvSpPr txBox="1"/>
          <p:nvPr/>
        </p:nvSpPr>
        <p:spPr>
          <a:xfrm>
            <a:off x="9079343" y="4757700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scores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2CA78-6B60-4055-AB94-9AD39153E3FA}"/>
              </a:ext>
            </a:extLst>
          </p:cNvPr>
          <p:cNvSpPr txBox="1"/>
          <p:nvPr/>
        </p:nvSpPr>
        <p:spPr>
          <a:xfrm>
            <a:off x="11177781" y="3874806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Relevant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732E0C-789E-4635-B94D-3D0B9355E6B2}"/>
              </a:ext>
            </a:extLst>
          </p:cNvPr>
          <p:cNvSpPr/>
          <p:nvPr/>
        </p:nvSpPr>
        <p:spPr>
          <a:xfrm>
            <a:off x="6460020" y="2260953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4C1B62-4867-46DC-AB22-0D123A4B1288}"/>
              </a:ext>
            </a:extLst>
          </p:cNvPr>
          <p:cNvCxnSpPr>
            <a:cxnSpLocks/>
            <a:stCxn id="187" idx="3"/>
            <a:endCxn id="7" idx="1"/>
          </p:cNvCxnSpPr>
          <p:nvPr/>
        </p:nvCxnSpPr>
        <p:spPr>
          <a:xfrm flipV="1">
            <a:off x="4781054" y="5455433"/>
            <a:ext cx="1678966" cy="14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21BACF3-769C-4110-8FC1-CD2E1FD32648}"/>
              </a:ext>
            </a:extLst>
          </p:cNvPr>
          <p:cNvGrpSpPr/>
          <p:nvPr/>
        </p:nvGrpSpPr>
        <p:grpSpPr>
          <a:xfrm>
            <a:off x="8781702" y="4369752"/>
            <a:ext cx="320040" cy="320040"/>
            <a:chOff x="7938133" y="5649198"/>
            <a:chExt cx="320040" cy="32004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9FC98D1-EC32-414E-B2C2-C8C9C0DA35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Plus Sign 40">
              <a:extLst>
                <a:ext uri="{FF2B5EF4-FFF2-40B4-BE49-F238E27FC236}">
                  <a16:creationId xmlns:a16="http://schemas.microsoft.com/office/drawing/2014/main" id="{6E9CA24A-8D73-4141-A6F5-7243C67AB043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F2DE4149-D846-42F3-9ACC-EF9E4F39CD61}"/>
              </a:ext>
            </a:extLst>
          </p:cNvPr>
          <p:cNvCxnSpPr>
            <a:cxnSpLocks/>
            <a:stCxn id="7" idx="3"/>
            <a:endCxn id="40" idx="2"/>
          </p:cNvCxnSpPr>
          <p:nvPr/>
        </p:nvCxnSpPr>
        <p:spPr>
          <a:xfrm flipV="1">
            <a:off x="7831620" y="4529772"/>
            <a:ext cx="950082" cy="925661"/>
          </a:xfrm>
          <a:prstGeom prst="bentConnector3">
            <a:avLst>
              <a:gd name="adj1" fmla="val 7005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EC44203-AD87-4065-B519-7A22D5C95EDD}"/>
              </a:ext>
            </a:extLst>
          </p:cNvPr>
          <p:cNvCxnSpPr>
            <a:cxnSpLocks/>
            <a:stCxn id="8" idx="3"/>
            <a:endCxn id="40" idx="2"/>
          </p:cNvCxnSpPr>
          <p:nvPr/>
        </p:nvCxnSpPr>
        <p:spPr>
          <a:xfrm>
            <a:off x="7831620" y="3604112"/>
            <a:ext cx="950082" cy="925660"/>
          </a:xfrm>
          <a:prstGeom prst="bentConnector3">
            <a:avLst>
              <a:gd name="adj1" fmla="val 7005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40D72CA-2714-4961-90B6-12D030052EE8}"/>
              </a:ext>
            </a:extLst>
          </p:cNvPr>
          <p:cNvGrpSpPr/>
          <p:nvPr/>
        </p:nvGrpSpPr>
        <p:grpSpPr>
          <a:xfrm>
            <a:off x="10955673" y="3444092"/>
            <a:ext cx="320040" cy="320040"/>
            <a:chOff x="9098800" y="818958"/>
            <a:chExt cx="320040" cy="32004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CE028E-833E-4275-A258-76578E4D6F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8800" y="81895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Plus Sign 49">
              <a:extLst>
                <a:ext uri="{FF2B5EF4-FFF2-40B4-BE49-F238E27FC236}">
                  <a16:creationId xmlns:a16="http://schemas.microsoft.com/office/drawing/2014/main" id="{FD0374E2-4258-40A0-8968-C04A38873720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9121659" y="84181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E9CF889-C81A-4D88-87B4-1C6D6A34990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831620" y="2489553"/>
            <a:ext cx="19479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F803286-6C34-4FA5-AFC9-26423B222475}"/>
              </a:ext>
            </a:extLst>
          </p:cNvPr>
          <p:cNvCxnSpPr>
            <a:cxnSpLocks/>
            <a:stCxn id="440" idx="3"/>
            <a:endCxn id="49" idx="2"/>
          </p:cNvCxnSpPr>
          <p:nvPr/>
        </p:nvCxnSpPr>
        <p:spPr>
          <a:xfrm>
            <a:off x="10446261" y="2489553"/>
            <a:ext cx="509412" cy="111455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6F1D121D-9AF0-48CA-BCE8-73F8E32D43BD}"/>
              </a:ext>
            </a:extLst>
          </p:cNvPr>
          <p:cNvCxnSpPr>
            <a:cxnSpLocks/>
            <a:stCxn id="492" idx="3"/>
            <a:endCxn id="49" idx="2"/>
          </p:cNvCxnSpPr>
          <p:nvPr/>
        </p:nvCxnSpPr>
        <p:spPr>
          <a:xfrm flipV="1">
            <a:off x="10446261" y="3604112"/>
            <a:ext cx="509412" cy="92566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2708DDC-EC54-4F82-BDBF-49BFB2B9EEBF}"/>
              </a:ext>
            </a:extLst>
          </p:cNvPr>
          <p:cNvCxnSpPr>
            <a:cxnSpLocks/>
            <a:stCxn id="40" idx="6"/>
            <a:endCxn id="490" idx="1"/>
          </p:cNvCxnSpPr>
          <p:nvPr/>
        </p:nvCxnSpPr>
        <p:spPr>
          <a:xfrm>
            <a:off x="9101742" y="4529772"/>
            <a:ext cx="24723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C34AF3C-0455-469C-AFD2-61C6A6EF0F7F}"/>
              </a:ext>
            </a:extLst>
          </p:cNvPr>
          <p:cNvCxnSpPr>
            <a:cxnSpLocks/>
            <a:stCxn id="49" idx="6"/>
          </p:cNvCxnSpPr>
          <p:nvPr/>
        </p:nvCxnSpPr>
        <p:spPr>
          <a:xfrm>
            <a:off x="11275713" y="3604112"/>
            <a:ext cx="4114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8C9576-6304-40D8-9D18-257A1A3434C7}"/>
                  </a:ext>
                </a:extLst>
              </p:cNvPr>
              <p:cNvSpPr txBox="1"/>
              <p:nvPr/>
            </p:nvSpPr>
            <p:spPr>
              <a:xfrm>
                <a:off x="4242287" y="817912"/>
                <a:ext cx="1853713" cy="651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visual features</a:t>
                </a:r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(from all views)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8C9576-6304-40D8-9D18-257A1A34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287" y="817912"/>
                <a:ext cx="1853713" cy="651269"/>
              </a:xfrm>
              <a:prstGeom prst="rect">
                <a:avLst/>
              </a:prstGeom>
              <a:blipFill>
                <a:blip r:embed="rId2"/>
                <a:stretch>
                  <a:fillRect t="-3738" r="-2303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BAD9A3B6-C42B-420A-9628-536EE6E0D3FB}"/>
              </a:ext>
            </a:extLst>
          </p:cNvPr>
          <p:cNvSpPr txBox="1"/>
          <p:nvPr/>
        </p:nvSpPr>
        <p:spPr>
          <a:xfrm>
            <a:off x="4465583" y="2727256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features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7E111AC-DFFE-489A-930E-491800AFE626}"/>
              </a:ext>
            </a:extLst>
          </p:cNvPr>
          <p:cNvSpPr>
            <a:spLocks noChangeAspect="1"/>
          </p:cNvSpPr>
          <p:nvPr/>
        </p:nvSpPr>
        <p:spPr>
          <a:xfrm>
            <a:off x="2682596" y="3284072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258FEF1-7596-482F-88E6-309B14365855}"/>
              </a:ext>
            </a:extLst>
          </p:cNvPr>
          <p:cNvSpPr/>
          <p:nvPr/>
        </p:nvSpPr>
        <p:spPr>
          <a:xfrm>
            <a:off x="3795186" y="4399361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Offset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AF210ED2-0AE1-487A-BCB2-FAEAA5074238}"/>
              </a:ext>
            </a:extLst>
          </p:cNvPr>
          <p:cNvSpPr>
            <a:spLocks noChangeAspect="1"/>
          </p:cNvSpPr>
          <p:nvPr/>
        </p:nvSpPr>
        <p:spPr>
          <a:xfrm>
            <a:off x="2895507" y="2806814"/>
            <a:ext cx="212141" cy="18288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883ED9A-C1B9-4C1D-897B-DCCC8922B23F}"/>
              </a:ext>
            </a:extLst>
          </p:cNvPr>
          <p:cNvCxnSpPr>
            <a:cxnSpLocks/>
            <a:stCxn id="103" idx="3"/>
            <a:endCxn id="93" idx="7"/>
          </p:cNvCxnSpPr>
          <p:nvPr/>
        </p:nvCxnSpPr>
        <p:spPr>
          <a:xfrm flipH="1">
            <a:off x="2838694" y="2989694"/>
            <a:ext cx="162884" cy="32116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2483138D-E28C-4BBF-BA91-89BE5368BE09}"/>
              </a:ext>
            </a:extLst>
          </p:cNvPr>
          <p:cNvCxnSpPr>
            <a:cxnSpLocks/>
            <a:stCxn id="429" idx="3"/>
            <a:endCxn id="8" idx="1"/>
          </p:cNvCxnSpPr>
          <p:nvPr/>
        </p:nvCxnSpPr>
        <p:spPr>
          <a:xfrm>
            <a:off x="5572771" y="2489553"/>
            <a:ext cx="887249" cy="111455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E31EFE52-6457-49B5-AEB8-039418CF43E7}"/>
              </a:ext>
            </a:extLst>
          </p:cNvPr>
          <p:cNvSpPr>
            <a:spLocks noChangeAspect="1"/>
          </p:cNvSpPr>
          <p:nvPr/>
        </p:nvSpPr>
        <p:spPr>
          <a:xfrm>
            <a:off x="2434466" y="3164471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FE8A53F6-8CF8-4C23-BF4F-7B45AB8DCE55}"/>
              </a:ext>
            </a:extLst>
          </p:cNvPr>
          <p:cNvSpPr>
            <a:spLocks noChangeAspect="1"/>
          </p:cNvSpPr>
          <p:nvPr/>
        </p:nvSpPr>
        <p:spPr>
          <a:xfrm>
            <a:off x="3392656" y="3062683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95ACABD8-3044-4317-95B6-DD7B7829D5CD}"/>
              </a:ext>
            </a:extLst>
          </p:cNvPr>
          <p:cNvCxnSpPr>
            <a:cxnSpLocks/>
            <a:stCxn id="192" idx="2"/>
            <a:endCxn id="185" idx="6"/>
          </p:cNvCxnSpPr>
          <p:nvPr/>
        </p:nvCxnSpPr>
        <p:spPr>
          <a:xfrm flipH="1">
            <a:off x="3575536" y="2970217"/>
            <a:ext cx="320523" cy="183906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2" name="Isosceles Triangle 191">
            <a:extLst>
              <a:ext uri="{FF2B5EF4-FFF2-40B4-BE49-F238E27FC236}">
                <a16:creationId xmlns:a16="http://schemas.microsoft.com/office/drawing/2014/main" id="{BD519072-5309-4621-AD48-455E74A17D5D}"/>
              </a:ext>
            </a:extLst>
          </p:cNvPr>
          <p:cNvSpPr>
            <a:spLocks noChangeAspect="1"/>
          </p:cNvSpPr>
          <p:nvPr/>
        </p:nvSpPr>
        <p:spPr>
          <a:xfrm>
            <a:off x="3896059" y="2787337"/>
            <a:ext cx="212141" cy="18288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Isosceles Triangle 203">
            <a:extLst>
              <a:ext uri="{FF2B5EF4-FFF2-40B4-BE49-F238E27FC236}">
                <a16:creationId xmlns:a16="http://schemas.microsoft.com/office/drawing/2014/main" id="{868E04AD-437F-4F87-9FE6-28AFA92D55D9}"/>
              </a:ext>
            </a:extLst>
          </p:cNvPr>
          <p:cNvSpPr>
            <a:spLocks noChangeAspect="1"/>
          </p:cNvSpPr>
          <p:nvPr/>
        </p:nvSpPr>
        <p:spPr>
          <a:xfrm>
            <a:off x="2124551" y="2898435"/>
            <a:ext cx="212141" cy="18288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BC482A0C-3906-4737-A48A-E6B8171B91F1}"/>
              </a:ext>
            </a:extLst>
          </p:cNvPr>
          <p:cNvCxnSpPr>
            <a:cxnSpLocks/>
            <a:stCxn id="184" idx="1"/>
            <a:endCxn id="204" idx="4"/>
          </p:cNvCxnSpPr>
          <p:nvPr/>
        </p:nvCxnSpPr>
        <p:spPr>
          <a:xfrm flipH="1" flipV="1">
            <a:off x="2336692" y="3081315"/>
            <a:ext cx="124556" cy="109938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5F933859-FD16-456D-8ABE-D07255570394}"/>
              </a:ext>
            </a:extLst>
          </p:cNvPr>
          <p:cNvSpPr>
            <a:spLocks noChangeAspect="1"/>
          </p:cNvSpPr>
          <p:nvPr/>
        </p:nvSpPr>
        <p:spPr>
          <a:xfrm>
            <a:off x="2369209" y="2974215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4A50F700-49F7-44BD-BD16-24E4567584BF}"/>
                  </a:ext>
                </a:extLst>
              </p:cNvPr>
              <p:cNvSpPr txBox="1"/>
              <p:nvPr/>
            </p:nvSpPr>
            <p:spPr>
              <a:xfrm>
                <a:off x="1859821" y="1378639"/>
                <a:ext cx="1312347" cy="400110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4A50F700-49F7-44BD-BD16-24E456758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821" y="1378639"/>
                <a:ext cx="1312347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1FD1879A-EED4-46AC-9BD0-FEBEE23BAB0D}"/>
                  </a:ext>
                </a:extLst>
              </p:cNvPr>
              <p:cNvSpPr txBox="1"/>
              <p:nvPr/>
            </p:nvSpPr>
            <p:spPr>
              <a:xfrm>
                <a:off x="2855536" y="1299961"/>
                <a:ext cx="1403846" cy="400110"/>
              </a:xfrm>
              <a:prstGeom prst="rect">
                <a:avLst/>
              </a:prstGeom>
              <a:noFill/>
              <a:scene3d>
                <a:camera prst="isometricRightUp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camera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1FD1879A-EED4-46AC-9BD0-FEBEE23BA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536" y="1299961"/>
                <a:ext cx="140384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10147104-0853-43A2-B16F-06A54FB86DCF}"/>
              </a:ext>
            </a:extLst>
          </p:cNvPr>
          <p:cNvCxnSpPr>
            <a:cxnSpLocks/>
            <a:stCxn id="429" idx="3"/>
            <a:endCxn id="15" idx="1"/>
          </p:cNvCxnSpPr>
          <p:nvPr/>
        </p:nvCxnSpPr>
        <p:spPr>
          <a:xfrm>
            <a:off x="5572771" y="2489553"/>
            <a:ext cx="8872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2E77A28F-63BC-41F3-98FA-6F0A67B83F61}"/>
              </a:ext>
            </a:extLst>
          </p:cNvPr>
          <p:cNvCxnSpPr>
            <a:cxnSpLocks/>
            <a:endCxn id="433" idx="1"/>
          </p:cNvCxnSpPr>
          <p:nvPr/>
        </p:nvCxnSpPr>
        <p:spPr>
          <a:xfrm>
            <a:off x="4446233" y="2489553"/>
            <a:ext cx="45984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6942C7C2-83D4-4357-A45C-D7A465E2EC80}"/>
              </a:ext>
            </a:extLst>
          </p:cNvPr>
          <p:cNvGrpSpPr/>
          <p:nvPr/>
        </p:nvGrpSpPr>
        <p:grpSpPr>
          <a:xfrm>
            <a:off x="4906080" y="2192373"/>
            <a:ext cx="666691" cy="594360"/>
            <a:chOff x="6064450" y="95118"/>
            <a:chExt cx="666691" cy="594360"/>
          </a:xfrm>
        </p:grpSpPr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401DB311-C93B-421C-9D59-4274A274068F}"/>
                </a:ext>
              </a:extLst>
            </p:cNvPr>
            <p:cNvGrpSpPr/>
            <p:nvPr/>
          </p:nvGrpSpPr>
          <p:grpSpPr>
            <a:xfrm>
              <a:off x="6064450" y="95118"/>
              <a:ext cx="457200" cy="594360"/>
              <a:chOff x="3088433" y="544286"/>
              <a:chExt cx="914400" cy="914400"/>
            </a:xfrm>
            <a:scene3d>
              <a:camera prst="isometricRightUp"/>
              <a:lightRig rig="threePt" dir="t"/>
            </a:scene3d>
          </p:grpSpPr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310E617-B8B5-466C-A19E-B5C5BDA24794}"/>
                  </a:ext>
                </a:extLst>
              </p:cNvPr>
              <p:cNvSpPr/>
              <p:nvPr/>
            </p:nvSpPr>
            <p:spPr>
              <a:xfrm>
                <a:off x="3088433" y="54428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52C4B15D-CF93-4F0B-AE3E-1C64EA2E89A2}"/>
                  </a:ext>
                </a:extLst>
              </p:cNvPr>
              <p:cNvSpPr/>
              <p:nvPr/>
            </p:nvSpPr>
            <p:spPr>
              <a:xfrm>
                <a:off x="3088433" y="544286"/>
                <a:ext cx="914400" cy="9144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E4894E08-3436-4F83-9904-11792F2B4680}"/>
                </a:ext>
              </a:extLst>
            </p:cNvPr>
            <p:cNvGrpSpPr/>
            <p:nvPr/>
          </p:nvGrpSpPr>
          <p:grpSpPr>
            <a:xfrm>
              <a:off x="6153089" y="95118"/>
              <a:ext cx="457200" cy="594360"/>
              <a:chOff x="4335625" y="544286"/>
              <a:chExt cx="914400" cy="914400"/>
            </a:xfrm>
            <a:scene3d>
              <a:camera prst="isometricRightUp"/>
              <a:lightRig rig="threePt" dir="t"/>
            </a:scene3d>
          </p:grpSpPr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6DA811D4-B6E6-4165-9414-F59415AB7D57}"/>
                  </a:ext>
                </a:extLst>
              </p:cNvPr>
              <p:cNvSpPr/>
              <p:nvPr/>
            </p:nvSpPr>
            <p:spPr>
              <a:xfrm>
                <a:off x="4335625" y="54428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869BC76A-055E-4953-A7D3-AEC4F2486F11}"/>
                  </a:ext>
                </a:extLst>
              </p:cNvPr>
              <p:cNvSpPr/>
              <p:nvPr/>
            </p:nvSpPr>
            <p:spPr>
              <a:xfrm>
                <a:off x="4335625" y="544286"/>
                <a:ext cx="914400" cy="914400"/>
              </a:xfrm>
              <a:prstGeom prst="rect">
                <a:avLst/>
              </a:prstGeom>
              <a:solidFill>
                <a:schemeClr val="bg1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AC6A8FB4-48BC-4473-A7DF-B64559BC9D49}"/>
                </a:ext>
              </a:extLst>
            </p:cNvPr>
            <p:cNvGrpSpPr/>
            <p:nvPr/>
          </p:nvGrpSpPr>
          <p:grpSpPr>
            <a:xfrm>
              <a:off x="6273941" y="95118"/>
              <a:ext cx="457200" cy="594360"/>
              <a:chOff x="5433527" y="544286"/>
              <a:chExt cx="914400" cy="914400"/>
            </a:xfrm>
            <a:scene3d>
              <a:camera prst="isometricRightUp"/>
              <a:lightRig rig="threePt" dir="t"/>
            </a:scene3d>
          </p:grpSpPr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A37730D3-A0EA-489D-AEDC-DD78FB4EBEC1}"/>
                  </a:ext>
                </a:extLst>
              </p:cNvPr>
              <p:cNvSpPr/>
              <p:nvPr/>
            </p:nvSpPr>
            <p:spPr>
              <a:xfrm>
                <a:off x="5433527" y="544286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52B0BDAE-79A7-4B79-B4A5-AAED3CF670BB}"/>
                  </a:ext>
                </a:extLst>
              </p:cNvPr>
              <p:cNvSpPr/>
              <p:nvPr/>
            </p:nvSpPr>
            <p:spPr>
              <a:xfrm>
                <a:off x="5433527" y="544286"/>
                <a:ext cx="914400" cy="914400"/>
              </a:xfrm>
              <a:prstGeom prst="rect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A7FA24B5-E94D-47C6-A967-74CC88AC6F9D}"/>
              </a:ext>
            </a:extLst>
          </p:cNvPr>
          <p:cNvGrpSpPr/>
          <p:nvPr/>
        </p:nvGrpSpPr>
        <p:grpSpPr>
          <a:xfrm>
            <a:off x="9779570" y="2192373"/>
            <a:ext cx="666691" cy="594360"/>
            <a:chOff x="6976984" y="738626"/>
            <a:chExt cx="666691" cy="594360"/>
          </a:xfrm>
        </p:grpSpPr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E3F1FAB6-8404-481C-8F85-F265222721F9}"/>
                </a:ext>
              </a:extLst>
            </p:cNvPr>
            <p:cNvGrpSpPr/>
            <p:nvPr/>
          </p:nvGrpSpPr>
          <p:grpSpPr>
            <a:xfrm>
              <a:off x="6976984" y="738626"/>
              <a:ext cx="457200" cy="594360"/>
              <a:chOff x="6976984" y="-239114"/>
              <a:chExt cx="457200" cy="594360"/>
            </a:xfrm>
          </p:grpSpPr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916BA07F-717B-4849-92FC-6D84E740810C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997276F1-BC8F-4BA7-97D6-EE04C8592E9D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accent6">
                  <a:lumMod val="75000"/>
                  <a:alpha val="5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35E0F620-112E-49D2-9623-6D03104C8757}"/>
                </a:ext>
              </a:extLst>
            </p:cNvPr>
            <p:cNvGrpSpPr/>
            <p:nvPr/>
          </p:nvGrpSpPr>
          <p:grpSpPr>
            <a:xfrm>
              <a:off x="7065623" y="738626"/>
              <a:ext cx="457200" cy="594360"/>
              <a:chOff x="7065623" y="738626"/>
              <a:chExt cx="457200" cy="594360"/>
            </a:xfrm>
          </p:grpSpPr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9697F185-03B4-4959-9A5D-7B879EF87218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5DAE53C0-EF86-421D-9D7B-5957ACC4BE1D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2">
                  <a:lumMod val="25000"/>
                  <a:alpha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E3EB678D-B181-4C2E-9250-22B099B5BBAF}"/>
                </a:ext>
              </a:extLst>
            </p:cNvPr>
            <p:cNvGrpSpPr/>
            <p:nvPr/>
          </p:nvGrpSpPr>
          <p:grpSpPr>
            <a:xfrm>
              <a:off x="7186475" y="738626"/>
              <a:ext cx="457200" cy="594360"/>
              <a:chOff x="7186475" y="1561586"/>
              <a:chExt cx="457200" cy="594360"/>
            </a:xfrm>
          </p:grpSpPr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3B8BBBCA-0821-4380-9C8D-CE0B7340DEBA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C36B2748-549B-4EE1-90A5-05646E36AC83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576CF576-C5D3-4F72-A96D-3230725CEBB8}"/>
              </a:ext>
            </a:extLst>
          </p:cNvPr>
          <p:cNvCxnSpPr>
            <a:cxnSpLocks/>
            <a:stCxn id="208" idx="0"/>
            <a:endCxn id="93" idx="4"/>
          </p:cNvCxnSpPr>
          <p:nvPr/>
        </p:nvCxnSpPr>
        <p:spPr>
          <a:xfrm flipV="1">
            <a:off x="2763898" y="3466952"/>
            <a:ext cx="10138" cy="932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C8902031-AAA2-4546-9C9E-2B2B6D7BD41F}"/>
              </a:ext>
            </a:extLst>
          </p:cNvPr>
          <p:cNvGrpSpPr/>
          <p:nvPr/>
        </p:nvGrpSpPr>
        <p:grpSpPr>
          <a:xfrm>
            <a:off x="9348981" y="4346892"/>
            <a:ext cx="1097280" cy="365760"/>
            <a:chOff x="9219793" y="5858817"/>
            <a:chExt cx="1097280" cy="365760"/>
          </a:xfrm>
        </p:grpSpPr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6235391A-295B-40B1-979A-4DF3BAD19B03}"/>
                </a:ext>
              </a:extLst>
            </p:cNvPr>
            <p:cNvSpPr/>
            <p:nvPr/>
          </p:nvSpPr>
          <p:spPr>
            <a:xfrm>
              <a:off x="9219793" y="5858817"/>
              <a:ext cx="365760" cy="365760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BE69FF21-5339-4260-A1D0-037BEC6A36DE}"/>
                </a:ext>
              </a:extLst>
            </p:cNvPr>
            <p:cNvSpPr/>
            <p:nvPr/>
          </p:nvSpPr>
          <p:spPr>
            <a:xfrm>
              <a:off x="9585553" y="5858817"/>
              <a:ext cx="365760" cy="365760"/>
            </a:xfrm>
            <a:prstGeom prst="rect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48CC8411-AEEA-495D-850B-1EA344C75152}"/>
                </a:ext>
              </a:extLst>
            </p:cNvPr>
            <p:cNvSpPr/>
            <p:nvPr/>
          </p:nvSpPr>
          <p:spPr>
            <a:xfrm>
              <a:off x="9951313" y="5858817"/>
              <a:ext cx="365760" cy="365760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7C01F849-EBB7-4D4C-B3D7-AF430D513DF8}"/>
              </a:ext>
            </a:extLst>
          </p:cNvPr>
          <p:cNvGrpSpPr/>
          <p:nvPr/>
        </p:nvGrpSpPr>
        <p:grpSpPr>
          <a:xfrm>
            <a:off x="11708087" y="3255911"/>
            <a:ext cx="666691" cy="594360"/>
            <a:chOff x="6976984" y="738626"/>
            <a:chExt cx="666691" cy="594360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F7402831-2014-47CA-B05B-D3693C932C8A}"/>
                </a:ext>
              </a:extLst>
            </p:cNvPr>
            <p:cNvGrpSpPr/>
            <p:nvPr/>
          </p:nvGrpSpPr>
          <p:grpSpPr>
            <a:xfrm>
              <a:off x="6976984" y="738626"/>
              <a:ext cx="457200" cy="594360"/>
              <a:chOff x="6976984" y="-239114"/>
              <a:chExt cx="457200" cy="594360"/>
            </a:xfrm>
          </p:grpSpPr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C8ED7219-4B77-40A4-B400-DEC53AA51E4F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>
                <a:extLst>
                  <a:ext uri="{FF2B5EF4-FFF2-40B4-BE49-F238E27FC236}">
                    <a16:creationId xmlns:a16="http://schemas.microsoft.com/office/drawing/2014/main" id="{D90611FD-5C06-41F8-9832-D095BCD5D12E}"/>
                  </a:ext>
                </a:extLst>
              </p:cNvPr>
              <p:cNvSpPr/>
              <p:nvPr/>
            </p:nvSpPr>
            <p:spPr>
              <a:xfrm>
                <a:off x="6976984" y="-239114"/>
                <a:ext cx="457200" cy="594360"/>
              </a:xfrm>
              <a:prstGeom prst="rect">
                <a:avLst/>
              </a:prstGeom>
              <a:solidFill>
                <a:schemeClr val="accent6">
                  <a:lumMod val="75000"/>
                  <a:alpha val="5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84287838-13B3-4484-A0C8-BA9507754A7C}"/>
                </a:ext>
              </a:extLst>
            </p:cNvPr>
            <p:cNvGrpSpPr/>
            <p:nvPr/>
          </p:nvGrpSpPr>
          <p:grpSpPr>
            <a:xfrm>
              <a:off x="7065623" y="738626"/>
              <a:ext cx="457200" cy="594360"/>
              <a:chOff x="7065623" y="738626"/>
              <a:chExt cx="457200" cy="594360"/>
            </a:xfrm>
          </p:grpSpPr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3AD3755C-C645-4DF0-ACFF-8A1A4D1C6DCC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58AE5A52-C21C-4AE4-96CF-4C139AF532A1}"/>
                  </a:ext>
                </a:extLst>
              </p:cNvPr>
              <p:cNvSpPr/>
              <p:nvPr/>
            </p:nvSpPr>
            <p:spPr>
              <a:xfrm>
                <a:off x="7065623" y="738626"/>
                <a:ext cx="457200" cy="594360"/>
              </a:xfrm>
              <a:prstGeom prst="rect">
                <a:avLst/>
              </a:prstGeom>
              <a:solidFill>
                <a:schemeClr val="bg2">
                  <a:lumMod val="25000"/>
                  <a:alpha val="6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B3E519C0-B862-41A9-92DE-C751182E5FDF}"/>
                </a:ext>
              </a:extLst>
            </p:cNvPr>
            <p:cNvGrpSpPr/>
            <p:nvPr/>
          </p:nvGrpSpPr>
          <p:grpSpPr>
            <a:xfrm>
              <a:off x="7186475" y="738626"/>
              <a:ext cx="457200" cy="594360"/>
              <a:chOff x="7186475" y="1561586"/>
              <a:chExt cx="457200" cy="594360"/>
            </a:xfrm>
          </p:grpSpPr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0F325784-808D-4037-9915-E41FB3D4EA43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5F903225-3565-4019-A26F-3007DFE0FAA3}"/>
                  </a:ext>
                </a:extLst>
              </p:cNvPr>
              <p:cNvSpPr/>
              <p:nvPr/>
            </p:nvSpPr>
            <p:spPr>
              <a:xfrm>
                <a:off x="7186475" y="1561586"/>
                <a:ext cx="457200" cy="594360"/>
              </a:xfrm>
              <a:prstGeom prst="rect">
                <a:avLst/>
              </a:prstGeom>
              <a:solidFill>
                <a:schemeClr val="accent5">
                  <a:lumMod val="75000"/>
                  <a:alpha val="9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1FF2218E-1A2D-477C-B3B5-C69E736B29A4}"/>
              </a:ext>
            </a:extLst>
          </p:cNvPr>
          <p:cNvGrpSpPr/>
          <p:nvPr/>
        </p:nvGrpSpPr>
        <p:grpSpPr>
          <a:xfrm>
            <a:off x="9833262" y="5895623"/>
            <a:ext cx="320040" cy="320040"/>
            <a:chOff x="7938133" y="5649198"/>
            <a:chExt cx="320040" cy="320040"/>
          </a:xfrm>
        </p:grpSpPr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DD8FD441-E634-465F-8F30-2BD31E3D50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38133" y="5649198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1" name="Plus Sign 510">
              <a:extLst>
                <a:ext uri="{FF2B5EF4-FFF2-40B4-BE49-F238E27FC236}">
                  <a16:creationId xmlns:a16="http://schemas.microsoft.com/office/drawing/2014/main" id="{42E37CC7-820F-47F2-BF71-3B7964CF20E6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7960992" y="5672058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2" name="TextBox 511">
            <a:extLst>
              <a:ext uri="{FF2B5EF4-FFF2-40B4-BE49-F238E27FC236}">
                <a16:creationId xmlns:a16="http://schemas.microsoft.com/office/drawing/2014/main" id="{ECED159E-4EF1-4D79-B7DD-AF72C5C04BD9}"/>
              </a:ext>
            </a:extLst>
          </p:cNvPr>
          <p:cNvSpPr txBox="1"/>
          <p:nvPr/>
        </p:nvSpPr>
        <p:spPr>
          <a:xfrm>
            <a:off x="10146088" y="5877109"/>
            <a:ext cx="2063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Matrix multiplication</a:t>
            </a:r>
          </a:p>
        </p:txBody>
      </p:sp>
      <p:cxnSp>
        <p:nvCxnSpPr>
          <p:cNvPr id="513" name="Connector: Elbow 512">
            <a:extLst>
              <a:ext uri="{FF2B5EF4-FFF2-40B4-BE49-F238E27FC236}">
                <a16:creationId xmlns:a16="http://schemas.microsoft.com/office/drawing/2014/main" id="{C67A0617-FDE0-40A4-964C-78D330C89BC5}"/>
              </a:ext>
            </a:extLst>
          </p:cNvPr>
          <p:cNvCxnSpPr>
            <a:cxnSpLocks/>
            <a:stCxn id="94" idx="0"/>
            <a:endCxn id="516" idx="4"/>
          </p:cNvCxnSpPr>
          <p:nvPr/>
        </p:nvCxnSpPr>
        <p:spPr>
          <a:xfrm rot="16200000" flipV="1">
            <a:off x="3488946" y="3407320"/>
            <a:ext cx="1243491" cy="74059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23EC7297-6684-4C3E-988F-3B6513DCB9E8}"/>
              </a:ext>
            </a:extLst>
          </p:cNvPr>
          <p:cNvSpPr>
            <a:spLocks noChangeAspect="1"/>
          </p:cNvSpPr>
          <p:nvPr/>
        </p:nvSpPr>
        <p:spPr>
          <a:xfrm>
            <a:off x="3648955" y="2972990"/>
            <a:ext cx="182880" cy="1828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2EAD8F7-3FAE-4499-AD30-7016E28F1778}"/>
                  </a:ext>
                </a:extLst>
              </p:cNvPr>
              <p:cNvSpPr txBox="1"/>
              <p:nvPr/>
            </p:nvSpPr>
            <p:spPr>
              <a:xfrm>
                <a:off x="4170566" y="5266165"/>
                <a:ext cx="61048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2EAD8F7-3FAE-4499-AD30-7016E28F1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66" y="5266165"/>
                <a:ext cx="610488" cy="381515"/>
              </a:xfrm>
              <a:prstGeom prst="rect">
                <a:avLst/>
              </a:prstGeom>
              <a:blipFill>
                <a:blip r:embed="rId5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896AC528-4AA5-4755-847F-3B187BDC88F7}"/>
                  </a:ext>
                </a:extLst>
              </p:cNvPr>
              <p:cNvSpPr txBox="1"/>
              <p:nvPr/>
            </p:nvSpPr>
            <p:spPr>
              <a:xfrm>
                <a:off x="7844670" y="5091118"/>
                <a:ext cx="59445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896AC528-4AA5-4755-847F-3B187BDC8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670" y="5091118"/>
                <a:ext cx="594458" cy="381515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554F4AF5-BBC1-4B5D-9EB6-7C91FA06F12C}"/>
                  </a:ext>
                </a:extLst>
              </p:cNvPr>
              <p:cNvSpPr txBox="1"/>
              <p:nvPr/>
            </p:nvSpPr>
            <p:spPr>
              <a:xfrm>
                <a:off x="7841500" y="3219380"/>
                <a:ext cx="631327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554F4AF5-BBC1-4B5D-9EB6-7C91FA06F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00" y="3219380"/>
                <a:ext cx="631327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FF2693AE-1135-42B6-A13A-28D988220649}"/>
                  </a:ext>
                </a:extLst>
              </p:cNvPr>
              <p:cNvSpPr txBox="1"/>
              <p:nvPr/>
            </p:nvSpPr>
            <p:spPr>
              <a:xfrm>
                <a:off x="7837766" y="2103419"/>
                <a:ext cx="60407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FF2693AE-1135-42B6-A13A-28D988220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766" y="2103419"/>
                <a:ext cx="604075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592A15C9-DFA4-443E-BEEF-29ACBE644631}"/>
              </a:ext>
            </a:extLst>
          </p:cNvPr>
          <p:cNvCxnSpPr>
            <a:cxnSpLocks/>
            <a:stCxn id="187" idx="0"/>
            <a:endCxn id="94" idx="2"/>
          </p:cNvCxnSpPr>
          <p:nvPr/>
        </p:nvCxnSpPr>
        <p:spPr>
          <a:xfrm flipV="1">
            <a:off x="4475810" y="4856561"/>
            <a:ext cx="5176" cy="409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9579497E-5484-4C99-993A-777F3035D8AC}"/>
                  </a:ext>
                </a:extLst>
              </p:cNvPr>
              <p:cNvSpPr txBox="1"/>
              <p:nvPr/>
            </p:nvSpPr>
            <p:spPr>
              <a:xfrm>
                <a:off x="3733890" y="3400590"/>
                <a:ext cx="59285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9579497E-5484-4C99-993A-777F3035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90" y="3400590"/>
                <a:ext cx="592855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777BEBF5-77E6-41FD-A909-E4B95AE6D32C}"/>
                  </a:ext>
                </a:extLst>
              </p:cNvPr>
              <p:cNvSpPr txBox="1"/>
              <p:nvPr/>
            </p:nvSpPr>
            <p:spPr>
              <a:xfrm>
                <a:off x="2595881" y="718960"/>
                <a:ext cx="1227644" cy="496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777BEBF5-77E6-41FD-A909-E4B95AE6D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881" y="718960"/>
                <a:ext cx="1227644" cy="496033"/>
              </a:xfrm>
              <a:prstGeom prst="rect">
                <a:avLst/>
              </a:prstGeom>
              <a:blipFill>
                <a:blip r:embed="rId10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ECE5BDB2-5D45-4748-BF65-A5F0C3F4EF1B}"/>
                  </a:ext>
                </a:extLst>
              </p:cNvPr>
              <p:cNvSpPr txBox="1"/>
              <p:nvPr/>
            </p:nvSpPr>
            <p:spPr>
              <a:xfrm>
                <a:off x="2515240" y="5236241"/>
                <a:ext cx="497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ECE5BDB2-5D45-4748-BF65-A5F0C3F4E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40" y="5236241"/>
                <a:ext cx="497316" cy="369332"/>
              </a:xfrm>
              <a:prstGeom prst="rect">
                <a:avLst/>
              </a:prstGeom>
              <a:blipFill>
                <a:blip r:embed="rId11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Rectangle 207">
            <a:extLst>
              <a:ext uri="{FF2B5EF4-FFF2-40B4-BE49-F238E27FC236}">
                <a16:creationId xmlns:a16="http://schemas.microsoft.com/office/drawing/2014/main" id="{8DD3D41C-3169-470B-B3A4-D414CF60BFC9}"/>
              </a:ext>
            </a:extLst>
          </p:cNvPr>
          <p:cNvSpPr/>
          <p:nvPr/>
        </p:nvSpPr>
        <p:spPr>
          <a:xfrm>
            <a:off x="2078098" y="4399361"/>
            <a:ext cx="1371600" cy="4572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Offset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en-US" dirty="0"/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3A926C21-FF48-4664-A392-F8AD12ED8135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2763898" y="4856561"/>
            <a:ext cx="0" cy="3796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9E63264E-B77E-41AE-B212-AB6F95F87286}"/>
              </a:ext>
            </a:extLst>
          </p:cNvPr>
          <p:cNvSpPr txBox="1"/>
          <p:nvPr/>
        </p:nvSpPr>
        <p:spPr>
          <a:xfrm>
            <a:off x="2177515" y="5631055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964328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50709</TotalTime>
  <Words>936</Words>
  <Application>Microsoft Office PowerPoint</Application>
  <PresentationFormat>Widescreen</PresentationFormat>
  <Paragraphs>373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맑은 고딕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 Ngo</dc:creator>
  <cp:lastModifiedBy>Leonard Ngo</cp:lastModifiedBy>
  <cp:revision>778</cp:revision>
  <dcterms:created xsi:type="dcterms:W3CDTF">2023-09-12T02:25:37Z</dcterms:created>
  <dcterms:modified xsi:type="dcterms:W3CDTF">2024-02-23T08:49:13Z</dcterms:modified>
</cp:coreProperties>
</file>